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.xml" ContentType="application/vnd.openxmlformats-officedocument.presentationml.notesSlide+xml"/>
  <Override PartName="/ppt/ink/ink18.xml" ContentType="application/inkml+xml"/>
  <Override PartName="/ppt/notesSlides/notesSlide2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3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notesSlides/notesSlide4.xml" ContentType="application/vnd.openxmlformats-officedocument.presentationml.notesSlide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notesSlides/notesSlide5.xml" ContentType="application/vnd.openxmlformats-officedocument.presentationml.notesSlide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notesSlides/notesSlide8.xml" ContentType="application/vnd.openxmlformats-officedocument.presentationml.notesSlide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notesSlides/notesSlide9.xml" ContentType="application/vnd.openxmlformats-officedocument.presentationml.notesSlide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2" r:id="rId2"/>
    <p:sldId id="429" r:id="rId3"/>
    <p:sldId id="430" r:id="rId4"/>
    <p:sldId id="431" r:id="rId5"/>
    <p:sldId id="410" r:id="rId6"/>
    <p:sldId id="411" r:id="rId7"/>
    <p:sldId id="421" r:id="rId8"/>
    <p:sldId id="412" r:id="rId9"/>
    <p:sldId id="422" r:id="rId10"/>
    <p:sldId id="413" r:id="rId11"/>
    <p:sldId id="414" r:id="rId12"/>
    <p:sldId id="423" r:id="rId13"/>
    <p:sldId id="415" r:id="rId14"/>
    <p:sldId id="416" r:id="rId15"/>
    <p:sldId id="417" r:id="rId16"/>
    <p:sldId id="425" r:id="rId17"/>
    <p:sldId id="418" r:id="rId18"/>
    <p:sldId id="424" r:id="rId19"/>
    <p:sldId id="420" r:id="rId20"/>
    <p:sldId id="426" r:id="rId21"/>
    <p:sldId id="427" r:id="rId22"/>
    <p:sldId id="428" r:id="rId23"/>
    <p:sldId id="419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11A788-9D0D-43A0-B80B-D475FA2C2CE3}" v="144" dt="2022-07-26T05:05:50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7511A788-9D0D-43A0-B80B-D475FA2C2CE3}"/>
    <pc:docChg chg="undo custSel addSld delSld modSld">
      <pc:chgData name="TAN Mei Yi [Harrisdale Senior High School]" userId="f9f029c9-d743-4d60-9f2c-e74bdec1ab07" providerId="ADAL" clId="{7511A788-9D0D-43A0-B80B-D475FA2C2CE3}" dt="2022-07-26T05:07:49.782" v="441" actId="14100"/>
      <pc:docMkLst>
        <pc:docMk/>
      </pc:docMkLst>
      <pc:sldChg chg="modSp mod">
        <pc:chgData name="TAN Mei Yi [Harrisdale Senior High School]" userId="f9f029c9-d743-4d60-9f2c-e74bdec1ab07" providerId="ADAL" clId="{7511A788-9D0D-43A0-B80B-D475FA2C2CE3}" dt="2022-07-26T05:06:34.708" v="439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7511A788-9D0D-43A0-B80B-D475FA2C2CE3}" dt="2022-07-26T05:06:34.708" v="439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delSp modSp mod">
        <pc:chgData name="TAN Mei Yi [Harrisdale Senior High School]" userId="f9f029c9-d743-4d60-9f2c-e74bdec1ab07" providerId="ADAL" clId="{7511A788-9D0D-43A0-B80B-D475FA2C2CE3}" dt="2022-07-26T05:07:49.782" v="441" actId="14100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7511A788-9D0D-43A0-B80B-D475FA2C2CE3}" dt="2022-07-26T05:07:49.782" v="441" actId="14100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7511A788-9D0D-43A0-B80B-D475FA2C2CE3}" dt="2022-07-26T05:07:46.655" v="44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7511A788-9D0D-43A0-B80B-D475FA2C2CE3}" dt="2022-07-26T05:07:46.655" v="44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del">
        <pc:chgData name="TAN Mei Yi [Harrisdale Senior High School]" userId="f9f029c9-d743-4d60-9f2c-e74bdec1ab07" providerId="ADAL" clId="{7511A788-9D0D-43A0-B80B-D475FA2C2CE3}" dt="2022-07-26T04:39:01.133" v="1" actId="47"/>
        <pc:sldMkLst>
          <pc:docMk/>
          <pc:sldMk cId="4236445815" sldId="407"/>
        </pc:sldMkLst>
      </pc:sldChg>
      <pc:sldChg chg="del">
        <pc:chgData name="TAN Mei Yi [Harrisdale Senior High School]" userId="f9f029c9-d743-4d60-9f2c-e74bdec1ab07" providerId="ADAL" clId="{7511A788-9D0D-43A0-B80B-D475FA2C2CE3}" dt="2022-07-26T04:39:01.133" v="1" actId="47"/>
        <pc:sldMkLst>
          <pc:docMk/>
          <pc:sldMk cId="728090700" sldId="408"/>
        </pc:sldMkLst>
      </pc:sldChg>
      <pc:sldChg chg="del">
        <pc:chgData name="TAN Mei Yi [Harrisdale Senior High School]" userId="f9f029c9-d743-4d60-9f2c-e74bdec1ab07" providerId="ADAL" clId="{7511A788-9D0D-43A0-B80B-D475FA2C2CE3}" dt="2022-07-26T04:39:01.133" v="1" actId="47"/>
        <pc:sldMkLst>
          <pc:docMk/>
          <pc:sldMk cId="1956583004" sldId="409"/>
        </pc:sldMkLst>
      </pc:sldChg>
      <pc:sldChg chg="addSp delSp modSp mod modAnim">
        <pc:chgData name="TAN Mei Yi [Harrisdale Senior High School]" userId="f9f029c9-d743-4d60-9f2c-e74bdec1ab07" providerId="ADAL" clId="{7511A788-9D0D-43A0-B80B-D475FA2C2CE3}" dt="2022-07-26T04:43:39.679" v="42"/>
        <pc:sldMkLst>
          <pc:docMk/>
          <pc:sldMk cId="3331965151" sldId="416"/>
        </pc:sldMkLst>
        <pc:grpChg chg="mod">
          <ac:chgData name="TAN Mei Yi [Harrisdale Senior High School]" userId="f9f029c9-d743-4d60-9f2c-e74bdec1ab07" providerId="ADAL" clId="{7511A788-9D0D-43A0-B80B-D475FA2C2CE3}" dt="2022-07-26T04:43:24.110" v="29"/>
          <ac:grpSpMkLst>
            <pc:docMk/>
            <pc:sldMk cId="3331965151" sldId="416"/>
            <ac:grpSpMk id="25" creationId="{50498BD9-91A6-5720-A632-0C2D27DFECE8}"/>
          </ac:grpSpMkLst>
        </pc:grpChg>
        <pc:grpChg chg="mod">
          <ac:chgData name="TAN Mei Yi [Harrisdale Senior High School]" userId="f9f029c9-d743-4d60-9f2c-e74bdec1ab07" providerId="ADAL" clId="{7511A788-9D0D-43A0-B80B-D475FA2C2CE3}" dt="2022-07-26T04:43:24.110" v="29"/>
          <ac:grpSpMkLst>
            <pc:docMk/>
            <pc:sldMk cId="3331965151" sldId="416"/>
            <ac:grpSpMk id="26" creationId="{784353B4-F00D-5DCF-8F59-8195172A5FCA}"/>
          </ac:grpSpMkLst>
        </pc:grpChg>
        <pc:grpChg chg="mod">
          <ac:chgData name="TAN Mei Yi [Harrisdale Senior High School]" userId="f9f029c9-d743-4d60-9f2c-e74bdec1ab07" providerId="ADAL" clId="{7511A788-9D0D-43A0-B80B-D475FA2C2CE3}" dt="2022-07-26T04:43:28.919" v="40"/>
          <ac:grpSpMkLst>
            <pc:docMk/>
            <pc:sldMk cId="3331965151" sldId="416"/>
            <ac:grpSpMk id="37" creationId="{BA6B8485-D394-5121-05E6-7C1EFD12B436}"/>
          </ac:grpSpMkLst>
        </pc:grpChg>
        <pc:inkChg chg="del">
          <ac:chgData name="TAN Mei Yi [Harrisdale Senior High School]" userId="f9f029c9-d743-4d60-9f2c-e74bdec1ab07" providerId="ADAL" clId="{7511A788-9D0D-43A0-B80B-D475FA2C2CE3}" dt="2022-07-26T04:42:47.675" v="8" actId="478"/>
          <ac:inkMkLst>
            <pc:docMk/>
            <pc:sldMk cId="3331965151" sldId="416"/>
            <ac:inkMk id="4" creationId="{941EC6B9-B2F0-E24A-B924-D6885BBBD0A8}"/>
          </ac:inkMkLst>
        </pc:inkChg>
        <pc:inkChg chg="add">
          <ac:chgData name="TAN Mei Yi [Harrisdale Senior High School]" userId="f9f029c9-d743-4d60-9f2c-e74bdec1ab07" providerId="ADAL" clId="{7511A788-9D0D-43A0-B80B-D475FA2C2CE3}" dt="2022-07-26T04:42:56.429" v="9" actId="9405"/>
          <ac:inkMkLst>
            <pc:docMk/>
            <pc:sldMk cId="3331965151" sldId="416"/>
            <ac:inkMk id="7" creationId="{F27957F9-7E6F-DDE4-D394-B9121688647F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3:24.110" v="29"/>
          <ac:inkMkLst>
            <pc:docMk/>
            <pc:sldMk cId="3331965151" sldId="416"/>
            <ac:inkMk id="8" creationId="{8BBF006A-F01F-D693-9FC1-6599E6CD6F39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3:24.110" v="29"/>
          <ac:inkMkLst>
            <pc:docMk/>
            <pc:sldMk cId="3331965151" sldId="416"/>
            <ac:inkMk id="9" creationId="{8DD0BFE1-39E2-BFE8-1AD5-BF8389445F6F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3:24.110" v="29"/>
          <ac:inkMkLst>
            <pc:docMk/>
            <pc:sldMk cId="3331965151" sldId="416"/>
            <ac:inkMk id="10" creationId="{7116910C-D7D5-2358-1D55-C2720DD1FED4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3:24.110" v="29"/>
          <ac:inkMkLst>
            <pc:docMk/>
            <pc:sldMk cId="3331965151" sldId="416"/>
            <ac:inkMk id="11" creationId="{5054E044-20CE-A698-0386-78084CA2E56C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3:24.110" v="29"/>
          <ac:inkMkLst>
            <pc:docMk/>
            <pc:sldMk cId="3331965151" sldId="416"/>
            <ac:inkMk id="12" creationId="{388BD91F-2236-B268-2C16-B6541ED645A7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3:24.110" v="29"/>
          <ac:inkMkLst>
            <pc:docMk/>
            <pc:sldMk cId="3331965151" sldId="416"/>
            <ac:inkMk id="13" creationId="{7D5C1CB6-DCB2-9272-114F-A39CA54055D1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3:24.110" v="29"/>
          <ac:inkMkLst>
            <pc:docMk/>
            <pc:sldMk cId="3331965151" sldId="416"/>
            <ac:inkMk id="14" creationId="{7D45B80C-B852-D053-8399-1D75A36846AB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3:24.110" v="29"/>
          <ac:inkMkLst>
            <pc:docMk/>
            <pc:sldMk cId="3331965151" sldId="416"/>
            <ac:inkMk id="15" creationId="{C413EAF1-6A59-3EC4-B804-6796E0645DCE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3:24.110" v="29"/>
          <ac:inkMkLst>
            <pc:docMk/>
            <pc:sldMk cId="3331965151" sldId="416"/>
            <ac:inkMk id="16" creationId="{2420A74F-B20D-419F-9457-F399FF1CC165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3:24.110" v="29"/>
          <ac:inkMkLst>
            <pc:docMk/>
            <pc:sldMk cId="3331965151" sldId="416"/>
            <ac:inkMk id="17" creationId="{F01FC9B1-C46E-C7F8-B8C7-E5F805EFE776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3:24.110" v="29"/>
          <ac:inkMkLst>
            <pc:docMk/>
            <pc:sldMk cId="3331965151" sldId="416"/>
            <ac:inkMk id="18" creationId="{DB94BFF7-73C5-CC22-48CD-DBC1EB0FE726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3:24.110" v="29"/>
          <ac:inkMkLst>
            <pc:docMk/>
            <pc:sldMk cId="3331965151" sldId="416"/>
            <ac:inkMk id="19" creationId="{47F70107-4565-D8C9-5EFC-341EE0296BCA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3:24.110" v="29"/>
          <ac:inkMkLst>
            <pc:docMk/>
            <pc:sldMk cId="3331965151" sldId="416"/>
            <ac:inkMk id="20" creationId="{6C4F5765-475B-7AF7-33A6-231FAA897C15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3:24.110" v="29"/>
          <ac:inkMkLst>
            <pc:docMk/>
            <pc:sldMk cId="3331965151" sldId="416"/>
            <ac:inkMk id="21" creationId="{1EA06424-942F-9A4C-5EBE-FB371856E621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3:24.110" v="29"/>
          <ac:inkMkLst>
            <pc:docMk/>
            <pc:sldMk cId="3331965151" sldId="416"/>
            <ac:inkMk id="22" creationId="{7E99AF69-B2A7-C840-FAE4-E0F586BC97E9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3:24.110" v="29"/>
          <ac:inkMkLst>
            <pc:docMk/>
            <pc:sldMk cId="3331965151" sldId="416"/>
            <ac:inkMk id="23" creationId="{7015B673-8273-C70C-BFAA-A2162BD5793E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3:24.110" v="29"/>
          <ac:inkMkLst>
            <pc:docMk/>
            <pc:sldMk cId="3331965151" sldId="416"/>
            <ac:inkMk id="24" creationId="{FB8B18E8-E219-31B1-6F50-8AA1B985E43D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3:28.919" v="40"/>
          <ac:inkMkLst>
            <pc:docMk/>
            <pc:sldMk cId="3331965151" sldId="416"/>
            <ac:inkMk id="27" creationId="{645744F7-9F5A-5A48-247B-F32FE9C4DC3C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3:28.919" v="40"/>
          <ac:inkMkLst>
            <pc:docMk/>
            <pc:sldMk cId="3331965151" sldId="416"/>
            <ac:inkMk id="28" creationId="{A1CBABD2-FF84-97AA-846F-9AE1E4F5B09D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3:28.919" v="40"/>
          <ac:inkMkLst>
            <pc:docMk/>
            <pc:sldMk cId="3331965151" sldId="416"/>
            <ac:inkMk id="29" creationId="{59E8EFDD-810B-07F6-1073-B2B3F96831AB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3:28.919" v="40"/>
          <ac:inkMkLst>
            <pc:docMk/>
            <pc:sldMk cId="3331965151" sldId="416"/>
            <ac:inkMk id="30" creationId="{75AD194F-87FF-D767-09CA-F253E315E54D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3:28.919" v="40"/>
          <ac:inkMkLst>
            <pc:docMk/>
            <pc:sldMk cId="3331965151" sldId="416"/>
            <ac:inkMk id="31" creationId="{56BF1F2F-1BDB-FE53-7F4E-CA0E70767EDD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3:28.919" v="40"/>
          <ac:inkMkLst>
            <pc:docMk/>
            <pc:sldMk cId="3331965151" sldId="416"/>
            <ac:inkMk id="32" creationId="{6257197F-62EE-FA5B-FA9F-89E104E1A9B9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3:28.919" v="40"/>
          <ac:inkMkLst>
            <pc:docMk/>
            <pc:sldMk cId="3331965151" sldId="416"/>
            <ac:inkMk id="33" creationId="{332616DD-81E3-A587-FBC2-BEC5F9A51FD1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3:28.919" v="40"/>
          <ac:inkMkLst>
            <pc:docMk/>
            <pc:sldMk cId="3331965151" sldId="416"/>
            <ac:inkMk id="34" creationId="{71AEB85B-448D-FEB3-F88B-D4973D0FDD2D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3:28.919" v="40"/>
          <ac:inkMkLst>
            <pc:docMk/>
            <pc:sldMk cId="3331965151" sldId="416"/>
            <ac:inkMk id="35" creationId="{5D0C2F68-D72F-CB58-7C74-0C1644C735D9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3:28.919" v="40"/>
          <ac:inkMkLst>
            <pc:docMk/>
            <pc:sldMk cId="3331965151" sldId="416"/>
            <ac:inkMk id="36" creationId="{372B04DF-668E-340B-3BCA-F4C4D6290F5A}"/>
          </ac:inkMkLst>
        </pc:inkChg>
      </pc:sldChg>
      <pc:sldChg chg="addSp delSp modSp mod modAnim">
        <pc:chgData name="TAN Mei Yi [Harrisdale Senior High School]" userId="f9f029c9-d743-4d60-9f2c-e74bdec1ab07" providerId="ADAL" clId="{7511A788-9D0D-43A0-B80B-D475FA2C2CE3}" dt="2022-07-26T05:05:50.474" v="437"/>
        <pc:sldMkLst>
          <pc:docMk/>
          <pc:sldMk cId="2647160603" sldId="428"/>
        </pc:sldMkLst>
        <pc:grpChg chg="del mod">
          <ac:chgData name="TAN Mei Yi [Harrisdale Senior High School]" userId="f9f029c9-d743-4d60-9f2c-e74bdec1ab07" providerId="ADAL" clId="{7511A788-9D0D-43A0-B80B-D475FA2C2CE3}" dt="2022-07-26T04:49:47.388" v="70"/>
          <ac:grpSpMkLst>
            <pc:docMk/>
            <pc:sldMk cId="2647160603" sldId="428"/>
            <ac:grpSpMk id="7" creationId="{7C71F263-A371-966E-BE41-E6CA0D7876AC}"/>
          </ac:grpSpMkLst>
        </pc:grpChg>
        <pc:grpChg chg="mod">
          <ac:chgData name="TAN Mei Yi [Harrisdale Senior High School]" userId="f9f029c9-d743-4d60-9f2c-e74bdec1ab07" providerId="ADAL" clId="{7511A788-9D0D-43A0-B80B-D475FA2C2CE3}" dt="2022-07-26T04:49:32.750" v="66"/>
          <ac:grpSpMkLst>
            <pc:docMk/>
            <pc:sldMk cId="2647160603" sldId="428"/>
            <ac:grpSpMk id="11" creationId="{135882A9-F1D4-0DB5-42D4-3281C318E67B}"/>
          </ac:grpSpMkLst>
        </pc:grpChg>
        <pc:grpChg chg="mod">
          <ac:chgData name="TAN Mei Yi [Harrisdale Senior High School]" userId="f9f029c9-d743-4d60-9f2c-e74bdec1ab07" providerId="ADAL" clId="{7511A788-9D0D-43A0-B80B-D475FA2C2CE3}" dt="2022-07-26T04:49:47.388" v="70"/>
          <ac:grpSpMkLst>
            <pc:docMk/>
            <pc:sldMk cId="2647160603" sldId="428"/>
            <ac:grpSpMk id="14" creationId="{4375522A-2115-9434-3E1E-149307B27CC0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4:50:01.450" v="75"/>
          <ac:grpSpMkLst>
            <pc:docMk/>
            <pc:sldMk cId="2647160603" sldId="428"/>
            <ac:grpSpMk id="17" creationId="{A9B4EF00-BFCE-90A6-99ED-9DC718CF17E6}"/>
          </ac:grpSpMkLst>
        </pc:grpChg>
        <pc:grpChg chg="mod">
          <ac:chgData name="TAN Mei Yi [Harrisdale Senior High School]" userId="f9f029c9-d743-4d60-9f2c-e74bdec1ab07" providerId="ADAL" clId="{7511A788-9D0D-43A0-B80B-D475FA2C2CE3}" dt="2022-07-26T04:50:03.833" v="79"/>
          <ac:grpSpMkLst>
            <pc:docMk/>
            <pc:sldMk cId="2647160603" sldId="428"/>
            <ac:grpSpMk id="20" creationId="{856BF2C3-E046-C8DA-6ECD-E4A622CA35DA}"/>
          </ac:grpSpMkLst>
        </pc:grpChg>
        <pc:grpChg chg="mod">
          <ac:chgData name="TAN Mei Yi [Harrisdale Senior High School]" userId="f9f029c9-d743-4d60-9f2c-e74bdec1ab07" providerId="ADAL" clId="{7511A788-9D0D-43A0-B80B-D475FA2C2CE3}" dt="2022-07-26T04:51:04.002" v="93"/>
          <ac:grpSpMkLst>
            <pc:docMk/>
            <pc:sldMk cId="2647160603" sldId="428"/>
            <ac:grpSpMk id="29" creationId="{4A5FD9D3-66A4-C130-F3CE-D8FB7D109930}"/>
          </ac:grpSpMkLst>
        </pc:grpChg>
        <pc:grpChg chg="mod">
          <ac:chgData name="TAN Mei Yi [Harrisdale Senior High School]" userId="f9f029c9-d743-4d60-9f2c-e74bdec1ab07" providerId="ADAL" clId="{7511A788-9D0D-43A0-B80B-D475FA2C2CE3}" dt="2022-07-26T04:51:04.002" v="93"/>
          <ac:grpSpMkLst>
            <pc:docMk/>
            <pc:sldMk cId="2647160603" sldId="428"/>
            <ac:grpSpMk id="30" creationId="{463CC758-1B79-3216-891D-3C00A20E03D0}"/>
          </ac:grpSpMkLst>
        </pc:grpChg>
        <pc:grpChg chg="mod">
          <ac:chgData name="TAN Mei Yi [Harrisdale Senior High School]" userId="f9f029c9-d743-4d60-9f2c-e74bdec1ab07" providerId="ADAL" clId="{7511A788-9D0D-43A0-B80B-D475FA2C2CE3}" dt="2022-07-26T04:52:07.035" v="127"/>
          <ac:grpSpMkLst>
            <pc:docMk/>
            <pc:sldMk cId="2647160603" sldId="428"/>
            <ac:grpSpMk id="96" creationId="{46F5E579-A6FE-C56E-5039-30A4208EB61F}"/>
          </ac:grpSpMkLst>
        </pc:grpChg>
        <pc:grpChg chg="mod">
          <ac:chgData name="TAN Mei Yi [Harrisdale Senior High School]" userId="f9f029c9-d743-4d60-9f2c-e74bdec1ab07" providerId="ADAL" clId="{7511A788-9D0D-43A0-B80B-D475FA2C2CE3}" dt="2022-07-26T04:55:55.189" v="131"/>
          <ac:grpSpMkLst>
            <pc:docMk/>
            <pc:sldMk cId="2647160603" sldId="428"/>
            <ac:grpSpMk id="101" creationId="{ABAAD666-3995-12CB-508D-4953F75A37AE}"/>
          </ac:grpSpMkLst>
        </pc:grpChg>
        <pc:grpChg chg="mod">
          <ac:chgData name="TAN Mei Yi [Harrisdale Senior High School]" userId="f9f029c9-d743-4d60-9f2c-e74bdec1ab07" providerId="ADAL" clId="{7511A788-9D0D-43A0-B80B-D475FA2C2CE3}" dt="2022-07-26T04:56:06.184" v="138"/>
          <ac:grpSpMkLst>
            <pc:docMk/>
            <pc:sldMk cId="2647160603" sldId="428"/>
            <ac:grpSpMk id="109" creationId="{549E4E97-EEDD-E633-C351-BCF112441736}"/>
          </ac:grpSpMkLst>
        </pc:grpChg>
        <pc:grpChg chg="mod">
          <ac:chgData name="TAN Mei Yi [Harrisdale Senior High School]" userId="f9f029c9-d743-4d60-9f2c-e74bdec1ab07" providerId="ADAL" clId="{7511A788-9D0D-43A0-B80B-D475FA2C2CE3}" dt="2022-07-26T04:56:12.986" v="145"/>
          <ac:grpSpMkLst>
            <pc:docMk/>
            <pc:sldMk cId="2647160603" sldId="428"/>
            <ac:grpSpMk id="118" creationId="{4212F56F-3715-9EFB-79A1-25F1FBCFE988}"/>
          </ac:grpSpMkLst>
        </pc:grpChg>
        <pc:grpChg chg="mod">
          <ac:chgData name="TAN Mei Yi [Harrisdale Senior High School]" userId="f9f029c9-d743-4d60-9f2c-e74bdec1ab07" providerId="ADAL" clId="{7511A788-9D0D-43A0-B80B-D475FA2C2CE3}" dt="2022-07-26T04:56:14.013" v="147"/>
          <ac:grpSpMkLst>
            <pc:docMk/>
            <pc:sldMk cId="2647160603" sldId="428"/>
            <ac:grpSpMk id="120" creationId="{C9E76DCE-83C4-7004-75F0-EAD478868826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4:57:18.105" v="187"/>
          <ac:grpSpMkLst>
            <pc:docMk/>
            <pc:sldMk cId="2647160603" sldId="428"/>
            <ac:grpSpMk id="132" creationId="{3D32E6A3-25E8-A90C-1BD0-C1ADF1EBF0C5}"/>
          </ac:grpSpMkLst>
        </pc:grpChg>
        <pc:grpChg chg="mod">
          <ac:chgData name="TAN Mei Yi [Harrisdale Senior High School]" userId="f9f029c9-d743-4d60-9f2c-e74bdec1ab07" providerId="ADAL" clId="{7511A788-9D0D-43A0-B80B-D475FA2C2CE3}" dt="2022-07-26T04:57:18.105" v="187"/>
          <ac:grpSpMkLst>
            <pc:docMk/>
            <pc:sldMk cId="2647160603" sldId="428"/>
            <ac:grpSpMk id="134" creationId="{5DF1D0E0-AD9D-4EFE-6210-DF2E7BC9A063}"/>
          </ac:grpSpMkLst>
        </pc:grpChg>
        <pc:grpChg chg="mod">
          <ac:chgData name="TAN Mei Yi [Harrisdale Senior High School]" userId="f9f029c9-d743-4d60-9f2c-e74bdec1ab07" providerId="ADAL" clId="{7511A788-9D0D-43A0-B80B-D475FA2C2CE3}" dt="2022-07-26T04:57:40.443" v="193"/>
          <ac:grpSpMkLst>
            <pc:docMk/>
            <pc:sldMk cId="2647160603" sldId="428"/>
            <ac:grpSpMk id="140" creationId="{4B9A6A41-D06E-E920-FFED-45AB7BACF217}"/>
          </ac:grpSpMkLst>
        </pc:grpChg>
        <pc:grpChg chg="mod">
          <ac:chgData name="TAN Mei Yi [Harrisdale Senior High School]" userId="f9f029c9-d743-4d60-9f2c-e74bdec1ab07" providerId="ADAL" clId="{7511A788-9D0D-43A0-B80B-D475FA2C2CE3}" dt="2022-07-26T04:58:09.591" v="200"/>
          <ac:grpSpMkLst>
            <pc:docMk/>
            <pc:sldMk cId="2647160603" sldId="428"/>
            <ac:grpSpMk id="144" creationId="{52EB83E4-5A0B-C75B-29CB-24F3DC4EE222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1:08.986" v="263"/>
          <ac:grpSpMkLst>
            <pc:docMk/>
            <pc:sldMk cId="2647160603" sldId="428"/>
            <ac:grpSpMk id="151" creationId="{204CCE2C-830B-58C4-4EF0-CB4F8C225339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1:08.986" v="263"/>
          <ac:grpSpMkLst>
            <pc:docMk/>
            <pc:sldMk cId="2647160603" sldId="428"/>
            <ac:grpSpMk id="154" creationId="{532E0661-33FE-FE2B-6305-21A2B72D8D1E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1:08.986" v="263"/>
          <ac:grpSpMkLst>
            <pc:docMk/>
            <pc:sldMk cId="2647160603" sldId="428"/>
            <ac:grpSpMk id="164" creationId="{2434B8DD-50F5-F753-5368-AE5501AEDE79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1:08.986" v="263"/>
          <ac:grpSpMkLst>
            <pc:docMk/>
            <pc:sldMk cId="2647160603" sldId="428"/>
            <ac:grpSpMk id="165" creationId="{8BDA0273-42DE-FD4F-0025-B25E95935797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1:08.986" v="263"/>
          <ac:grpSpMkLst>
            <pc:docMk/>
            <pc:sldMk cId="2647160603" sldId="428"/>
            <ac:grpSpMk id="166" creationId="{4EF61115-0E98-DB71-3295-449A04C10336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1:13.657" v="272"/>
          <ac:grpSpMkLst>
            <pc:docMk/>
            <pc:sldMk cId="2647160603" sldId="428"/>
            <ac:grpSpMk id="173" creationId="{A1BDB9A7-F9C0-147A-1895-D64C1CC86F7A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1:36.238" v="277"/>
          <ac:grpSpMkLst>
            <pc:docMk/>
            <pc:sldMk cId="2647160603" sldId="428"/>
            <ac:grpSpMk id="182" creationId="{85A0F29D-53E6-A3AC-D1AB-8BA38868068C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1:39.452" v="280"/>
          <ac:grpSpMkLst>
            <pc:docMk/>
            <pc:sldMk cId="2647160603" sldId="428"/>
            <ac:grpSpMk id="187" creationId="{EE429318-3D36-9AE9-8A93-894D215A5D4B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3:33.235" v="313"/>
          <ac:grpSpMkLst>
            <pc:docMk/>
            <pc:sldMk cId="2647160603" sldId="428"/>
            <ac:grpSpMk id="191" creationId="{0AC537A9-0259-FC3F-8EEB-E23965CDA008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4:16.145" v="392"/>
          <ac:grpSpMkLst>
            <pc:docMk/>
            <pc:sldMk cId="2647160603" sldId="428"/>
            <ac:grpSpMk id="195" creationId="{8B744F84-8F9A-9E5F-4981-4B98995283C4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4:01.708" v="365"/>
          <ac:grpSpMkLst>
            <pc:docMk/>
            <pc:sldMk cId="2647160603" sldId="428"/>
            <ac:grpSpMk id="198" creationId="{59E3AC24-6EDF-68FC-F992-00ABA622F122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4:02.941" v="368"/>
          <ac:grpSpMkLst>
            <pc:docMk/>
            <pc:sldMk cId="2647160603" sldId="428"/>
            <ac:grpSpMk id="201" creationId="{7DBDD9FD-F465-7F97-0657-74F1F2227FE8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4:16.145" v="392"/>
          <ac:grpSpMkLst>
            <pc:docMk/>
            <pc:sldMk cId="2647160603" sldId="428"/>
            <ac:grpSpMk id="204" creationId="{2111A435-5B00-3DF7-A695-DC371C7B72E2}"/>
          </ac:grpSpMkLst>
        </pc:grpChg>
        <pc:grpChg chg="mod">
          <ac:chgData name="TAN Mei Yi [Harrisdale Senior High School]" userId="f9f029c9-d743-4d60-9f2c-e74bdec1ab07" providerId="ADAL" clId="{7511A788-9D0D-43A0-B80B-D475FA2C2CE3}" dt="2022-07-26T04:51:29.098" v="99"/>
          <ac:grpSpMkLst>
            <pc:docMk/>
            <pc:sldMk cId="2647160603" sldId="428"/>
            <ac:grpSpMk id="289" creationId="{4E955F5F-3E23-419A-E7C4-2F0D6EC76942}"/>
          </ac:grpSpMkLst>
        </pc:grpChg>
        <pc:grpChg chg="mod">
          <ac:chgData name="TAN Mei Yi [Harrisdale Senior High School]" userId="f9f029c9-d743-4d60-9f2c-e74bdec1ab07" providerId="ADAL" clId="{7511A788-9D0D-43A0-B80B-D475FA2C2CE3}" dt="2022-07-26T04:51:30.961" v="102"/>
          <ac:grpSpMkLst>
            <pc:docMk/>
            <pc:sldMk cId="2647160603" sldId="428"/>
            <ac:grpSpMk id="292" creationId="{6A4C4F3A-32F3-CF7B-8EA2-54D38DBFD81B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4:51:51.557" v="121"/>
          <ac:grpSpMkLst>
            <pc:docMk/>
            <pc:sldMk cId="2647160603" sldId="428"/>
            <ac:grpSpMk id="302" creationId="{0C80377C-FBBD-FB4F-A7E0-FFF428CDC73A}"/>
          </ac:grpSpMkLst>
        </pc:grpChg>
        <pc:grpChg chg="mod">
          <ac:chgData name="TAN Mei Yi [Harrisdale Senior High School]" userId="f9f029c9-d743-4d60-9f2c-e74bdec1ab07" providerId="ADAL" clId="{7511A788-9D0D-43A0-B80B-D475FA2C2CE3}" dt="2022-07-26T04:51:45.465" v="112"/>
          <ac:grpSpMkLst>
            <pc:docMk/>
            <pc:sldMk cId="2647160603" sldId="428"/>
            <ac:grpSpMk id="303" creationId="{D8736393-E736-54D9-8410-9F9CC108C9D9}"/>
          </ac:grpSpMkLst>
        </pc:grpChg>
        <pc:grpChg chg="mod">
          <ac:chgData name="TAN Mei Yi [Harrisdale Senior High School]" userId="f9f029c9-d743-4d60-9f2c-e74bdec1ab07" providerId="ADAL" clId="{7511A788-9D0D-43A0-B80B-D475FA2C2CE3}" dt="2022-07-26T04:51:49.501" v="119"/>
          <ac:grpSpMkLst>
            <pc:docMk/>
            <pc:sldMk cId="2647160603" sldId="428"/>
            <ac:grpSpMk id="310" creationId="{095C1AF9-FFEF-8117-CBDE-81958FEB5827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4:51:51.557" v="121"/>
          <ac:grpSpMkLst>
            <pc:docMk/>
            <pc:sldMk cId="2647160603" sldId="428"/>
            <ac:grpSpMk id="311" creationId="{62381DB1-0792-15E0-923C-24ECAD20884B}"/>
          </ac:grpSpMkLst>
        </pc:grpChg>
        <pc:grpChg chg="mod">
          <ac:chgData name="TAN Mei Yi [Harrisdale Senior High School]" userId="f9f029c9-d743-4d60-9f2c-e74bdec1ab07" providerId="ADAL" clId="{7511A788-9D0D-43A0-B80B-D475FA2C2CE3}" dt="2022-07-26T04:51:51.557" v="121"/>
          <ac:grpSpMkLst>
            <pc:docMk/>
            <pc:sldMk cId="2647160603" sldId="428"/>
            <ac:grpSpMk id="314" creationId="{B5F58E55-C5AB-7D86-D3F7-E60A98D07822}"/>
          </ac:grpSpMkLst>
        </pc:grpChg>
        <pc:grpChg chg="mod">
          <ac:chgData name="TAN Mei Yi [Harrisdale Senior High School]" userId="f9f029c9-d743-4d60-9f2c-e74bdec1ab07" providerId="ADAL" clId="{7511A788-9D0D-43A0-B80B-D475FA2C2CE3}" dt="2022-07-26T04:56:24.074" v="153"/>
          <ac:grpSpMkLst>
            <pc:docMk/>
            <pc:sldMk cId="2647160603" sldId="428"/>
            <ac:grpSpMk id="320" creationId="{18F30C19-8B75-E644-358B-B9D89D00748D}"/>
          </ac:grpSpMkLst>
        </pc:grpChg>
        <pc:grpChg chg="mod">
          <ac:chgData name="TAN Mei Yi [Harrisdale Senior High School]" userId="f9f029c9-d743-4d60-9f2c-e74bdec1ab07" providerId="ADAL" clId="{7511A788-9D0D-43A0-B80B-D475FA2C2CE3}" dt="2022-07-26T04:56:44.186" v="158"/>
          <ac:grpSpMkLst>
            <pc:docMk/>
            <pc:sldMk cId="2647160603" sldId="428"/>
            <ac:grpSpMk id="324" creationId="{7EAE739D-2082-77A1-3700-9F0E609125C9}"/>
          </ac:grpSpMkLst>
        </pc:grpChg>
        <pc:grpChg chg="mod">
          <ac:chgData name="TAN Mei Yi [Harrisdale Senior High School]" userId="f9f029c9-d743-4d60-9f2c-e74bdec1ab07" providerId="ADAL" clId="{7511A788-9D0D-43A0-B80B-D475FA2C2CE3}" dt="2022-07-26T04:57:00.910" v="163"/>
          <ac:grpSpMkLst>
            <pc:docMk/>
            <pc:sldMk cId="2647160603" sldId="428"/>
            <ac:grpSpMk id="328" creationId="{EC7ED695-1EC5-C355-D2DA-192FB21815FD}"/>
          </ac:grpSpMkLst>
        </pc:grpChg>
        <pc:grpChg chg="mod">
          <ac:chgData name="TAN Mei Yi [Harrisdale Senior High School]" userId="f9f029c9-d743-4d60-9f2c-e74bdec1ab07" providerId="ADAL" clId="{7511A788-9D0D-43A0-B80B-D475FA2C2CE3}" dt="2022-07-26T04:57:12.470" v="182"/>
          <ac:grpSpMkLst>
            <pc:docMk/>
            <pc:sldMk cId="2647160603" sldId="428"/>
            <ac:grpSpMk id="350" creationId="{41F8168A-06D0-BBAB-D8AB-6FDF81736D73}"/>
          </ac:grpSpMkLst>
        </pc:grpChg>
        <pc:grpChg chg="mod">
          <ac:chgData name="TAN Mei Yi [Harrisdale Senior High School]" userId="f9f029c9-d743-4d60-9f2c-e74bdec1ab07" providerId="ADAL" clId="{7511A788-9D0D-43A0-B80B-D475FA2C2CE3}" dt="2022-07-26T04:57:12.470" v="182"/>
          <ac:grpSpMkLst>
            <pc:docMk/>
            <pc:sldMk cId="2647160603" sldId="428"/>
            <ac:grpSpMk id="351" creationId="{2B9E0194-49A1-E07A-6F72-2A6A16A7190D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0:45.405" v="226"/>
          <ac:grpSpMkLst>
            <pc:docMk/>
            <pc:sldMk cId="2647160603" sldId="428"/>
            <ac:grpSpMk id="354" creationId="{42028E81-850A-0154-A803-E920DD3B8136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1:08.986" v="263"/>
          <ac:grpSpMkLst>
            <pc:docMk/>
            <pc:sldMk cId="2647160603" sldId="428"/>
            <ac:grpSpMk id="355" creationId="{C11AAE09-9EF0-049B-D501-FA275E30E3BC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0:46.599" v="229"/>
          <ac:grpSpMkLst>
            <pc:docMk/>
            <pc:sldMk cId="2647160603" sldId="428"/>
            <ac:grpSpMk id="359" creationId="{C46A254A-3994-ADEE-B1E1-90418744083A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0:50.725" v="237"/>
          <ac:grpSpMkLst>
            <pc:docMk/>
            <pc:sldMk cId="2647160603" sldId="428"/>
            <ac:grpSpMk id="364" creationId="{DF5842FB-8CB8-6653-AF24-0C1AEE05E73C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1:08.986" v="263"/>
          <ac:grpSpMkLst>
            <pc:docMk/>
            <pc:sldMk cId="2647160603" sldId="428"/>
            <ac:grpSpMk id="372" creationId="{1B3D6FCE-3458-88FA-7AB3-8FF586800AF5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1:08.986" v="263"/>
          <ac:grpSpMkLst>
            <pc:docMk/>
            <pc:sldMk cId="2647160603" sldId="428"/>
            <ac:grpSpMk id="373" creationId="{D45361BA-9CD9-7762-6F30-CA3289D01DA5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0:55.321" v="242"/>
          <ac:grpSpMkLst>
            <pc:docMk/>
            <pc:sldMk cId="2647160603" sldId="428"/>
            <ac:grpSpMk id="376" creationId="{A425E27E-7476-00F9-9124-F30B16C2FFE2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0:58.477" v="246"/>
          <ac:grpSpMkLst>
            <pc:docMk/>
            <pc:sldMk cId="2647160603" sldId="428"/>
            <ac:grpSpMk id="378" creationId="{CF4DDB55-CE5B-A586-B890-FA1AFCF700F9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1:58.238" v="290"/>
          <ac:grpSpMkLst>
            <pc:docMk/>
            <pc:sldMk cId="2647160603" sldId="428"/>
            <ac:grpSpMk id="393" creationId="{13BE9054-EE9A-A5CC-9008-5410700D5992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1:59.631" v="292"/>
          <ac:grpSpMkLst>
            <pc:docMk/>
            <pc:sldMk cId="2647160603" sldId="428"/>
            <ac:grpSpMk id="395" creationId="{3582A033-BA27-9052-811E-09AD8712DC56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2:00.514" v="294"/>
          <ac:grpSpMkLst>
            <pc:docMk/>
            <pc:sldMk cId="2647160603" sldId="428"/>
            <ac:grpSpMk id="397" creationId="{79AE5C95-8550-5095-7A70-705F80F9575F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2:03.467" v="297"/>
          <ac:grpSpMkLst>
            <pc:docMk/>
            <pc:sldMk cId="2647160603" sldId="428"/>
            <ac:grpSpMk id="399" creationId="{757D23CA-82F8-A094-4689-618F2927C22F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2:06.666" v="302"/>
          <ac:grpSpMkLst>
            <pc:docMk/>
            <pc:sldMk cId="2647160603" sldId="428"/>
            <ac:grpSpMk id="402" creationId="{61622B16-FD60-D542-12D6-13E0AD3E2E61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2:06.666" v="302"/>
          <ac:grpSpMkLst>
            <pc:docMk/>
            <pc:sldMk cId="2647160603" sldId="428"/>
            <ac:grpSpMk id="405" creationId="{87B75A5A-D209-F533-961A-2B1C809140D5}"/>
          </ac:grpSpMkLst>
        </pc:grpChg>
        <pc:grpChg chg="mod">
          <ac:chgData name="TAN Mei Yi [Harrisdale Senior High School]" userId="f9f029c9-d743-4d60-9f2c-e74bdec1ab07" providerId="ADAL" clId="{7511A788-9D0D-43A0-B80B-D475FA2C2CE3}" dt="2022-07-26T05:02:06.666" v="302"/>
          <ac:grpSpMkLst>
            <pc:docMk/>
            <pc:sldMk cId="2647160603" sldId="428"/>
            <ac:grpSpMk id="407" creationId="{8AEEF9BF-D151-4FDD-6441-25F8F42B6616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2:08.944" v="307"/>
          <ac:grpSpMkLst>
            <pc:docMk/>
            <pc:sldMk cId="2647160603" sldId="428"/>
            <ac:grpSpMk id="410" creationId="{E91C1A22-ECC1-3988-FBD8-A13251E361F8}"/>
          </ac:grpSpMkLst>
        </pc:grpChg>
        <pc:grpChg chg="mod">
          <ac:chgData name="TAN Mei Yi [Harrisdale Senior High School]" userId="f9f029c9-d743-4d60-9f2c-e74bdec1ab07" providerId="ADAL" clId="{7511A788-9D0D-43A0-B80B-D475FA2C2CE3}" dt="2022-07-26T05:02:08.944" v="307"/>
          <ac:grpSpMkLst>
            <pc:docMk/>
            <pc:sldMk cId="2647160603" sldId="428"/>
            <ac:grpSpMk id="412" creationId="{6AB9B3A2-1944-08ED-695C-90A5D04C6221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4:16.145" v="392"/>
          <ac:grpSpMkLst>
            <pc:docMk/>
            <pc:sldMk cId="2647160603" sldId="428"/>
            <ac:grpSpMk id="421" creationId="{C4C2DFD7-3B3B-4E0F-59B3-F4A83DF57D15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4:16.145" v="392"/>
          <ac:grpSpMkLst>
            <pc:docMk/>
            <pc:sldMk cId="2647160603" sldId="428"/>
            <ac:grpSpMk id="422" creationId="{390C149C-50C0-F8B2-E2A7-4A098AFC5DBE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4:40.078" v="417"/>
          <ac:grpSpMkLst>
            <pc:docMk/>
            <pc:sldMk cId="2647160603" sldId="428"/>
            <ac:grpSpMk id="423" creationId="{B752BC59-2F83-985A-DE45-5E5508C4FD20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4:40.078" v="417"/>
          <ac:grpSpMkLst>
            <pc:docMk/>
            <pc:sldMk cId="2647160603" sldId="428"/>
            <ac:grpSpMk id="428" creationId="{57FE6673-1D48-109B-FF4F-A57233EE5453}"/>
          </ac:grpSpMkLst>
        </pc:grpChg>
        <pc:grpChg chg="del mod">
          <ac:chgData name="TAN Mei Yi [Harrisdale Senior High School]" userId="f9f029c9-d743-4d60-9f2c-e74bdec1ab07" providerId="ADAL" clId="{7511A788-9D0D-43A0-B80B-D475FA2C2CE3}" dt="2022-07-26T05:04:40.078" v="417"/>
          <ac:grpSpMkLst>
            <pc:docMk/>
            <pc:sldMk cId="2647160603" sldId="428"/>
            <ac:grpSpMk id="447" creationId="{AF5F14C7-06E9-3672-C81D-921230056A21}"/>
          </ac:grpSpMkLst>
        </pc:grpChg>
        <pc:grpChg chg="mod">
          <ac:chgData name="TAN Mei Yi [Harrisdale Senior High School]" userId="f9f029c9-d743-4d60-9f2c-e74bdec1ab07" providerId="ADAL" clId="{7511A788-9D0D-43A0-B80B-D475FA2C2CE3}" dt="2022-07-26T05:04:40.078" v="417"/>
          <ac:grpSpMkLst>
            <pc:docMk/>
            <pc:sldMk cId="2647160603" sldId="428"/>
            <ac:grpSpMk id="448" creationId="{E4B2FE76-2101-A02C-7877-24898C9B3EC1}"/>
          </ac:grpSpMkLst>
        </pc:grpChg>
        <pc:grpChg chg="mod">
          <ac:chgData name="TAN Mei Yi [Harrisdale Senior High School]" userId="f9f029c9-d743-4d60-9f2c-e74bdec1ab07" providerId="ADAL" clId="{7511A788-9D0D-43A0-B80B-D475FA2C2CE3}" dt="2022-07-26T05:05:07.928" v="425"/>
          <ac:grpSpMkLst>
            <pc:docMk/>
            <pc:sldMk cId="2647160603" sldId="428"/>
            <ac:grpSpMk id="456" creationId="{FD8E7136-0367-B09D-130B-6E59DEB9FFA1}"/>
          </ac:grpSpMkLst>
        </pc:grpChg>
        <pc:grpChg chg="mod">
          <ac:chgData name="TAN Mei Yi [Harrisdale Senior High School]" userId="f9f029c9-d743-4d60-9f2c-e74bdec1ab07" providerId="ADAL" clId="{7511A788-9D0D-43A0-B80B-D475FA2C2CE3}" dt="2022-07-26T05:05:47.190" v="436"/>
          <ac:grpSpMkLst>
            <pc:docMk/>
            <pc:sldMk cId="2647160603" sldId="428"/>
            <ac:grpSpMk id="466" creationId="{6FA2B5F1-0D2F-E0C7-0DC9-613D8D4577EA}"/>
          </ac:grpSpMkLst>
        </pc:grpChg>
        <pc:inkChg chg="add mod">
          <ac:chgData name="TAN Mei Yi [Harrisdale Senior High School]" userId="f9f029c9-d743-4d60-9f2c-e74bdec1ab07" providerId="ADAL" clId="{7511A788-9D0D-43A0-B80B-D475FA2C2CE3}" dt="2022-07-26T04:49:47.388" v="70"/>
          <ac:inkMkLst>
            <pc:docMk/>
            <pc:sldMk cId="2647160603" sldId="428"/>
            <ac:inkMk id="2" creationId="{0DF65443-71BC-B53A-110F-A9B2EABD1458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9:47.388" v="70"/>
          <ac:inkMkLst>
            <pc:docMk/>
            <pc:sldMk cId="2647160603" sldId="428"/>
            <ac:inkMk id="4" creationId="{467A2C5E-A541-E64C-6193-A3EE189F08A9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9:47.388" v="70"/>
          <ac:inkMkLst>
            <pc:docMk/>
            <pc:sldMk cId="2647160603" sldId="428"/>
            <ac:inkMk id="6" creationId="{10FE1C47-9091-3289-6879-4493279D8D0C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9:32.750" v="66"/>
          <ac:inkMkLst>
            <pc:docMk/>
            <pc:sldMk cId="2647160603" sldId="428"/>
            <ac:inkMk id="8" creationId="{11C70D72-E1A1-784E-7337-1219FCBCDA47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9:32.750" v="66"/>
          <ac:inkMkLst>
            <pc:docMk/>
            <pc:sldMk cId="2647160603" sldId="428"/>
            <ac:inkMk id="9" creationId="{FEBBE38A-6F24-BA39-0721-8A2C09EDDBCA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9:32.750" v="66"/>
          <ac:inkMkLst>
            <pc:docMk/>
            <pc:sldMk cId="2647160603" sldId="428"/>
            <ac:inkMk id="10" creationId="{0F7ED814-7D2B-2AF9-BEE5-DD38B78F02EB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9:47.388" v="70"/>
          <ac:inkMkLst>
            <pc:docMk/>
            <pc:sldMk cId="2647160603" sldId="428"/>
            <ac:inkMk id="12" creationId="{0A3C79CE-B5ED-121A-F57C-2558EC079879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49:47.388" v="70"/>
          <ac:inkMkLst>
            <pc:docMk/>
            <pc:sldMk cId="2647160603" sldId="428"/>
            <ac:inkMk id="13" creationId="{9860CBBC-B047-5C27-700E-389CF78F8909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4:50:01.450" v="75"/>
          <ac:inkMkLst>
            <pc:docMk/>
            <pc:sldMk cId="2647160603" sldId="428"/>
            <ac:inkMk id="15" creationId="{6CF1FA12-681A-001C-297D-0A7F044A8AF1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4:50:01.450" v="76"/>
          <ac:inkMkLst>
            <pc:docMk/>
            <pc:sldMk cId="2647160603" sldId="428"/>
            <ac:inkMk id="16" creationId="{603A5811-B1AE-72B4-2E96-4C219270B676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0:03.833" v="79"/>
          <ac:inkMkLst>
            <pc:docMk/>
            <pc:sldMk cId="2647160603" sldId="428"/>
            <ac:inkMk id="18" creationId="{C5997A6E-8BE3-6EAE-500A-E980B82C8EC9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0:03.833" v="79"/>
          <ac:inkMkLst>
            <pc:docMk/>
            <pc:sldMk cId="2647160603" sldId="428"/>
            <ac:inkMk id="19" creationId="{4495C430-EE10-0431-2A52-4DFA8187EE55}"/>
          </ac:inkMkLst>
        </pc:inkChg>
        <pc:inkChg chg="add">
          <ac:chgData name="TAN Mei Yi [Harrisdale Senior High School]" userId="f9f029c9-d743-4d60-9f2c-e74bdec1ab07" providerId="ADAL" clId="{7511A788-9D0D-43A0-B80B-D475FA2C2CE3}" dt="2022-07-26T04:50:27.005" v="82" actId="9405"/>
          <ac:inkMkLst>
            <pc:docMk/>
            <pc:sldMk cId="2647160603" sldId="428"/>
            <ac:inkMk id="21" creationId="{69511E23-C73A-EE4F-EFD6-0A25C21CD313}"/>
          </ac:inkMkLst>
        </pc:inkChg>
        <pc:inkChg chg="add">
          <ac:chgData name="TAN Mei Yi [Harrisdale Senior High School]" userId="f9f029c9-d743-4d60-9f2c-e74bdec1ab07" providerId="ADAL" clId="{7511A788-9D0D-43A0-B80B-D475FA2C2CE3}" dt="2022-07-26T04:50:28.548" v="83" actId="9405"/>
          <ac:inkMkLst>
            <pc:docMk/>
            <pc:sldMk cId="2647160603" sldId="428"/>
            <ac:inkMk id="22" creationId="{AE145D7D-6B55-3E08-B602-182828A09734}"/>
          </ac:inkMkLst>
        </pc:inkChg>
        <pc:inkChg chg="add">
          <ac:chgData name="TAN Mei Yi [Harrisdale Senior High School]" userId="f9f029c9-d743-4d60-9f2c-e74bdec1ab07" providerId="ADAL" clId="{7511A788-9D0D-43A0-B80B-D475FA2C2CE3}" dt="2022-07-26T04:50:49.466" v="86" actId="9405"/>
          <ac:inkMkLst>
            <pc:docMk/>
            <pc:sldMk cId="2647160603" sldId="428"/>
            <ac:inkMk id="23" creationId="{D8B07DF7-85E0-C453-4A05-6EE852103E34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1:04.002" v="93"/>
          <ac:inkMkLst>
            <pc:docMk/>
            <pc:sldMk cId="2647160603" sldId="428"/>
            <ac:inkMk id="24" creationId="{C9AE1036-39BD-A4CB-B662-936D289F1864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1:04.002" v="93"/>
          <ac:inkMkLst>
            <pc:docMk/>
            <pc:sldMk cId="2647160603" sldId="428"/>
            <ac:inkMk id="25" creationId="{7E1EBCF2-BA0E-5A6E-A8D4-4578109881AF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1:04.002" v="93"/>
          <ac:inkMkLst>
            <pc:docMk/>
            <pc:sldMk cId="2647160603" sldId="428"/>
            <ac:inkMk id="26" creationId="{6898D6B0-8B4B-94CD-F6BD-BDCCAB3E93F2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1:04.002" v="93"/>
          <ac:inkMkLst>
            <pc:docMk/>
            <pc:sldMk cId="2647160603" sldId="428"/>
            <ac:inkMk id="27" creationId="{8D7BDAC9-CAE5-C664-FAB3-2ABEC30F99CE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1:04.002" v="93"/>
          <ac:inkMkLst>
            <pc:docMk/>
            <pc:sldMk cId="2647160603" sldId="428"/>
            <ac:inkMk id="28" creationId="{29CE862B-075E-ACD6-727B-2944165D4226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1:29.098" v="99"/>
          <ac:inkMkLst>
            <pc:docMk/>
            <pc:sldMk cId="2647160603" sldId="428"/>
            <ac:inkMk id="31" creationId="{E5C76E69-995B-B65E-A78D-595631F9FDC6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5:55.189" v="131"/>
          <ac:inkMkLst>
            <pc:docMk/>
            <pc:sldMk cId="2647160603" sldId="428"/>
            <ac:inkMk id="97" creationId="{5603FC81-6EC5-75E2-4FFB-65A85A6823AA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5:55.189" v="131"/>
          <ac:inkMkLst>
            <pc:docMk/>
            <pc:sldMk cId="2647160603" sldId="428"/>
            <ac:inkMk id="98" creationId="{69EDC509-6F2F-2A2E-0A39-5E1E0E5FBCF6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6:06.184" v="138"/>
          <ac:inkMkLst>
            <pc:docMk/>
            <pc:sldMk cId="2647160603" sldId="428"/>
            <ac:inkMk id="104" creationId="{FF8606B8-33F8-F51D-AD72-39B1D34F8346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6:06.184" v="138"/>
          <ac:inkMkLst>
            <pc:docMk/>
            <pc:sldMk cId="2647160603" sldId="428"/>
            <ac:inkMk id="105" creationId="{311EC92D-E098-2C5E-0F1D-E5BC42B95BD7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6:06.184" v="138"/>
          <ac:inkMkLst>
            <pc:docMk/>
            <pc:sldMk cId="2647160603" sldId="428"/>
            <ac:inkMk id="106" creationId="{38E80380-2F40-9B82-C311-52825CD8FA16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6:06.184" v="138"/>
          <ac:inkMkLst>
            <pc:docMk/>
            <pc:sldMk cId="2647160603" sldId="428"/>
            <ac:inkMk id="107" creationId="{BF15DB45-B75E-0806-C0BD-539D9337BE98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6:06.184" v="138"/>
          <ac:inkMkLst>
            <pc:docMk/>
            <pc:sldMk cId="2647160603" sldId="428"/>
            <ac:inkMk id="108" creationId="{9BE64C00-25D9-0575-5664-8221F072DD9D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6:12.986" v="145"/>
          <ac:inkMkLst>
            <pc:docMk/>
            <pc:sldMk cId="2647160603" sldId="428"/>
            <ac:inkMk id="111" creationId="{D975B644-2FF6-5F7A-8615-175C85E4A578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6:12.986" v="145"/>
          <ac:inkMkLst>
            <pc:docMk/>
            <pc:sldMk cId="2647160603" sldId="428"/>
            <ac:inkMk id="112" creationId="{88F2D17E-857E-AC69-A815-15E07580D28A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6:12.986" v="145"/>
          <ac:inkMkLst>
            <pc:docMk/>
            <pc:sldMk cId="2647160603" sldId="428"/>
            <ac:inkMk id="113" creationId="{04E85291-CEDD-3FD5-88EB-683BF4420771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6:12.986" v="145"/>
          <ac:inkMkLst>
            <pc:docMk/>
            <pc:sldMk cId="2647160603" sldId="428"/>
            <ac:inkMk id="114" creationId="{1C652D85-A034-0A93-AFB1-35325C9E4092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6:12.986" v="145"/>
          <ac:inkMkLst>
            <pc:docMk/>
            <pc:sldMk cId="2647160603" sldId="428"/>
            <ac:inkMk id="115" creationId="{362DD65F-EF9B-5D4A-9613-DDC4B2FE2F64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6:14.013" v="147"/>
          <ac:inkMkLst>
            <pc:docMk/>
            <pc:sldMk cId="2647160603" sldId="428"/>
            <ac:inkMk id="117" creationId="{617E7A61-1D75-C18C-C293-35D796577056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6:14.013" v="147"/>
          <ac:inkMkLst>
            <pc:docMk/>
            <pc:sldMk cId="2647160603" sldId="428"/>
            <ac:inkMk id="119" creationId="{EA332857-14ED-7F29-3E65-705C25F681A6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6:24.074" v="153"/>
          <ac:inkMkLst>
            <pc:docMk/>
            <pc:sldMk cId="2647160603" sldId="428"/>
            <ac:inkMk id="121" creationId="{A97A2A51-756D-E8FE-1B4F-F5D5FB6B306F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6:24.074" v="153"/>
          <ac:inkMkLst>
            <pc:docMk/>
            <pc:sldMk cId="2647160603" sldId="428"/>
            <ac:inkMk id="123" creationId="{99E4DB3A-02BC-1BEE-5DA5-BF356866A471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6:24.074" v="153"/>
          <ac:inkMkLst>
            <pc:docMk/>
            <pc:sldMk cId="2647160603" sldId="428"/>
            <ac:inkMk id="124" creationId="{B17FD072-72CB-68BC-4325-8D9B8A5D3F81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6:24.074" v="153"/>
          <ac:inkMkLst>
            <pc:docMk/>
            <pc:sldMk cId="2647160603" sldId="428"/>
            <ac:inkMk id="125" creationId="{D99B6932-EB1A-F2BC-B60D-5128FB966541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6:24.074" v="153"/>
          <ac:inkMkLst>
            <pc:docMk/>
            <pc:sldMk cId="2647160603" sldId="428"/>
            <ac:inkMk id="127" creationId="{016A9C57-64DB-5AD2-E12A-52B9CFAB09D7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7:18.105" v="187"/>
          <ac:inkMkLst>
            <pc:docMk/>
            <pc:sldMk cId="2647160603" sldId="428"/>
            <ac:inkMk id="128" creationId="{A7BE25D0-C21A-038E-B9D8-B28B0C6F4CFE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7:18.105" v="187"/>
          <ac:inkMkLst>
            <pc:docMk/>
            <pc:sldMk cId="2647160603" sldId="428"/>
            <ac:inkMk id="131" creationId="{64368A31-9596-564F-2831-0C55A462AA98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7:18.105" v="187"/>
          <ac:inkMkLst>
            <pc:docMk/>
            <pc:sldMk cId="2647160603" sldId="428"/>
            <ac:inkMk id="133" creationId="{86D1D5C1-80A5-70FD-3EC7-0C3B6730CFF2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7:40.443" v="193"/>
          <ac:inkMkLst>
            <pc:docMk/>
            <pc:sldMk cId="2647160603" sldId="428"/>
            <ac:inkMk id="135" creationId="{0417C53B-96EC-93D3-FDEB-39756022714A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7:40.443" v="193"/>
          <ac:inkMkLst>
            <pc:docMk/>
            <pc:sldMk cId="2647160603" sldId="428"/>
            <ac:inkMk id="136" creationId="{C9123351-7442-0502-8D28-21C1860336B8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7:40.443" v="193"/>
          <ac:inkMkLst>
            <pc:docMk/>
            <pc:sldMk cId="2647160603" sldId="428"/>
            <ac:inkMk id="137" creationId="{DAD000B2-6E8E-B20B-7F3C-108ACB78AA88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7:40.443" v="193"/>
          <ac:inkMkLst>
            <pc:docMk/>
            <pc:sldMk cId="2647160603" sldId="428"/>
            <ac:inkMk id="138" creationId="{770101A8-493C-CF77-5E1F-B335CFE116C4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7:40.443" v="193"/>
          <ac:inkMkLst>
            <pc:docMk/>
            <pc:sldMk cId="2647160603" sldId="428"/>
            <ac:inkMk id="139" creationId="{5EB6BE4C-D7B2-03EA-1AFE-7FAF3261D8CE}"/>
          </ac:inkMkLst>
        </pc:inkChg>
        <pc:inkChg chg="add">
          <ac:chgData name="TAN Mei Yi [Harrisdale Senior High School]" userId="f9f029c9-d743-4d60-9f2c-e74bdec1ab07" providerId="ADAL" clId="{7511A788-9D0D-43A0-B80B-D475FA2C2CE3}" dt="2022-07-26T04:57:57.801" v="195" actId="9405"/>
          <ac:inkMkLst>
            <pc:docMk/>
            <pc:sldMk cId="2647160603" sldId="428"/>
            <ac:inkMk id="141" creationId="{FBF6E978-47E3-87F1-6A87-820CF18E6E00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4:58:10" v="201" actId="9405"/>
          <ac:inkMkLst>
            <pc:docMk/>
            <pc:sldMk cId="2647160603" sldId="428"/>
            <ac:inkMk id="142" creationId="{69D647DD-EC0C-317C-63B3-9EB137F0F43F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4:58:09.591" v="200"/>
          <ac:inkMkLst>
            <pc:docMk/>
            <pc:sldMk cId="2647160603" sldId="428"/>
            <ac:inkMk id="143" creationId="{5E710C5D-2D33-4F8D-B68B-C8F3E049D150}"/>
          </ac:inkMkLst>
        </pc:inkChg>
        <pc:inkChg chg="add">
          <ac:chgData name="TAN Mei Yi [Harrisdale Senior High School]" userId="f9f029c9-d743-4d60-9f2c-e74bdec1ab07" providerId="ADAL" clId="{7511A788-9D0D-43A0-B80B-D475FA2C2CE3}" dt="2022-07-26T04:58:14.747" v="202" actId="9405"/>
          <ac:inkMkLst>
            <pc:docMk/>
            <pc:sldMk cId="2647160603" sldId="428"/>
            <ac:inkMk id="145" creationId="{D9C3ECCF-257B-16C2-7A60-2FEF94AC0EFE}"/>
          </ac:inkMkLst>
        </pc:inkChg>
        <pc:inkChg chg="add">
          <ac:chgData name="TAN Mei Yi [Harrisdale Senior High School]" userId="f9f029c9-d743-4d60-9f2c-e74bdec1ab07" providerId="ADAL" clId="{7511A788-9D0D-43A0-B80B-D475FA2C2CE3}" dt="2022-07-26T04:58:29.310" v="203" actId="9405"/>
          <ac:inkMkLst>
            <pc:docMk/>
            <pc:sldMk cId="2647160603" sldId="428"/>
            <ac:inkMk id="146" creationId="{30172FB5-CFE0-8C3E-E2A2-853FC7C00087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1:39.452" v="280"/>
          <ac:inkMkLst>
            <pc:docMk/>
            <pc:sldMk cId="2647160603" sldId="428"/>
            <ac:inkMk id="147" creationId="{33567409-CF04-FE1B-16ED-811CDA1C6088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1:39.452" v="280"/>
          <ac:inkMkLst>
            <pc:docMk/>
            <pc:sldMk cId="2647160603" sldId="428"/>
            <ac:inkMk id="148" creationId="{35E3EF07-DE2A-32F2-0A2F-C8A4E3FD7922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1:39.452" v="280"/>
          <ac:inkMkLst>
            <pc:docMk/>
            <pc:sldMk cId="2647160603" sldId="428"/>
            <ac:inkMk id="149" creationId="{FD95AE32-2CB0-E969-95FB-3F14371CF2D9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1:39.452" v="280"/>
          <ac:inkMkLst>
            <pc:docMk/>
            <pc:sldMk cId="2647160603" sldId="428"/>
            <ac:inkMk id="150" creationId="{385F1356-296D-4A4A-163C-63EE3AEAA5FB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1:39.452" v="280"/>
          <ac:inkMkLst>
            <pc:docMk/>
            <pc:sldMk cId="2647160603" sldId="428"/>
            <ac:inkMk id="152" creationId="{DA64326A-9701-D07C-29C8-36CC41318BD8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1:39.452" v="280"/>
          <ac:inkMkLst>
            <pc:docMk/>
            <pc:sldMk cId="2647160603" sldId="428"/>
            <ac:inkMk id="153" creationId="{ED467957-B2D5-76CF-7BB7-4357984EF2F2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1:39.452" v="280"/>
          <ac:inkMkLst>
            <pc:docMk/>
            <pc:sldMk cId="2647160603" sldId="428"/>
            <ac:inkMk id="155" creationId="{6E1DC47E-7E0D-FA28-D563-289547C2744B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1:39.452" v="280"/>
          <ac:inkMkLst>
            <pc:docMk/>
            <pc:sldMk cId="2647160603" sldId="428"/>
            <ac:inkMk id="156" creationId="{1171611B-09B0-ADD4-6CD0-D3313284B2AE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1:39.452" v="280"/>
          <ac:inkMkLst>
            <pc:docMk/>
            <pc:sldMk cId="2647160603" sldId="428"/>
            <ac:inkMk id="157" creationId="{6D944CB8-C965-9B11-2C4A-C8798C70B5C1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7.454" v="348"/>
          <ac:inkMkLst>
            <pc:docMk/>
            <pc:sldMk cId="2647160603" sldId="428"/>
            <ac:inkMk id="158" creationId="{2A9E46F1-1BE7-ACC3-0B25-3938FA2AA173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7.453" v="347"/>
          <ac:inkMkLst>
            <pc:docMk/>
            <pc:sldMk cId="2647160603" sldId="428"/>
            <ac:inkMk id="159" creationId="{846FBCD7-38CE-4728-5149-D797A28F9436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3.966" v="324"/>
          <ac:inkMkLst>
            <pc:docMk/>
            <pc:sldMk cId="2647160603" sldId="428"/>
            <ac:inkMk id="160" creationId="{5235312E-B8A9-C8F8-E917-EB2CFBD83C12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3.964" v="319"/>
          <ac:inkMkLst>
            <pc:docMk/>
            <pc:sldMk cId="2647160603" sldId="428"/>
            <ac:inkMk id="161" creationId="{2F9A1D82-0ED0-FB58-F50A-E53275778DD5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3.969" v="331"/>
          <ac:inkMkLst>
            <pc:docMk/>
            <pc:sldMk cId="2647160603" sldId="428"/>
            <ac:inkMk id="162" creationId="{8F8BD8ED-334D-8AC2-2ABA-E1C90019F9D8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3.964" v="318"/>
          <ac:inkMkLst>
            <pc:docMk/>
            <pc:sldMk cId="2647160603" sldId="428"/>
            <ac:inkMk id="163" creationId="{6C58030B-48FF-8AC6-309E-471EC4350BDA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3.971" v="334"/>
          <ac:inkMkLst>
            <pc:docMk/>
            <pc:sldMk cId="2647160603" sldId="428"/>
            <ac:inkMk id="167" creationId="{1F4796C2-9BE5-FD67-9C62-E54F5CE2D31E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3.963" v="316"/>
          <ac:inkMkLst>
            <pc:docMk/>
            <pc:sldMk cId="2647160603" sldId="428"/>
            <ac:inkMk id="168" creationId="{FEB959D6-C20D-3C75-68F9-958EFD0A7DE0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3.962" v="315"/>
          <ac:inkMkLst>
            <pc:docMk/>
            <pc:sldMk cId="2647160603" sldId="428"/>
            <ac:inkMk id="169" creationId="{A99A8537-E8B6-E0A7-56FA-CFEC0C420047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3.968" v="328"/>
          <ac:inkMkLst>
            <pc:docMk/>
            <pc:sldMk cId="2647160603" sldId="428"/>
            <ac:inkMk id="170" creationId="{802720E1-E2D9-014A-4976-A593CEC8E512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3.966" v="323"/>
          <ac:inkMkLst>
            <pc:docMk/>
            <pc:sldMk cId="2647160603" sldId="428"/>
            <ac:inkMk id="171" creationId="{CD1870F2-28AF-B63D-98C8-DC10ABC52E7B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3.969" v="330"/>
          <ac:inkMkLst>
            <pc:docMk/>
            <pc:sldMk cId="2647160603" sldId="428"/>
            <ac:inkMk id="172" creationId="{4877A1B6-40B1-0971-B64A-59A7DCFE38CF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3.971" v="335"/>
          <ac:inkMkLst>
            <pc:docMk/>
            <pc:sldMk cId="2647160603" sldId="428"/>
            <ac:inkMk id="174" creationId="{E4397764-1142-0FF4-01B0-12D3B538F7C9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3.970" v="333"/>
          <ac:inkMkLst>
            <pc:docMk/>
            <pc:sldMk cId="2647160603" sldId="428"/>
            <ac:inkMk id="175" creationId="{5489820F-9E2E-6FEA-2D2D-C506B41EC4ED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3.966" v="325"/>
          <ac:inkMkLst>
            <pc:docMk/>
            <pc:sldMk cId="2647160603" sldId="428"/>
            <ac:inkMk id="176" creationId="{942E960B-98E3-5E9F-7B32-B5A03C74BCE8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3.964" v="317"/>
          <ac:inkMkLst>
            <pc:docMk/>
            <pc:sldMk cId="2647160603" sldId="428"/>
            <ac:inkMk id="177" creationId="{F5A6881A-9180-E989-FBDF-63217F9987D6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3.965" v="321"/>
          <ac:inkMkLst>
            <pc:docMk/>
            <pc:sldMk cId="2647160603" sldId="428"/>
            <ac:inkMk id="178" creationId="{9C8E550E-1444-7BA0-6D6F-FD6BEFCC0B6B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3.965" v="322"/>
          <ac:inkMkLst>
            <pc:docMk/>
            <pc:sldMk cId="2647160603" sldId="428"/>
            <ac:inkMk id="179" creationId="{D2015E9F-A670-57D4-A7D5-30513AE02A52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3.967" v="327"/>
          <ac:inkMkLst>
            <pc:docMk/>
            <pc:sldMk cId="2647160603" sldId="428"/>
            <ac:inkMk id="180" creationId="{5EB23C7D-5269-0FBB-E486-9F7BD81D8466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3.965" v="320"/>
          <ac:inkMkLst>
            <pc:docMk/>
            <pc:sldMk cId="2647160603" sldId="428"/>
            <ac:inkMk id="181" creationId="{62CEA3AB-B33B-739A-E999-6156949B389C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33.235" v="313"/>
          <ac:inkMkLst>
            <pc:docMk/>
            <pc:sldMk cId="2647160603" sldId="428"/>
            <ac:inkMk id="183" creationId="{8373EA11-4B75-9B2C-95DA-31600CBB8654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33.231" v="312"/>
          <ac:inkMkLst>
            <pc:docMk/>
            <pc:sldMk cId="2647160603" sldId="428"/>
            <ac:inkMk id="184" creationId="{ACF2B127-76AE-132B-D3B7-EA2AE245E38B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33.229" v="309"/>
          <ac:inkMkLst>
            <pc:docMk/>
            <pc:sldMk cId="2647160603" sldId="428"/>
            <ac:inkMk id="185" creationId="{F926058C-D058-8630-4E18-1165D8BF1592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33.236" v="314"/>
          <ac:inkMkLst>
            <pc:docMk/>
            <pc:sldMk cId="2647160603" sldId="428"/>
            <ac:inkMk id="186" creationId="{9E6DD43F-E892-F742-5D2E-D6BBDC7952E6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33.230" v="310"/>
          <ac:inkMkLst>
            <pc:docMk/>
            <pc:sldMk cId="2647160603" sldId="428"/>
            <ac:inkMk id="188" creationId="{5CB94BEA-8F47-23F4-06D9-C7509449533E}"/>
          </ac:inkMkLst>
        </pc:inkChg>
        <pc:inkChg chg="del">
          <ac:chgData name="TAN Mei Yi [Harrisdale Senior High School]" userId="f9f029c9-d743-4d60-9f2c-e74bdec1ab07" providerId="ADAL" clId="{7511A788-9D0D-43A0-B80B-D475FA2C2CE3}" dt="2022-07-26T04:44:09.818" v="49" actId="478"/>
          <ac:inkMkLst>
            <pc:docMk/>
            <pc:sldMk cId="2647160603" sldId="428"/>
            <ac:inkMk id="189" creationId="{00000000-0000-0000-0000-000000000000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33.231" v="311"/>
          <ac:inkMkLst>
            <pc:docMk/>
            <pc:sldMk cId="2647160603" sldId="428"/>
            <ac:inkMk id="190" creationId="{6677B267-0012-A60D-33EC-F4A5A014EACC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192" creationId="{CFB49B25-078E-109F-A4F8-AD7CD3B7B906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193" creationId="{1B164525-5079-C06E-19E7-C263747F337B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57.483" v="359"/>
          <ac:inkMkLst>
            <pc:docMk/>
            <pc:sldMk cId="2647160603" sldId="428"/>
            <ac:inkMk id="194" creationId="{6AD1B672-F680-4C9B-642B-682DEBE30A9C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196" creationId="{138D7EBB-2C38-A875-3202-598F734B16DF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197" creationId="{FB1538AA-C1F1-87CB-FFC9-0989A500B211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199" creationId="{26DE7E5E-70C1-857F-6E56-EFD84FD584F3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200" creationId="{7A846D37-4FE4-BA04-D440-75FA435AC843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202" creationId="{2BAA8E9E-CAE6-5214-3DA0-22339B0C9EBA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203" creationId="{B3EE1B4E-7B6E-82C3-7D8B-FCF20F64B691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205" creationId="{F8830C00-C050-3EB7-5C93-39F1A1CAFC0F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206" creationId="{67690431-46E5-15DD-A10C-B6B0FAEC61D9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207" creationId="{3D628935-7E38-F0D9-C821-112EC240578F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208" creationId="{445421DD-0CEB-0B03-55C0-0B8D58B4D425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209" creationId="{8C724EB1-7FBA-5825-40B7-FC48B472B638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210" creationId="{EC3E542E-834D-F72F-9F40-D19DE7B79F1D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211" creationId="{F451212D-666C-5E02-421A-50606CE26F71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212" creationId="{9F6A8A0C-78C1-142F-34DD-BE2DFEF81AE6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213" creationId="{E2631A24-2364-4B64-3B63-2686E9EC6F5D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214" creationId="{C36BDABC-4196-DDFD-1000-6D838D776B62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215" creationId="{0320AD45-5247-3587-9242-7285DCD63328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216" creationId="{F7BE6E57-0027-0090-372E-5DE44C78D8F3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217" creationId="{D9E2F6C3-3DDA-4BC3-7878-CDB709A04D04}"/>
          </ac:inkMkLst>
        </pc:inkChg>
        <pc:inkChg chg="del">
          <ac:chgData name="TAN Mei Yi [Harrisdale Senior High School]" userId="f9f029c9-d743-4d60-9f2c-e74bdec1ab07" providerId="ADAL" clId="{7511A788-9D0D-43A0-B80B-D475FA2C2CE3}" dt="2022-07-26T04:44:18.746" v="54" actId="478"/>
          <ac:inkMkLst>
            <pc:docMk/>
            <pc:sldMk cId="2647160603" sldId="428"/>
            <ac:inkMk id="218" creationId="{00000000-0000-0000-0000-000000000000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219" creationId="{A5A8D832-4BF7-0AB1-086D-51532B44C5E7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220" creationId="{1C340C4E-79FA-5ECB-5E73-0686A5EB2282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221" creationId="{2394BDBA-D4A4-C1C0-BA99-42F1C9A98B12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222" creationId="{7479F3C2-FB8C-DBF3-048D-C4A761D92F23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223" creationId="{3BE3F679-CBC1-E1DE-EB89-A98E4AD60F9E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1:29.098" v="99"/>
          <ac:inkMkLst>
            <pc:docMk/>
            <pc:sldMk cId="2647160603" sldId="428"/>
            <ac:inkMk id="288" creationId="{1B0A39EC-95A5-76F5-6684-263539A62944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1:30.961" v="102"/>
          <ac:inkMkLst>
            <pc:docMk/>
            <pc:sldMk cId="2647160603" sldId="428"/>
            <ac:inkMk id="290" creationId="{33613BEF-8F67-179B-DDB4-12A95E72F79C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1:30.961" v="102"/>
          <ac:inkMkLst>
            <pc:docMk/>
            <pc:sldMk cId="2647160603" sldId="428"/>
            <ac:inkMk id="291" creationId="{11311F3C-C0B5-9087-2F18-FCB064B9B4AA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1:45.465" v="112"/>
          <ac:inkMkLst>
            <pc:docMk/>
            <pc:sldMk cId="2647160603" sldId="428"/>
            <ac:inkMk id="293" creationId="{AB948522-95A2-1A72-FD51-A6C28239CEC4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1:45.465" v="112"/>
          <ac:inkMkLst>
            <pc:docMk/>
            <pc:sldMk cId="2647160603" sldId="428"/>
            <ac:inkMk id="294" creationId="{5D9F118A-E32B-14B7-4EDC-0DC39A425AB0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1:45.465" v="112"/>
          <ac:inkMkLst>
            <pc:docMk/>
            <pc:sldMk cId="2647160603" sldId="428"/>
            <ac:inkMk id="295" creationId="{7D02876C-27A8-74EA-6752-150261608159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1:45.465" v="112"/>
          <ac:inkMkLst>
            <pc:docMk/>
            <pc:sldMk cId="2647160603" sldId="428"/>
            <ac:inkMk id="296" creationId="{F1207B2C-C3AA-9A01-3492-4B43431A0568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1:51.557" v="121"/>
          <ac:inkMkLst>
            <pc:docMk/>
            <pc:sldMk cId="2647160603" sldId="428"/>
            <ac:inkMk id="297" creationId="{378FFD09-0CAB-414D-029B-A7BF5135BD2D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1:51.557" v="121"/>
          <ac:inkMkLst>
            <pc:docMk/>
            <pc:sldMk cId="2647160603" sldId="428"/>
            <ac:inkMk id="298" creationId="{9E78E5C5-15F4-9928-4CBF-E37751633F7E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1:51.557" v="121"/>
          <ac:inkMkLst>
            <pc:docMk/>
            <pc:sldMk cId="2647160603" sldId="428"/>
            <ac:inkMk id="299" creationId="{A7C16FA0-3E94-BD0D-1945-724979369BFF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1:51.557" v="121"/>
          <ac:inkMkLst>
            <pc:docMk/>
            <pc:sldMk cId="2647160603" sldId="428"/>
            <ac:inkMk id="300" creationId="{0707ACA4-67D7-9722-5D8A-4BA000CECAEE}"/>
          </ac:inkMkLst>
        </pc:inkChg>
        <pc:inkChg chg="del">
          <ac:chgData name="TAN Mei Yi [Harrisdale Senior High School]" userId="f9f029c9-d743-4d60-9f2c-e74bdec1ab07" providerId="ADAL" clId="{7511A788-9D0D-43A0-B80B-D475FA2C2CE3}" dt="2022-07-26T04:44:13.571" v="51" actId="478"/>
          <ac:inkMkLst>
            <pc:docMk/>
            <pc:sldMk cId="2647160603" sldId="428"/>
            <ac:inkMk id="30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1:51.557" v="121"/>
          <ac:inkMkLst>
            <pc:docMk/>
            <pc:sldMk cId="2647160603" sldId="428"/>
            <ac:inkMk id="304" creationId="{7010B95D-6438-0EDD-EAA0-9D9D9F0216F5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1:51.557" v="121"/>
          <ac:inkMkLst>
            <pc:docMk/>
            <pc:sldMk cId="2647160603" sldId="428"/>
            <ac:inkMk id="305" creationId="{589513EF-ABA4-1DEE-9D88-AF2193895E35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1:51.557" v="121"/>
          <ac:inkMkLst>
            <pc:docMk/>
            <pc:sldMk cId="2647160603" sldId="428"/>
            <ac:inkMk id="306" creationId="{2E27661E-58E5-9EC8-BE36-C7FA3F5A1EC6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1:49.501" v="119"/>
          <ac:inkMkLst>
            <pc:docMk/>
            <pc:sldMk cId="2647160603" sldId="428"/>
            <ac:inkMk id="307" creationId="{E3BB7A63-3056-3ED9-34B5-2FE1CC644998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1:49.501" v="119"/>
          <ac:inkMkLst>
            <pc:docMk/>
            <pc:sldMk cId="2647160603" sldId="428"/>
            <ac:inkMk id="308" creationId="{88539C37-8964-0CC4-6FAD-F1F8C80D2E23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1:49.501" v="119"/>
          <ac:inkMkLst>
            <pc:docMk/>
            <pc:sldMk cId="2647160603" sldId="428"/>
            <ac:inkMk id="309" creationId="{ECA6E761-A769-3E66-6D34-7A2DF2F71E0F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1:51.557" v="121"/>
          <ac:inkMkLst>
            <pc:docMk/>
            <pc:sldMk cId="2647160603" sldId="428"/>
            <ac:inkMk id="312" creationId="{B2426297-DF6E-6446-5C85-0AD6459C719A}"/>
          </ac:inkMkLst>
        </pc:inkChg>
        <pc:inkChg chg="del">
          <ac:chgData name="TAN Mei Yi [Harrisdale Senior High School]" userId="f9f029c9-d743-4d60-9f2c-e74bdec1ab07" providerId="ADAL" clId="{7511A788-9D0D-43A0-B80B-D475FA2C2CE3}" dt="2022-07-26T04:44:23.830" v="57" actId="478"/>
          <ac:inkMkLst>
            <pc:docMk/>
            <pc:sldMk cId="2647160603" sldId="428"/>
            <ac:inkMk id="313" creationId="{00000000-0000-0000-0000-000000000000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2:07.035" v="127"/>
          <ac:inkMkLst>
            <pc:docMk/>
            <pc:sldMk cId="2647160603" sldId="428"/>
            <ac:inkMk id="315" creationId="{A2CCE077-BE96-E625-EEC1-B5D70602943E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2:07.035" v="127"/>
          <ac:inkMkLst>
            <pc:docMk/>
            <pc:sldMk cId="2647160603" sldId="428"/>
            <ac:inkMk id="316" creationId="{81D59AD0-DFD3-8795-E567-67EAEC1DDD0E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2:07.035" v="127"/>
          <ac:inkMkLst>
            <pc:docMk/>
            <pc:sldMk cId="2647160603" sldId="428"/>
            <ac:inkMk id="317" creationId="{A419FF75-8BE5-5BBE-8A8D-B908BF2A8A4E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2:07.035" v="127"/>
          <ac:inkMkLst>
            <pc:docMk/>
            <pc:sldMk cId="2647160603" sldId="428"/>
            <ac:inkMk id="318" creationId="{E8CD5E92-4DD7-9F26-6253-15CD92841B0B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2:07.035" v="127"/>
          <ac:inkMkLst>
            <pc:docMk/>
            <pc:sldMk cId="2647160603" sldId="428"/>
            <ac:inkMk id="319" creationId="{71E09861-E65E-D465-5B8B-813F6B9EE873}"/>
          </ac:inkMkLst>
        </pc:inkChg>
        <pc:inkChg chg="add">
          <ac:chgData name="TAN Mei Yi [Harrisdale Senior High School]" userId="f9f029c9-d743-4d60-9f2c-e74bdec1ab07" providerId="ADAL" clId="{7511A788-9D0D-43A0-B80B-D475FA2C2CE3}" dt="2022-07-26T04:56:39.880" v="155" actId="9405"/>
          <ac:inkMkLst>
            <pc:docMk/>
            <pc:sldMk cId="2647160603" sldId="428"/>
            <ac:inkMk id="321" creationId="{78EB7A23-9638-4FE1-1A9F-DD2D9D4B5722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6:44.186" v="158"/>
          <ac:inkMkLst>
            <pc:docMk/>
            <pc:sldMk cId="2647160603" sldId="428"/>
            <ac:inkMk id="322" creationId="{37636086-30E2-655C-92A4-67FC974CC821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6:44.186" v="158"/>
          <ac:inkMkLst>
            <pc:docMk/>
            <pc:sldMk cId="2647160603" sldId="428"/>
            <ac:inkMk id="323" creationId="{D6443E93-4B0A-2EDB-9A2B-3A74D4C5AF1E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7:00.910" v="163"/>
          <ac:inkMkLst>
            <pc:docMk/>
            <pc:sldMk cId="2647160603" sldId="428"/>
            <ac:inkMk id="325" creationId="{1585B49D-7455-CAD2-358E-736BA85A651F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7:00.910" v="163"/>
          <ac:inkMkLst>
            <pc:docMk/>
            <pc:sldMk cId="2647160603" sldId="428"/>
            <ac:inkMk id="326" creationId="{FC937462-3BCD-50A8-B6C3-376185F8C7B0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7:00.910" v="163"/>
          <ac:inkMkLst>
            <pc:docMk/>
            <pc:sldMk cId="2647160603" sldId="428"/>
            <ac:inkMk id="327" creationId="{716C9DAD-99F3-A419-A3D6-C86EB35CB1D3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7:12.470" v="182"/>
          <ac:inkMkLst>
            <pc:docMk/>
            <pc:sldMk cId="2647160603" sldId="428"/>
            <ac:inkMk id="329" creationId="{D6F84AE4-FFB8-125F-066B-012FFEFFB627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7:12.470" v="182"/>
          <ac:inkMkLst>
            <pc:docMk/>
            <pc:sldMk cId="2647160603" sldId="428"/>
            <ac:inkMk id="330" creationId="{7A92E0EB-FD68-3592-5DF6-A89367B21440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7:12.470" v="182"/>
          <ac:inkMkLst>
            <pc:docMk/>
            <pc:sldMk cId="2647160603" sldId="428"/>
            <ac:inkMk id="331" creationId="{B094FE48-5307-1945-083D-C348661C893E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7:12.470" v="182"/>
          <ac:inkMkLst>
            <pc:docMk/>
            <pc:sldMk cId="2647160603" sldId="428"/>
            <ac:inkMk id="332" creationId="{8063E804-D03A-252D-3F30-D9C6399967E9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7:12.470" v="182"/>
          <ac:inkMkLst>
            <pc:docMk/>
            <pc:sldMk cId="2647160603" sldId="428"/>
            <ac:inkMk id="333" creationId="{8BDAA641-BAD6-DB3B-BEEB-388ED7FB0E76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7:12.470" v="182"/>
          <ac:inkMkLst>
            <pc:docMk/>
            <pc:sldMk cId="2647160603" sldId="428"/>
            <ac:inkMk id="334" creationId="{D683DCA6-14EE-46A1-F4BF-4C5CA0D6D460}"/>
          </ac:inkMkLst>
        </pc:inkChg>
        <pc:inkChg chg="del">
          <ac:chgData name="TAN Mei Yi [Harrisdale Senior High School]" userId="f9f029c9-d743-4d60-9f2c-e74bdec1ab07" providerId="ADAL" clId="{7511A788-9D0D-43A0-B80B-D475FA2C2CE3}" dt="2022-07-26T04:44:07.787" v="48" actId="478"/>
          <ac:inkMkLst>
            <pc:docMk/>
            <pc:sldMk cId="2647160603" sldId="428"/>
            <ac:inkMk id="335" creationId="{00000000-0000-0000-0000-000000000000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7:12.470" v="182"/>
          <ac:inkMkLst>
            <pc:docMk/>
            <pc:sldMk cId="2647160603" sldId="428"/>
            <ac:inkMk id="336" creationId="{4CAC84AB-732F-1542-DF8B-3B12797EBCBA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7:12.470" v="182"/>
          <ac:inkMkLst>
            <pc:docMk/>
            <pc:sldMk cId="2647160603" sldId="428"/>
            <ac:inkMk id="337" creationId="{4E4B54A7-BE59-84AF-0E3F-8053421610D8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7:12.470" v="182"/>
          <ac:inkMkLst>
            <pc:docMk/>
            <pc:sldMk cId="2647160603" sldId="428"/>
            <ac:inkMk id="338" creationId="{0147DD22-B0F2-F832-1CC3-6E1E9B7360C0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7:12.470" v="182"/>
          <ac:inkMkLst>
            <pc:docMk/>
            <pc:sldMk cId="2647160603" sldId="428"/>
            <ac:inkMk id="339" creationId="{E846DA34-F8EB-9B13-7018-9441BCEE10D1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7:12.470" v="182"/>
          <ac:inkMkLst>
            <pc:docMk/>
            <pc:sldMk cId="2647160603" sldId="428"/>
            <ac:inkMk id="340" creationId="{23B9F057-907F-2567-8B5F-B32347F67953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7:12.470" v="182"/>
          <ac:inkMkLst>
            <pc:docMk/>
            <pc:sldMk cId="2647160603" sldId="428"/>
            <ac:inkMk id="341" creationId="{4C251D4F-A3D8-77D0-FE47-8C49AA40FD87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7:12.470" v="182"/>
          <ac:inkMkLst>
            <pc:docMk/>
            <pc:sldMk cId="2647160603" sldId="428"/>
            <ac:inkMk id="342" creationId="{77840FF4-48B7-5DEA-2403-F1AEA89E69DD}"/>
          </ac:inkMkLst>
        </pc:inkChg>
        <pc:inkChg chg="del">
          <ac:chgData name="TAN Mei Yi [Harrisdale Senior High School]" userId="f9f029c9-d743-4d60-9f2c-e74bdec1ab07" providerId="ADAL" clId="{7511A788-9D0D-43A0-B80B-D475FA2C2CE3}" dt="2022-07-26T04:44:04.988" v="46" actId="478"/>
          <ac:inkMkLst>
            <pc:docMk/>
            <pc:sldMk cId="2647160603" sldId="428"/>
            <ac:inkMk id="343" creationId="{00000000-0000-0000-0000-000000000000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7:12.470" v="182"/>
          <ac:inkMkLst>
            <pc:docMk/>
            <pc:sldMk cId="2647160603" sldId="428"/>
            <ac:inkMk id="344" creationId="{D77FA23D-A100-DBA7-3974-702AE7D03359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7:12.470" v="182"/>
          <ac:inkMkLst>
            <pc:docMk/>
            <pc:sldMk cId="2647160603" sldId="428"/>
            <ac:inkMk id="345" creationId="{64F31FF7-AFA2-75F6-D513-710A963B3E81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7:12.470" v="182"/>
          <ac:inkMkLst>
            <pc:docMk/>
            <pc:sldMk cId="2647160603" sldId="428"/>
            <ac:inkMk id="346" creationId="{0271266B-0366-6403-5236-141206D5A519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7:12.470" v="182"/>
          <ac:inkMkLst>
            <pc:docMk/>
            <pc:sldMk cId="2647160603" sldId="428"/>
            <ac:inkMk id="347" creationId="{EE9587CC-9558-80EB-FF5C-4ABDD2410043}"/>
          </ac:inkMkLst>
        </pc:inkChg>
        <pc:inkChg chg="del">
          <ac:chgData name="TAN Mei Yi [Harrisdale Senior High School]" userId="f9f029c9-d743-4d60-9f2c-e74bdec1ab07" providerId="ADAL" clId="{7511A788-9D0D-43A0-B80B-D475FA2C2CE3}" dt="2022-07-26T04:44:06.798" v="47" actId="478"/>
          <ac:inkMkLst>
            <pc:docMk/>
            <pc:sldMk cId="2647160603" sldId="428"/>
            <ac:inkMk id="348" creationId="{00000000-0000-0000-0000-000000000000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4:57:12.470" v="182"/>
          <ac:inkMkLst>
            <pc:docMk/>
            <pc:sldMk cId="2647160603" sldId="428"/>
            <ac:inkMk id="349" creationId="{5C638EA5-6CA3-B4FF-43DC-A48137F18B87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7.447" v="338"/>
          <ac:inkMkLst>
            <pc:docMk/>
            <pc:sldMk cId="2647160603" sldId="428"/>
            <ac:inkMk id="352" creationId="{93C494D3-5885-E508-6FA9-47EB10346B84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7.456" v="350"/>
          <ac:inkMkLst>
            <pc:docMk/>
            <pc:sldMk cId="2647160603" sldId="428"/>
            <ac:inkMk id="353" creationId="{3CC81BA1-08DF-10E4-DDD3-8E4BB5888772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7.450" v="342"/>
          <ac:inkMkLst>
            <pc:docMk/>
            <pc:sldMk cId="2647160603" sldId="428"/>
            <ac:inkMk id="356" creationId="{632E01AC-68C2-D55F-B3F5-BFCFD17AFBDF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7.458" v="352"/>
          <ac:inkMkLst>
            <pc:docMk/>
            <pc:sldMk cId="2647160603" sldId="428"/>
            <ac:inkMk id="357" creationId="{FB53C2DC-AB8E-215B-2D7F-91F1467417B3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7.452" v="345"/>
          <ac:inkMkLst>
            <pc:docMk/>
            <pc:sldMk cId="2647160603" sldId="428"/>
            <ac:inkMk id="358" creationId="{B6321FAC-2A60-D61E-1EFE-87DB58BE4979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7.457" v="351"/>
          <ac:inkMkLst>
            <pc:docMk/>
            <pc:sldMk cId="2647160603" sldId="428"/>
            <ac:inkMk id="360" creationId="{F7C0B822-F2F2-25A3-C873-6B12D091E04F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7.449" v="341"/>
          <ac:inkMkLst>
            <pc:docMk/>
            <pc:sldMk cId="2647160603" sldId="428"/>
            <ac:inkMk id="361" creationId="{8640A4CE-5747-F9F3-710E-B281B2587546}"/>
          </ac:inkMkLst>
        </pc:inkChg>
        <pc:inkChg chg="del">
          <ac:chgData name="TAN Mei Yi [Harrisdale Senior High School]" userId="f9f029c9-d743-4d60-9f2c-e74bdec1ab07" providerId="ADAL" clId="{7511A788-9D0D-43A0-B80B-D475FA2C2CE3}" dt="2022-07-26T04:44:01.118" v="44" actId="478"/>
          <ac:inkMkLst>
            <pc:docMk/>
            <pc:sldMk cId="2647160603" sldId="428"/>
            <ac:inkMk id="362" creationId="{00000000-0000-0000-0000-000000000000}"/>
          </ac:inkMkLst>
        </pc:inkChg>
        <pc:inkChg chg="del">
          <ac:chgData name="TAN Mei Yi [Harrisdale Senior High School]" userId="f9f029c9-d743-4d60-9f2c-e74bdec1ab07" providerId="ADAL" clId="{7511A788-9D0D-43A0-B80B-D475FA2C2CE3}" dt="2022-07-26T04:44:03.355" v="45" actId="478"/>
          <ac:inkMkLst>
            <pc:docMk/>
            <pc:sldMk cId="2647160603" sldId="428"/>
            <ac:inkMk id="363" creationId="{00000000-0000-0000-0000-000000000000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7.451" v="344"/>
          <ac:inkMkLst>
            <pc:docMk/>
            <pc:sldMk cId="2647160603" sldId="428"/>
            <ac:inkMk id="365" creationId="{739FB5F8-CBFB-CDB7-92AC-7B7DE8A2CAC5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7.452" v="346"/>
          <ac:inkMkLst>
            <pc:docMk/>
            <pc:sldMk cId="2647160603" sldId="428"/>
            <ac:inkMk id="366" creationId="{687291F7-A05F-E3E5-77F6-4C82CE9530E4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7.448" v="339"/>
          <ac:inkMkLst>
            <pc:docMk/>
            <pc:sldMk cId="2647160603" sldId="428"/>
            <ac:inkMk id="367" creationId="{91C50277-13A5-B5E6-BCF9-260292F95810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7.449" v="340"/>
          <ac:inkMkLst>
            <pc:docMk/>
            <pc:sldMk cId="2647160603" sldId="428"/>
            <ac:inkMk id="368" creationId="{0D93A809-DEF5-E5F7-1794-BAAD5715E594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7.450" v="343"/>
          <ac:inkMkLst>
            <pc:docMk/>
            <pc:sldMk cId="2647160603" sldId="428"/>
            <ac:inkMk id="369" creationId="{4C3C4D57-8F83-59F9-9C45-471D407CFBA1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7.446" v="337"/>
          <ac:inkMkLst>
            <pc:docMk/>
            <pc:sldMk cId="2647160603" sldId="428"/>
            <ac:inkMk id="370" creationId="{0BD31FE1-8E69-EA91-D6A7-FF0A34DC3BF8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7.455" v="349"/>
          <ac:inkMkLst>
            <pc:docMk/>
            <pc:sldMk cId="2647160603" sldId="428"/>
            <ac:inkMk id="371" creationId="{D423DC7F-C44C-7FBB-2ADC-533BB5E0DD2B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0:58.477" v="246"/>
          <ac:inkMkLst>
            <pc:docMk/>
            <pc:sldMk cId="2647160603" sldId="428"/>
            <ac:inkMk id="374" creationId="{719F70FA-969E-D194-BD7C-26983D5542FC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0:59.698" v="247"/>
          <ac:inkMkLst>
            <pc:docMk/>
            <pc:sldMk cId="2647160603" sldId="428"/>
            <ac:inkMk id="375" creationId="{92CA94F6-D323-AD22-1C9A-8FC63BD6A562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0:56.025" v="244"/>
          <ac:inkMkLst>
            <pc:docMk/>
            <pc:sldMk cId="2647160603" sldId="428"/>
            <ac:inkMk id="377" creationId="{E53D3E73-DDAA-EB9E-A7AA-B4B00CC0AF7A}"/>
          </ac:inkMkLst>
        </pc:inkChg>
        <pc:inkChg chg="add del">
          <ac:chgData name="TAN Mei Yi [Harrisdale Senior High School]" userId="f9f029c9-d743-4d60-9f2c-e74bdec1ab07" providerId="ADAL" clId="{7511A788-9D0D-43A0-B80B-D475FA2C2CE3}" dt="2022-07-26T05:00:56.025" v="245"/>
          <ac:inkMkLst>
            <pc:docMk/>
            <pc:sldMk cId="2647160603" sldId="428"/>
            <ac:inkMk id="379" creationId="{C7FF4C29-24F6-6ACA-7F49-C29090150A03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3.969" v="332"/>
          <ac:inkMkLst>
            <pc:docMk/>
            <pc:sldMk cId="2647160603" sldId="428"/>
            <ac:inkMk id="380" creationId="{5CF21A32-2E09-625D-4798-CEA0EABF1539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3.971" v="336"/>
          <ac:inkMkLst>
            <pc:docMk/>
            <pc:sldMk cId="2647160603" sldId="428"/>
            <ac:inkMk id="381" creationId="{20C2A139-07CB-5D6E-A49E-ADC8945FB056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3.968" v="329"/>
          <ac:inkMkLst>
            <pc:docMk/>
            <pc:sldMk cId="2647160603" sldId="428"/>
            <ac:inkMk id="382" creationId="{FF02E7CC-46DD-17F0-84E3-23BFCADFF689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3:43.967" v="326"/>
          <ac:inkMkLst>
            <pc:docMk/>
            <pc:sldMk cId="2647160603" sldId="428"/>
            <ac:inkMk id="383" creationId="{4C8FE376-A64F-A4F4-F862-1B0B13B5A0BD}"/>
          </ac:inkMkLst>
        </pc:inkChg>
        <pc:inkChg chg="del">
          <ac:chgData name="TAN Mei Yi [Harrisdale Senior High School]" userId="f9f029c9-d743-4d60-9f2c-e74bdec1ab07" providerId="ADAL" clId="{7511A788-9D0D-43A0-B80B-D475FA2C2CE3}" dt="2022-07-26T04:44:17.193" v="53" actId="478"/>
          <ac:inkMkLst>
            <pc:docMk/>
            <pc:sldMk cId="2647160603" sldId="428"/>
            <ac:inkMk id="384" creationId="{00000000-0000-0000-0000-000000000000}"/>
          </ac:inkMkLst>
        </pc:inkChg>
        <pc:inkChg chg="del">
          <ac:chgData name="TAN Mei Yi [Harrisdale Senior High School]" userId="f9f029c9-d743-4d60-9f2c-e74bdec1ab07" providerId="ADAL" clId="{7511A788-9D0D-43A0-B80B-D475FA2C2CE3}" dt="2022-07-26T04:44:15.365" v="52" actId="478"/>
          <ac:inkMkLst>
            <pc:docMk/>
            <pc:sldMk cId="2647160603" sldId="428"/>
            <ac:inkMk id="385" creationId="{00000000-0000-0000-0000-000000000000}"/>
          </ac:inkMkLst>
        </pc:inkChg>
        <pc:inkChg chg="del">
          <ac:chgData name="TAN Mei Yi [Harrisdale Senior High School]" userId="f9f029c9-d743-4d60-9f2c-e74bdec1ab07" providerId="ADAL" clId="{7511A788-9D0D-43A0-B80B-D475FA2C2CE3}" dt="2022-07-26T04:44:11.662" v="50" actId="478"/>
          <ac:inkMkLst>
            <pc:docMk/>
            <pc:sldMk cId="2647160603" sldId="428"/>
            <ac:inkMk id="386" creationId="{00000000-0000-0000-0000-000000000000}"/>
          </ac:inkMkLst>
        </pc:inkChg>
        <pc:inkChg chg="del">
          <ac:chgData name="TAN Mei Yi [Harrisdale Senior High School]" userId="f9f029c9-d743-4d60-9f2c-e74bdec1ab07" providerId="ADAL" clId="{7511A788-9D0D-43A0-B80B-D475FA2C2CE3}" dt="2022-07-26T04:44:22.158" v="56" actId="478"/>
          <ac:inkMkLst>
            <pc:docMk/>
            <pc:sldMk cId="2647160603" sldId="428"/>
            <ac:inkMk id="387" creationId="{00000000-0000-0000-0000-000000000000}"/>
          </ac:inkMkLst>
        </pc:inkChg>
        <pc:inkChg chg="del">
          <ac:chgData name="TAN Mei Yi [Harrisdale Senior High School]" userId="f9f029c9-d743-4d60-9f2c-e74bdec1ab07" providerId="ADAL" clId="{7511A788-9D0D-43A0-B80B-D475FA2C2CE3}" dt="2022-07-26T04:44:20.667" v="55" actId="478"/>
          <ac:inkMkLst>
            <pc:docMk/>
            <pc:sldMk cId="2647160603" sldId="428"/>
            <ac:inkMk id="388" creationId="{00000000-0000-0000-0000-000000000000}"/>
          </ac:inkMkLst>
        </pc:inkChg>
        <pc:inkChg chg="add del">
          <ac:chgData name="TAN Mei Yi [Harrisdale Senior High School]" userId="f9f029c9-d743-4d60-9f2c-e74bdec1ab07" providerId="ADAL" clId="{7511A788-9D0D-43A0-B80B-D475FA2C2CE3}" dt="2022-07-26T05:01:50.675" v="285"/>
          <ac:inkMkLst>
            <pc:docMk/>
            <pc:sldMk cId="2647160603" sldId="428"/>
            <ac:inkMk id="389" creationId="{5BBE6BE4-855D-1AD0-897B-0FA4F1A9CFAF}"/>
          </ac:inkMkLst>
        </pc:inkChg>
        <pc:inkChg chg="add del">
          <ac:chgData name="TAN Mei Yi [Harrisdale Senior High School]" userId="f9f029c9-d743-4d60-9f2c-e74bdec1ab07" providerId="ADAL" clId="{7511A788-9D0D-43A0-B80B-D475FA2C2CE3}" dt="2022-07-26T05:01:50.675" v="284"/>
          <ac:inkMkLst>
            <pc:docMk/>
            <pc:sldMk cId="2647160603" sldId="428"/>
            <ac:inkMk id="390" creationId="{69A8D3EA-E319-F5DE-A2D6-B0C441747B58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2:06.666" v="302"/>
          <ac:inkMkLst>
            <pc:docMk/>
            <pc:sldMk cId="2647160603" sldId="428"/>
            <ac:inkMk id="391" creationId="{0BC8E4AE-52BB-E4D3-E197-2E230769600A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2:06.666" v="302"/>
          <ac:inkMkLst>
            <pc:docMk/>
            <pc:sldMk cId="2647160603" sldId="428"/>
            <ac:inkMk id="392" creationId="{5591D026-2989-E4A1-413B-5D3CFBAF3C47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2:06.666" v="302"/>
          <ac:inkMkLst>
            <pc:docMk/>
            <pc:sldMk cId="2647160603" sldId="428"/>
            <ac:inkMk id="394" creationId="{F5848972-090B-C1FD-01DB-31B6C49D0C76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2:06.666" v="302"/>
          <ac:inkMkLst>
            <pc:docMk/>
            <pc:sldMk cId="2647160603" sldId="428"/>
            <ac:inkMk id="396" creationId="{422AF3F0-ED71-C456-08AB-13EB7E12D8BA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2:06.666" v="302"/>
          <ac:inkMkLst>
            <pc:docMk/>
            <pc:sldMk cId="2647160603" sldId="428"/>
            <ac:inkMk id="398" creationId="{83B16DDB-10FA-CFAD-B1AD-C35F4BDB678C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2:06.666" v="302"/>
          <ac:inkMkLst>
            <pc:docMk/>
            <pc:sldMk cId="2647160603" sldId="428"/>
            <ac:inkMk id="400" creationId="{2978E487-BAB0-261F-854F-2EE78587C118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2:06.666" v="302"/>
          <ac:inkMkLst>
            <pc:docMk/>
            <pc:sldMk cId="2647160603" sldId="428"/>
            <ac:inkMk id="401" creationId="{480558C5-151D-4CAA-61E5-082921D6E17E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2:06.666" v="302"/>
          <ac:inkMkLst>
            <pc:docMk/>
            <pc:sldMk cId="2647160603" sldId="428"/>
            <ac:inkMk id="403" creationId="{6FA602F3-9980-E7E8-13DB-9184D63F3315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2:06.666" v="302"/>
          <ac:inkMkLst>
            <pc:docMk/>
            <pc:sldMk cId="2647160603" sldId="428"/>
            <ac:inkMk id="404" creationId="{F27C6F1A-8E65-E8AD-47F5-32686724C021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2:06.666" v="302"/>
          <ac:inkMkLst>
            <pc:docMk/>
            <pc:sldMk cId="2647160603" sldId="428"/>
            <ac:inkMk id="406" creationId="{40B793FB-0D62-1E3B-2BC2-8D39A3440A29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2:08.944" v="307"/>
          <ac:inkMkLst>
            <pc:docMk/>
            <pc:sldMk cId="2647160603" sldId="428"/>
            <ac:inkMk id="408" creationId="{626F216F-0D02-FA6C-BB50-748217A65687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2:08.944" v="307"/>
          <ac:inkMkLst>
            <pc:docMk/>
            <pc:sldMk cId="2647160603" sldId="428"/>
            <ac:inkMk id="409" creationId="{71FC19C6-6193-571A-55CE-263D137CF248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2:08.944" v="307"/>
          <ac:inkMkLst>
            <pc:docMk/>
            <pc:sldMk cId="2647160603" sldId="428"/>
            <ac:inkMk id="411" creationId="{C16AECDA-307F-57FA-9F47-B48B1343350B}"/>
          </ac:inkMkLst>
        </pc:inkChg>
        <pc:inkChg chg="add">
          <ac:chgData name="TAN Mei Yi [Harrisdale Senior High School]" userId="f9f029c9-d743-4d60-9f2c-e74bdec1ab07" providerId="ADAL" clId="{7511A788-9D0D-43A0-B80B-D475FA2C2CE3}" dt="2022-07-26T05:02:09.186" v="308" actId="9405"/>
          <ac:inkMkLst>
            <pc:docMk/>
            <pc:sldMk cId="2647160603" sldId="428"/>
            <ac:inkMk id="413" creationId="{385F5D0D-C556-45A1-B90F-E0E479DC7857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414" creationId="{64C537D0-7DEC-80B0-EEBC-E67CD5517D0D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415" creationId="{86C0FC1D-AFF8-D82F-84EB-725F02780773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416" creationId="{B42D49D7-B571-F168-1D7B-A756405DB51B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417" creationId="{36BDC157-DD04-3E15-1466-0A80DA3BEBE0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418" creationId="{EB5CDCF4-5C8F-948D-47C0-1C3DDA25A515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419" creationId="{F28EDD0E-5B8C-1FE7-11D2-4EB53BDAF770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420" creationId="{4E0A05C0-FB0F-B65F-6177-03D393B20AC5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424" creationId="{7F4486AE-890D-22E4-1193-C9AF5DAD5F64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425" creationId="{F7731ED5-329D-CDA8-C9BD-5E4DC8773A28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426" creationId="{5CC83F8D-C531-C0A4-D8FA-2D13CAE6FEDD}"/>
          </ac:inkMkLst>
        </pc:inkChg>
        <pc:inkChg chg="add del mod">
          <ac:chgData name="TAN Mei Yi [Harrisdale Senior High School]" userId="f9f029c9-d743-4d60-9f2c-e74bdec1ab07" providerId="ADAL" clId="{7511A788-9D0D-43A0-B80B-D475FA2C2CE3}" dt="2022-07-26T05:04:29.286" v="398"/>
          <ac:inkMkLst>
            <pc:docMk/>
            <pc:sldMk cId="2647160603" sldId="428"/>
            <ac:inkMk id="427" creationId="{5C87D671-10EC-D22C-592A-1ABD72B0AC83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429" creationId="{BBF67DAC-BE43-5410-C3EA-907EDDB110CA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430" creationId="{CCF513FC-B846-A496-E79C-2CDDE61F148A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431" creationId="{DA41BF3D-2412-38A7-C8E7-D5732EE2FC0C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432" creationId="{45E37E63-06D1-A746-E9D3-9099BA8614CB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433" creationId="{195CA79C-A9DC-8964-DA51-F942847CC98D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434" creationId="{BD8B68E6-80AB-78B9-AFB2-C9F454F36C5C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435" creationId="{53B37BA7-5975-E976-B924-E35318A74494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436" creationId="{94264169-358B-2B7E-BF60-3C808AA7E468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437" creationId="{D8F6DF27-9D4C-2A6B-E4CB-B76F2C7FB789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438" creationId="{C31EB738-5CCB-E1D3-D5D7-3E55515883B5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439" creationId="{6B947C9C-DE63-D901-BA0F-BB22E28E692B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440" creationId="{52AF86C5-45CC-31A0-0785-175A886EEA75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441" creationId="{A0C8ADBB-8E0F-3410-86BB-49D1E8E91EB4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442" creationId="{20719AED-1D53-1CC3-F604-830659D2D2CF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443" creationId="{134ED906-2C07-CB42-F040-0C66C90A777A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444" creationId="{B1A9AB22-8CB7-7D97-AFA6-CDF7D16169E1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445" creationId="{7F34409B-2A6E-0A0A-67AB-A77E26D16534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4:40.078" v="417"/>
          <ac:inkMkLst>
            <pc:docMk/>
            <pc:sldMk cId="2647160603" sldId="428"/>
            <ac:inkMk id="446" creationId="{D3F12D63-6212-AFAE-77D3-BF204BA7EC4B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5:07.928" v="425"/>
          <ac:inkMkLst>
            <pc:docMk/>
            <pc:sldMk cId="2647160603" sldId="428"/>
            <ac:inkMk id="449" creationId="{C011F621-776C-C394-259B-E2261C14CA52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5:07.928" v="425"/>
          <ac:inkMkLst>
            <pc:docMk/>
            <pc:sldMk cId="2647160603" sldId="428"/>
            <ac:inkMk id="450" creationId="{DBAF89B2-37DB-68A6-4062-6A40597F0E69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5:07.928" v="425"/>
          <ac:inkMkLst>
            <pc:docMk/>
            <pc:sldMk cId="2647160603" sldId="428"/>
            <ac:inkMk id="451" creationId="{3052892B-D71E-A7D8-5759-A355D95E1966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5:07.928" v="425"/>
          <ac:inkMkLst>
            <pc:docMk/>
            <pc:sldMk cId="2647160603" sldId="428"/>
            <ac:inkMk id="452" creationId="{692DADD6-2E0A-C83A-BDA1-5034B26293A0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5:07.928" v="425"/>
          <ac:inkMkLst>
            <pc:docMk/>
            <pc:sldMk cId="2647160603" sldId="428"/>
            <ac:inkMk id="453" creationId="{E7E48D43-BA34-B6C3-D728-91CD40243B7A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5:07.928" v="425"/>
          <ac:inkMkLst>
            <pc:docMk/>
            <pc:sldMk cId="2647160603" sldId="428"/>
            <ac:inkMk id="454" creationId="{2C530DB2-3B56-7F3D-B7F2-B22B8E81E148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5:07.928" v="425"/>
          <ac:inkMkLst>
            <pc:docMk/>
            <pc:sldMk cId="2647160603" sldId="428"/>
            <ac:inkMk id="455" creationId="{7B5343E2-16D3-3578-6E59-99B2F5AC64AC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5:47.190" v="436"/>
          <ac:inkMkLst>
            <pc:docMk/>
            <pc:sldMk cId="2647160603" sldId="428"/>
            <ac:inkMk id="457" creationId="{5481BCEC-77A3-2B2E-8BDF-FFBCAEF14880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5:47.190" v="436"/>
          <ac:inkMkLst>
            <pc:docMk/>
            <pc:sldMk cId="2647160603" sldId="428"/>
            <ac:inkMk id="458" creationId="{72FA76C8-9060-61D9-DE6C-C187B2C54BE4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5:47.190" v="436"/>
          <ac:inkMkLst>
            <pc:docMk/>
            <pc:sldMk cId="2647160603" sldId="428"/>
            <ac:inkMk id="459" creationId="{1E0E27DC-1347-F596-AD65-CDFC93E0A4ED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5:47.190" v="436"/>
          <ac:inkMkLst>
            <pc:docMk/>
            <pc:sldMk cId="2647160603" sldId="428"/>
            <ac:inkMk id="460" creationId="{4E7ECAE7-EC9D-18A1-076A-94372203ED70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5:47.190" v="436"/>
          <ac:inkMkLst>
            <pc:docMk/>
            <pc:sldMk cId="2647160603" sldId="428"/>
            <ac:inkMk id="461" creationId="{2624E54B-4FD8-DECD-9032-B4D631810121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5:47.190" v="436"/>
          <ac:inkMkLst>
            <pc:docMk/>
            <pc:sldMk cId="2647160603" sldId="428"/>
            <ac:inkMk id="462" creationId="{07953798-DF7E-FD26-B950-C71B07D9582A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5:47.190" v="436"/>
          <ac:inkMkLst>
            <pc:docMk/>
            <pc:sldMk cId="2647160603" sldId="428"/>
            <ac:inkMk id="463" creationId="{21A3ACD1-0264-371C-25EE-801AB3487745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5:47.190" v="436"/>
          <ac:inkMkLst>
            <pc:docMk/>
            <pc:sldMk cId="2647160603" sldId="428"/>
            <ac:inkMk id="464" creationId="{E02F844F-D528-5B44-0122-B7114BA37A88}"/>
          </ac:inkMkLst>
        </pc:inkChg>
        <pc:inkChg chg="add mod">
          <ac:chgData name="TAN Mei Yi [Harrisdale Senior High School]" userId="f9f029c9-d743-4d60-9f2c-e74bdec1ab07" providerId="ADAL" clId="{7511A788-9D0D-43A0-B80B-D475FA2C2CE3}" dt="2022-07-26T05:05:47.190" v="436"/>
          <ac:inkMkLst>
            <pc:docMk/>
            <pc:sldMk cId="2647160603" sldId="428"/>
            <ac:inkMk id="465" creationId="{60EAC648-06CC-DEA2-20F2-C475F030C3C1}"/>
          </ac:inkMkLst>
        </pc:inkChg>
      </pc:sldChg>
      <pc:sldChg chg="addSp delSp modSp add mod">
        <pc:chgData name="TAN Mei Yi [Harrisdale Senior High School]" userId="f9f029c9-d743-4d60-9f2c-e74bdec1ab07" providerId="ADAL" clId="{7511A788-9D0D-43A0-B80B-D475FA2C2CE3}" dt="2022-07-26T04:39:29.362" v="3"/>
        <pc:sldMkLst>
          <pc:docMk/>
          <pc:sldMk cId="4119644544" sldId="429"/>
        </pc:sldMkLst>
        <pc:spChg chg="del">
          <ac:chgData name="TAN Mei Yi [Harrisdale Senior High School]" userId="f9f029c9-d743-4d60-9f2c-e74bdec1ab07" providerId="ADAL" clId="{7511A788-9D0D-43A0-B80B-D475FA2C2CE3}" dt="2022-07-26T04:39:28.509" v="2" actId="478"/>
          <ac:spMkLst>
            <pc:docMk/>
            <pc:sldMk cId="4119644544" sldId="429"/>
            <ac:spMk id="13" creationId="{ACE15F9F-98BF-1AF0-DDCF-B2E872957D78}"/>
          </ac:spMkLst>
        </pc:spChg>
        <pc:spChg chg="add mod">
          <ac:chgData name="TAN Mei Yi [Harrisdale Senior High School]" userId="f9f029c9-d743-4d60-9f2c-e74bdec1ab07" providerId="ADAL" clId="{7511A788-9D0D-43A0-B80B-D475FA2C2CE3}" dt="2022-07-26T04:39:29.362" v="3"/>
          <ac:spMkLst>
            <pc:docMk/>
            <pc:sldMk cId="4119644544" sldId="429"/>
            <ac:spMk id="15" creationId="{6FB54383-022E-DFD1-950E-2AEEDB7060A9}"/>
          </ac:spMkLst>
        </pc:spChg>
      </pc:sldChg>
      <pc:sldChg chg="addSp delSp modSp add mod">
        <pc:chgData name="TAN Mei Yi [Harrisdale Senior High School]" userId="f9f029c9-d743-4d60-9f2c-e74bdec1ab07" providerId="ADAL" clId="{7511A788-9D0D-43A0-B80B-D475FA2C2CE3}" dt="2022-07-26T04:39:32.097" v="5"/>
        <pc:sldMkLst>
          <pc:docMk/>
          <pc:sldMk cId="995743980" sldId="430"/>
        </pc:sldMkLst>
        <pc:spChg chg="del">
          <ac:chgData name="TAN Mei Yi [Harrisdale Senior High School]" userId="f9f029c9-d743-4d60-9f2c-e74bdec1ab07" providerId="ADAL" clId="{7511A788-9D0D-43A0-B80B-D475FA2C2CE3}" dt="2022-07-26T04:39:31.827" v="4" actId="478"/>
          <ac:spMkLst>
            <pc:docMk/>
            <pc:sldMk cId="995743980" sldId="430"/>
            <ac:spMk id="24" creationId="{45CA640F-E41B-0CBC-DAC1-0AA190DCEB9D}"/>
          </ac:spMkLst>
        </pc:spChg>
        <pc:spChg chg="add mod">
          <ac:chgData name="TAN Mei Yi [Harrisdale Senior High School]" userId="f9f029c9-d743-4d60-9f2c-e74bdec1ab07" providerId="ADAL" clId="{7511A788-9D0D-43A0-B80B-D475FA2C2CE3}" dt="2022-07-26T04:39:32.097" v="5"/>
          <ac:spMkLst>
            <pc:docMk/>
            <pc:sldMk cId="995743980" sldId="430"/>
            <ac:spMk id="25" creationId="{C777D9D3-7136-34BC-2EEA-296C54BF015A}"/>
          </ac:spMkLst>
        </pc:spChg>
      </pc:sldChg>
      <pc:sldChg chg="addSp delSp modSp add mod">
        <pc:chgData name="TAN Mei Yi [Harrisdale Senior High School]" userId="f9f029c9-d743-4d60-9f2c-e74bdec1ab07" providerId="ADAL" clId="{7511A788-9D0D-43A0-B80B-D475FA2C2CE3}" dt="2022-07-26T04:39:35.130" v="7"/>
        <pc:sldMkLst>
          <pc:docMk/>
          <pc:sldMk cId="1773991993" sldId="431"/>
        </pc:sldMkLst>
        <pc:spChg chg="del">
          <ac:chgData name="TAN Mei Yi [Harrisdale Senior High School]" userId="f9f029c9-d743-4d60-9f2c-e74bdec1ab07" providerId="ADAL" clId="{7511A788-9D0D-43A0-B80B-D475FA2C2CE3}" dt="2022-07-26T04:39:34.887" v="6" actId="478"/>
          <ac:spMkLst>
            <pc:docMk/>
            <pc:sldMk cId="1773991993" sldId="431"/>
            <ac:spMk id="15" creationId="{CE9D4E7C-221C-59AD-4076-CCB8D410AA81}"/>
          </ac:spMkLst>
        </pc:spChg>
        <pc:spChg chg="add mod">
          <ac:chgData name="TAN Mei Yi [Harrisdale Senior High School]" userId="f9f029c9-d743-4d60-9f2c-e74bdec1ab07" providerId="ADAL" clId="{7511A788-9D0D-43A0-B80B-D475FA2C2CE3}" dt="2022-07-26T04:39:35.130" v="7"/>
          <ac:spMkLst>
            <pc:docMk/>
            <pc:sldMk cId="1773991993" sldId="431"/>
            <ac:spMk id="16" creationId="{44F5984A-D90F-74A0-EA48-D5F75ADC64B3}"/>
          </ac:spMkLst>
        </pc:spChg>
      </pc:sldChg>
      <pc:sldChg chg="add del">
        <pc:chgData name="TAN Mei Yi [Harrisdale Senior High School]" userId="f9f029c9-d743-4d60-9f2c-e74bdec1ab07" providerId="ADAL" clId="{7511A788-9D0D-43A0-B80B-D475FA2C2CE3}" dt="2022-07-26T05:05:56.083" v="438" actId="47"/>
        <pc:sldMkLst>
          <pc:docMk/>
          <pc:sldMk cId="2608657307" sldId="43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5:11:45.820"/>
    </inkml:context>
    <inkml:brush xml:id="br0">
      <inkml:brushProperty name="height" value="0.053" units="cm"/>
      <inkml:brushProperty name="color" value="#FF0000"/>
    </inkml:brush>
  </inkml:definitions>
  <inkml:trace contextRef="#ctx0" brushRef="#br0">19688 6400 7499,'4'-9'1638,"1"1"-1269,-1 5 671,-4-8-776,0 10 0,0 1 0,0 8 0,0 3 0,0 3 0,0 3 49,0 3 1,0 4 0,0 3 0,0 3 0,0 5-147,0-1 1,0 4-1,0 2 1,0-2 0,-2 2-98,-2-1 1,3-5 0,-3-4 0,2-2-36,2-5 0,0-6 0,0 0 98,0-4 0,0-7 1,0-8-400,0-9 1,0-8 0,0-10 0,0-7-31,0-8 1,4-1-1,2-8 1,1 5-55,2 3 1,2 9 0,2 0 0,-1 4 0,1 6 205,-1 4 0,5 0 1,-1 6-1,-1 0 1,-1 3 204,-1 0 0,-1 5 0,0 1 1,2 2-82,3 2 0,-4 1 0,4 2 29,-3 0 0,-3 6 0,-2 4 0,-2 3 48,-1 4 1,-3 5-1,-8-3 1,-3 2-1,-4 0 303,-5 1 1,2-3-1,-6 0 1,1 0-177,0 1 0,-2-5 0,6 1 0,1-2 0,1-1 475,1-1 0,7 2 0,1 1 0,4 2-290,1-2 0,1 4 1,5 0-1,5 2 1,6 0-11,2 1 0,2-4 0,3-1 0,1 0-191,0 0 0,0-1 0,0-3 0,-1-2 0,1-2-466,0-1 1,-4-5 0,-2 1 0,-1-2 0,-3-2-201,-1 0 0,2-6 1,0-2-1,-4-3-5302,-2-1 5800,-8-6 0,4-2 0,-6-5 0</inkml:trace>
  <inkml:trace contextRef="#ctx0" brushRef="#br0" timeOffset="2">18621 9897 7888,'0'-8'410,"-1"1"0,-2 0-45,-1 0 1,0 6-1,4 1 1,0 7-1,0 5-159,0 5 0,0 2 0,0 6 1,1 1-1,2 1-68,1 2 1,4 4 0,-2-4-1,-1-1-267,1-2 1,0-1 0,-4-2 0,2-2 0,-1-4-1256,-1-4 0,2-4 644,0-1 1,0-12 0,-4-3 739,0-7 0,-6-13 0,0 0 0</inkml:trace>
  <inkml:trace contextRef="#ctx0" brushRef="#br0" timeOffset="3.01">18522 9798 7378,'-12'-6'434,"5"5"1,3-5-146,8 6 1,4 2 0,7 2-86,2 4 0,10 3 0,2 3 0,6 1 0,3 3-23,4 1 0,-2 6 0,4 6 0,-1-1 0,-5 2-142,-3-1 0,-6 4 0,-9 3 0,-5 1 57,-5-3 0,-7-6 0,-12 2 0,-10-1 1,-11-2 461,-11-2 0,-12 0 0,-6-8 0,-5 1-367,-2-4 1,31-10-1,-1-2 1,0 0-1,1-1 1,0 0-1,-1-1 1,0 0 0,0-1-533,-34 0 0,10-1 1,2-1-1,9-2-193,7-1 1,4 0 533,13 4 0,-2 0 0,7 0 0</inkml:trace>
  <inkml:trace contextRef="#ctx0" brushRef="#br0" timeOffset="4.01">14986 10530 5995,'7'-6'0,"0"3"168,-3-5 0,-1 5 0,5-2 0,2-1 0,1-1 191,1 0 1,-3-2-1,-1 3 1,2 1-1,-1-2 1,1 1 220,-2 1 0,-5-5-352,1 2 1,-4-2 0,-4 2 0,-6 4-241,-5 3 0,-6 1 0,-8 0 0,-4 1 0,-1 3 109,1 4 1,-7 9 0,4 2-1,2 3-37,3 3 1,6-7 0,5 7 0,5-2 0,5 1 24,6 0 1,4 1 0,4-1 0,6-2-122,5-2 0,5-3 0,8 2 0,2-1 0,1-4-282,-1-4 0,4-1 0,0-5 0,0-1-301,-1-2 0,2-1 0,-7 0 0,1-2 269,2-7 1,-5 1-1,3-10 1,-3 0-1,-1-2 270,0-4 1,0-1 0,1 1 0,1-3 305,2-2 1,-4 7 0,-4-1 0,-1 4 0,0 4 808,-4 1 0,-2 3-640,-2 2 0,-6 5 1,-7 8-1,-9 5-88,-5 2 1,-11 7 0,-1 2-1,-3 4-133,-4 1 1,-2 4 0,-1 1-1,-1 0-185,1 0 1,1 5 0,2-3-1,2 1 1,2-2-11,2 0 1,7-4 0,5-5 0,4-2-485,3-2 1,5-7-1,10-7 266,6-3 1,7-2-1,9-3 1,2-6 158,2-5 1,0 1-1,2-3 1,-2 2 14,-2-1 1,-2 3-1,-6 0 1,-3 4 388,-1 4 0,-7 2 1,-7 7-71,-2 4 1,-8 9 0,-2 2-1,-3 2 1,-2 0-240,1 1 1,0 1 0,-1 2-1,2 0-167,3-1 1,-2 0-1,6-2 1,0-3-1,0 1-677,0-1 0,-1-8 1,7 0-1,2-4 829,4-4 0,9-2 0,2-1 0</inkml:trace>
  <inkml:trace contextRef="#ctx0" brushRef="#br0" timeOffset="4.07">15359 11162 7823,'20'-12'0,"0"-1"0,-3 0 0,-1-1 409,-3 1 1,4-2-85,-1 7 1,-6 2 0,-10 2 0,-8 6 0,-6 5-122,-2 5 1,-2 4 0,2 0-1,0 0 1,1 1-334,1 1 1,6-3-1,1 4 1,1-1 95,4-3 1,2-2 0,4-4-1,4-2-413,3-1 0,7-2 1,1-6-1,3-3 1,0-6 280,0-4 1,3-3 0,-8 3 0,-2-3 313,-1-2 0,-2 1 1,-1-3-1,-3 3-58,-4 1 0,-1 1 0,0 5 55,1-1 1,0 9-159,-4 8 0,-4-1 1,0 10-1,1-2-92,2 0 0,1 2 1,0 3-1,0 0 1,1-1 27,3-1 1,-1-1 0,4-1-1,0 0 119,0 1 0,-4-1 0,1 1 0,-3-1 101,-1 0 1,0 1 0,0 1 0,0 1 0,-1 1 189,-3-1 0,1 3 0,-5-1 0,-2-2-28,-1-1 1,3-3 0,1-2-211,1 0 1,2-8-134,4-1 1,6-5 0,3-8 0,6 1-208,6-1 0,2-3 0,4-2 0,0 0 0,2-1-60,-1-1 0,-3 7 0,-3-1 0,-3 6-97,-1 2 1,3 2 0,-5 4-1,-1 1 143,-1 3 1,-7 3 0,-2 6 0,0-1 257,-1 1 0,5-1 0,-2 0 0</inkml:trace>
  <inkml:trace contextRef="#ctx0" brushRef="#br0" timeOffset="5.07">16016 11472 7338,'7'-12'-606,"-2"3"0,-5 1 742,0-1 0,-1-1 0,-3 2 0,-6 4 1,-5 2 598,-6 2 0,-6 6 0,-3 3 0,-1 6 0,0 6-616,-1 3 1,4 5 0,1-1 0,5 0-116,5-2 0,5-5 0,3-2 0,7-1-270,4-3 0,8-7 0,11-3 0,8-5-365,5-5 1,5-1-1,3-8 1,7-3 295,3-3 1,3-4 0,-1-2 0,1-2 334,-2 0 0,0-1 0,-10 5 0,-4 5 0,-10 5 273,-10 4 0,-7 9 0,-5 2 794,-7 10 1,-11 9 0,-10 9-1,-5 5 1,-5 5-522,-7 2 1,-2 5 0,2-4-1,-2 2-1559,-2 3 1,17-21 0,-1 1 1012,1 0 0,1-1 0,-23 23 0,4-7 0</inkml:trace>
  <inkml:trace contextRef="#ctx0" brushRef="#br0" timeOffset="6.07">18534 4242 5819,'-6'0'577,"0"0"-223,6 0 0,0-2 621,0-2 42,0 3-697,0-5 0,0 8 1,0 2-79,0 4 1,-4-1-1,0 1-15,1 2 1,2-3-101,1 1 1,0-4-11,0 4 1,0-4 0,0 5-113,0 0 0,1 1 1,2 0-1,1-2 0,-1 2 20,-2 1 1,-1 5 0,0 1-1,0-2-8,0-1 1,0-1 0,0 3 0,0 0-5,0-1 1,0-1-1,0-2 1,0 1-68,0-1 1,0-3-1,0-1 100,0 1 49,0-3-66,0-1 1,1-5-26,4 0 0,-3 0-47,7 0 1,-5 2 34,4 2 0,-4-3 0,4 3 19,2-2 0,-3-2 0,1 0 1,2 0 18,1 0 0,1 0 1,2 0-1,1 0 1,2 0 115,-2 0 0,4 0 0,2 0 0,1 0 7,-1 0 0,2-2 0,-4 0 1,2-2-122,0 1 0,-6 1 0,1 2 1,-2-1-21,-1-3 0,-1 3 1,0-4-44,1 4-187,-1 1 122,1 0 1,-5 0 0,0 0-166,2 0 1,-3 0-283,1 0 0,0 0 0,5-1-2441,-1-3 2984,1 2 0,-1-14 0,0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8T01:24:29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86 11056 0 0,'0'-3'221'0'0,"-1"-1"0"0"0,1 1 1 0 0,-1-1-1 0 0,0 0 0 0 0,0 1 1 0 0,0-1-1 0 0,0 1 0 0 0,-1 0 1 0 0,1-1-1 0 0,-1 1 1 0 0,0 0-1 0 0,-4-5 0 0 0,-19-18 5757 0 0,23 25-5782 0 0,0 0 0 0 0,0 0 0 0 0,0 0 0 0 0,0 0 0 0 0,0 0 0 0 0,0 1 0 0 0,0-1 0 0 0,0 1 0 0 0,-1 0 0 0 0,-1 0 0 0 0,-11-3 676 0 0,12 3-787 0 0,1-1 0 0 0,-1 1 0 0 0,1 0-1 0 0,-1 0 1 0 0,0 1 0 0 0,1-1 0 0 0,-1 0-1 0 0,0 1 1 0 0,1 0 0 0 0,-1-1 0 0 0,1 1-1 0 0,-1 0 1 0 0,1 0 0 0 0,0 1 0 0 0,-5 2-1 0 0,2-1-5 0 0,-2 0-50 0 0,1 1 1 0 0,-1 1-1 0 0,1-1 0 0 0,1 1 1 0 0,-1 0-1 0 0,1 0 0 0 0,0 1 1 0 0,0 0-1 0 0,-5 7 0 0 0,6-8-80 0 0,1 1 0 0 0,0-1 1 0 0,0 1-1 0 0,0 0 0 0 0,0 0 0 0 0,1 0 0 0 0,0 0 0 0 0,1 0 0 0 0,-1 1 0 0 0,1-1 0 0 0,0 10 1 0 0,1-3-120 0 0,-1 0-59 0 0,2 0 0 0 0,-1 0 0 0 0,6 25 0 0 0,-3-24 59 0 0,-1-4 20 0 0,0-1-1 0 0,1 0 1 0 0,0 0-1 0 0,1 0 0 0 0,-1 0 1 0 0,8 11-1 0 0,-4-8-31 0 0,-5-9 139 0 0,-1-1 0 0 0,0 1 0 0 0,1-1 0 0 0,-1 1 0 0 0,1-1 1 0 0,0 0-1 0 0,0 1 0 0 0,0-1 0 0 0,0 0 0 0 0,0 0 0 0 0,1 0 0 0 0,-1-1 0 0 0,0 1 0 0 0,1-1 0 0 0,-1 1 0 0 0,4 0 0 0 0,-4-1 16 0 0,0-1 0 0 0,0 1 1 0 0,-1-1 0 0 0,1 1-1 0 0,0 0 1 0 0,-1-1-1 0 0,1 1 1 0 0,-1 0-1 0 0,1 0 1 0 0,1 1-1 0 0,1-2-101 0 0,0-1 108 0 0,-1 0 1 0 0,1-1-1 0 0,0 0 0 0 0,-1 0 0 0 0,1 0 0 0 0,5-4 0 0 0,-8 5 22 0 0,0 0 0 0 0,0 0-1 0 0,0-1 1 0 0,-1 1 0 0 0,1 0 0 0 0,0 0-1 0 0,-1-1 1 0 0,1 1 0 0 0,0 0-1 0 0,-1-1 1 0 0,1-1 0 0 0,4-11 4 0 0,4-7 156 0 0,-2 0-1 0 0,0-1 0 0 0,-1 0 1 0 0,-1 0-1 0 0,4-45 0 0 0,-2 19 151 0 0,-4 31 223 0 0,2-35 992 0 0,-4 66-1253 0 0,8 41-334 0 0,-6-30 76 0 0,2 1-1 0 0,0-1 0 0 0,14 38 1 0 0,-3-20 36 0 0,-9-22-410 0 0,18 37 1 0 0,-13-33-354 0 0,-10-19 281 0 0,1 0 1 0 0,-1 0-1 0 0,1-1 1 0 0,1 1 0 0 0,-1-1-1 0 0,1 1 1 0 0,4 4-1 0 0,-1-4-1594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9:10:01.302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0 8 864,'0'0'76,"0"0"-60,0 0-16,0 0 0,0 0 274,0 0 52,0 0 10,0 0 3,13 8-193,-13-8-38,14 4-8,-1-4-2,-13 0-56,14 4-11,-14-4-3,14 0 0,4 4-20,-4-4-8,-5-4 0,4 4 9,1-4-9,0 4-16,-1 0 4,-3-4 1,3 0-41,1 4-8,-5-4-1,5 0-1,-5 4-70,0-4-13,0 4-3,5 0-720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9:10:01.446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0 16 172,'0'0'8,"0"0"1,0 0-9,9 0 0,-9 0 0,0 0 0,0 0 346,9 4 67,4-4 14,-13 0 2,10 0-262,-10 0-53,9 0-10,0 0-3,-9 0-55,9 0-11,5 0-3,-5-4 0,0 4-32,4-4 0,-3 4 0,-1-8-12,4 4-144,-8 4-29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9:10:01.614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0 37 1306,'0'0'58,"0"0"12,0 0-56,0 0-14,0 0 0,0 0 0,0 0 99,0 0 17,9 8 3,-9-8 1,0 0-44,0 0-8,13 0-1,-13 0-1,14 0-42,-5-4-8,5 0-1,-5 0-1,0 4-31,0-8-7,-4 0 0,4 4-1,0-1-181,0-3-36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9:10:01.748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0 89 691,'0'0'61,"0"0"-49,0 0-12,0 0 0,0 0 192,5-4 36,4 0 8,-9 4 0,0 0-145,9 0-30,0-8-5,5 4-2,-5-4-35,0 0-7,0 0-2,9-4 0,-4 0-72,0 3-14,-1-3-4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9:10:01.915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0 174 806,'0'0'72,"0"0"-58,0 0-14,0 0 0,9-4 216,-4 0 40,-5 4 8,4-4 1,5-4-155,1 4-31,-1-4-7,-5 4 0,1-4-40,4 0-8,0 0-2,0-1 0,0 1-22,0-4 0,0 0 0,1 0-8,-1 4-46,4-4-9,-4 4-1,0-4-1,1 3-174,-1-3-34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9:10:02.041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-1 113 1220,'0'0'54,"0"0"11,0 0-52,0 0-13,0 0 0,0 0 0,0 0 124,0 0 21,0 0 5,0 0 1,0 0-77,0 0-15,0-8-3,0 0-1,0-4-39,4 4-7,-4 0-1,5-1-8,0-3-31,-1 0-13,-4 0-2,5 0-514,-1 0-104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9:10:02.197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13 158 1562,'0'0'69,"0"0"15,0 0-68,0 0-16,0 0 0,0 0 0,0 0 108,0 0 19,-4-8 3,4 8 1,-5-8-67,5-4-12,0 12-4,-4-9 0,4 1-34,0-4-14,4 4 11,-4-4-11,0 4-22,5-4-10,-1 0-3,1 0 0,-1-1-65,-4 1-14,5 0-2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9:10:02.338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-1 167 230,'4'-16'20,"-4"16"-20,0 0 0,0-4 0,0 4 284,0-12 52,0 12 10,5-12 2,-5 3-203,-5-3-41,5 12-8,0-8-1,0-4-33,0 4-6,0 4-2,0-4 0,0-4-42,5 4-12,-5 8 0,0-8 0,0-5-47,9 5-13,-9 0-4,4 0-771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9:10:02.520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36 83 864,'0'0'76,"0"0"-60,0 0-16,0 0 0,-9-4 193,4 0 36,5 4 7,-9-4 2,9 4-148,-4-4-30,4 4-5,0 0-2,-5-8-35,5 8-7,0-12-2,0 12 0,0 0-24,-4-8-5,4 8 0,0-8-1,0 8-46,0-13-9,0 1-1,0 4-675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9:10:02.698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14 154 576,'0'0'25,"0"0"6,0 0-31,0 0 0,0 0 0,0 0 0,-4-13 181,4 13 31,0 0 5,0-8 2,-5-4-131,5 0-27,-5 0-5,5 12 0,0 0-40,0-8-7,0 8-1,0-8-8,0-4 0,0-1-9,0 5-1,0 4 0,0-4-46,0-4-10,0 0-2,0 0-553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8T01:24:30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0 152 11976 0 0,'5'17'546'0'0,"-4"-14"-10"0"0,0 10-322 0 0,4 3 171 0 0,-4-14-288 0 0,-1-1 0 0 0,1 1 0 0 0,0 0 1 0 0,-1-1-1 0 0,1 1 0 0 0,-1 0 0 0 0,0-1 1 0 0,0 1-1 0 0,0 0 0 0 0,0 0 1 0 0,0-1-1 0 0,0 1 0 0 0,0 0 0 0 0,-1 3 1 0 0,0-3 128 0 0,1 1 1 0 0,-1-1-1 0 0,1 1 1 0 0,-1 0-1 0 0,1-1 1 0 0,0 1-1 0 0,0 0 1 0 0,0-1 0 0 0,1 1-1 0 0,-1 0 1 0 0,1-1-1 0 0,0 4 1 0 0,1 12 1135 0 0,-2-15-1180 0 0,0-1 0 0 0,0 1 0 0 0,0-1 0 0 0,0 1 0 0 0,1-1 0 0 0,-1 1 0 0 0,1-1 0 0 0,0 0 0 0 0,-1 1 0 0 0,3 2 0 0 0,17 51 1762 0 0,-5-21-2239 0 0,-14-33 598 0 0,0-58 151 0 0,-2 43-444 0 0,1 0 0 0 0,2-16 0 0 0,0-8-190 0 0,0 14 145 0 0,1 0-1 0 0,9-40 1 0 0,-11 61 35 0 0,1-11 47 0 0,1 1 0 0 0,1-1 0 0 0,0 1 0 0 0,1 0 0 0 0,0 0-1 0 0,9-14 1 0 0,-12 23-11 0 0,0 0 0 0 0,0 1 0 0 0,1-1 0 0 0,-1 1 0 0 0,1-1 0 0 0,-1 1 0 0 0,1 0 0 0 0,0 0 0 0 0,0 1 0 0 0,6-4 0 0 0,12-3-1353 0 0,1 2-3960 0 0,-19 5 4133 0 0,18-4-5993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9:10:02.854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36 32 1288,'0'0'57,"0"0"12,0 0-55,0 0-14,-4-4 0,-1-4 0,5 8 120,-4-4 22,-1 0 4,5 4 1,0 0-50,-4-4-9,4 4-3,-9-4 0,4 0-41,5 4-8,0 0-1,0 0-1,0 0-34,0 0-14,0 0 1,0 0-645,0 0-129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9:31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80 5528 0 0,'0'0'9476'0'0,"1"-14"-6535"0"0,2 9-2435 0 0,1 0 1 0 0,-1 1 0 0 0,1 0-1 0 0,0 0 1 0 0,6-6 0 0 0,-6 6-297 0 0,1 1 0 0 0,-1 0 0 0 0,0 0 0 0 0,1 0 0 0 0,-1 0 0 0 0,1 1 0 0 0,0 0 0 0 0,0-1 1 0 0,0 2-1 0 0,0-1 0 0 0,0 1 0 0 0,1 0 0 0 0,9-1 0 0 0,-8 3-88 0 0,-1 0 0 0 0,0 0 0 0 0,0 1-1 0 0,7 3 1 0 0,-5-2-50 0 0,-6-2-67 0 0,-1-1-1 0 0,0 1 1 0 0,0 0-1 0 0,0 0 1 0 0,0 0 0 0 0,0 0-1 0 0,0 0 1 0 0,0 0-1 0 0,0 0 1 0 0,0 0-1 0 0,0 0 1 0 0,0 0 0 0 0,-1 0-1 0 0,1 0 1 0 0,0 1-1 0 0,0 1 1 0 0,6 20 0 0 0,-7-16-19 0 0,0-1 0 0 0,0 1 0 0 0,-1 0 1 0 0,1 0-1 0 0,-1 0 0 0 0,-1 0 0 0 0,0-1 0 0 0,-2 8 1 0 0,-2 8-83 0 0,1-6-150 0 0,0 1 1 0 0,-1-1-1 0 0,-1 0 0 0 0,0-1 0 0 0,-1 0 1 0 0,-14 19-1 0 0,3-2-371 0 0,11-17 299 0 0,-1-1-1 0 0,0-1 1 0 0,-1 1-1 0 0,0-2 1 0 0,-18 18-1 0 0,-5-6-73 0 0,24-18 367 0 0,0 0-1 0 0,-11 12 1806 0 0,31-13-1228 0 0,-8-5-454 0 0,0 0-1 0 0,0 1 0 0 0,0-1 0 0 0,0 0 1 0 0,6-1-1 0 0,-6 0 24 0 0,1 1 0 0 0,-1 0 0 0 0,0 0 1 0 0,0 0-1 0 0,6 1 0 0 0,9 1 358 0 0,0 0 0 0 0,33-1 0 0 0,-35-1-307 0 0,-13 0-138 0 0,-1 0 0 0 0,1 1 0 0 0,0-1 0 0 0,-1 1 0 0 0,1-1 0 0 0,-1 1 0 0 0,0 0 0 0 0,4 2 0 0 0,-1-1 36 0 0,-3-1 26 0 0,9-2 0 0 0,-9 0-219 0 0,0 0-1 0 0,1 1 1 0 0,-1-2-1 0 0,0 1 0 0 0,1 0 1 0 0,-1 0-1 0 0,0-1 1 0 0,0 1-1 0 0,0-1 1 0 0,0 0-1 0 0,0 0 1 0 0,0 0-1 0 0,-1 0 0 0 0,1 0 1 0 0,-1 0-1 0 0,1 0 1 0 0,-1 0-1 0 0,2-4 1 0 0,3-3-1706 0 0,0 0-3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9:31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63 10136 0 0,'0'0'918'0'0,"2"0"-758"0"0,26-10 768 0 0,2 6 3763 0 0,-24 4-3597 0 0,-1-1 0 0 0,0 1 0 0 0,10-3 0 0 0,-6 1-637 0 0,-1 0 0 0 0,1 1 1 0 0,-1 0-1 0 0,10 1 0 0 0,-14 1-457 0 0,1 0 0 0 0,18-7 0 0 0,-12 0 0 0 0,-6 0-107 0 0,-4 4 14 0 0,0 0 0 0 0,1 0 1 0 0,-1 1-1 0 0,0-1 0 0 0,1 1 1 0 0,-1-1-1 0 0,1 1 0 0 0,0-1 1 0 0,-1 1-1 0 0,1 0 0 0 0,0 0 0 0 0,0 0 1 0 0,0 0-1 0 0,0 0 0 0 0,2-1 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9:32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0 1840 0 0,'-2'0'15071'0'0,"-8"1"-12813"0"0,-3 5-313 0 0,10-5-1787 0 0,1 0 0 0 0,-1 0 0 0 0,0 1 0 0 0,0-1 0 0 0,1 1-1 0 0,-1 0 1 0 0,1 0 0 0 0,-1 0 0 0 0,1 0 0 0 0,0 0 0 0 0,-1 0 0 0 0,1 1 0 0 0,-2 2 0 0 0,0 1-117 0 0,2-4-33 0 0,1 0 0 0 0,0 0 0 0 0,0 0 0 0 0,0 0 0 0 0,0 0 0 0 0,0 0 1 0 0,0 0-1 0 0,0 1 0 0 0,1-1 0 0 0,-1 0 0 0 0,1 1 0 0 0,-1-1 0 0 0,1 3 0 0 0,-4 9 8 0 0,1 1-16 0 0,3-13 0 0 0,0 1 0 0 0,8 12 0 0 0,-8-14 0 0 0,1 1 0 0 0,-1-1 0 0 0,1 0 0 0 0,-1 0 0 0 0,1 0 0 0 0,-1 0 0 0 0,1 0 0 0 0,0 0 0 0 0,-1 0 0 0 0,1 0 0 0 0,0-1 0 0 0,0 1 0 0 0,0 0 0 0 0,0 0 0 0 0,-1 0 0 0 0,1-1 0 0 0,0 1 0 0 0,0-1 0 0 0,1 1 0 0 0,-1-1 0 0 0,2 1 0 0 0,33 20 0 0 0,-33-19-1 0 0,2 1 20 0 0,0 0-1 0 0,-1 0 0 0 0,1-1 1 0 0,11 4-1 0 0,-3-1 52 0 0,-1 1 0 0 0,22 12 1 0 0,-33-17-64 0 0,1 1 0 0 0,-1-1 1 0 0,0 0-1 0 0,1 0 0 0 0,-1 0 0 0 0,0 1 1 0 0,0-1-1 0 0,0 1 0 0 0,0-1 1 0 0,0 2-1 0 0,0-1-3 0 0,0-1 0 0 0,-1 0-1 0 0,1 1 1 0 0,0-1 0 0 0,0 0 0 0 0,0 0 0 0 0,0 0 0 0 0,0 0 0 0 0,0 1-1 0 0,3 0 1 0 0,6 4-11 0 0,-3-2-48 0 0,0 0-1 0 0,0 1 1 0 0,0-1 0 0 0,8 9-1 0 0,-14-12 131 0 0,0 0 1 0 0,0 0-1 0 0,-1 0 0 0 0,1 0 0 0 0,0 0 0 0 0,0 0 0 0 0,-1 0 0 0 0,1 0 0 0 0,-1 1 1 0 0,1-1-1 0 0,-1 0 0 0 0,1 0 0 0 0,-1 1 0 0 0,0-1 0 0 0,1 0 0 0 0,-1 0 0 0 0,0 1 1 0 0,0-1-1 0 0,0 0 0 0 0,0 1 0 0 0,0-1 0 0 0,0 0 0 0 0,-1 1 0 0 0,1-1 0 0 0,-1 2 1 0 0,0-1 7 0 0,0 0 1 0 0,0-1 0 0 0,-1 1 0 0 0,1 0-1 0 0,-1-1 1 0 0,1 1 0 0 0,-1-1 0 0 0,1 1-1 0 0,-1-1 1 0 0,0 0 0 0 0,0 0 0 0 0,0 0-1 0 0,1 0 1 0 0,-1 0 0 0 0,0 0-1 0 0,0 0 1 0 0,0-1 0 0 0,-1 1 0 0 0,-3 0-1 0 0,-4 0 134 0 0,0 0 0 0 0,0-1-1 0 0,-11-1 1 0 0,2 1-148 0 0,8-1-83 0 0,-1-1 0 0 0,1 0 0 0 0,0 0 0 0 0,-1-1 0 0 0,1 0 0 0 0,0-1 0 0 0,-10-6-1 0 0,-10-2-1760 0 0,20 6-4653 0 0,-1-8-2119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9:28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11976 0 0,'0'0'1436'0'0,"0"1"-580"0"0,4 36 3517 0 0,-4-35-4239 0 0,0-1 0 0 0,0 1 0 0 0,0-1 0 0 0,0 1 0 0 0,0-1 0 0 0,0 1 0 0 0,0-1 0 0 0,-1 1 0 0 0,0 1 1 0 0,1-1-4 0 0,-1 0 0 0 0,1-1 0 0 0,0 1 1 0 0,0 0-1 0 0,0 0 0 0 0,-1-1 1 0 0,2 1-1 0 0,-1 2 0 0 0,8 94 795 0 0,-2-51-52 0 0,-4-35-740 0 0,-1 0-1 0 0,0 0 0 0 0,-1 15 1 0 0,-1-13-139 0 0,3 23 0 0 0,-1-24-65 0 0,-1-11 54 0 0,0 0 0 0 0,0 1 0 0 0,0-1-1 0 0,0 0 1 0 0,1 0 0 0 0,-1 0 0 0 0,1 0 0 0 0,0 0-1 0 0,1 3 1 0 0,-1-4-108 0 0,4 7-393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9:29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0 126 2760 0 0,'0'0'14594'0'0,"13"-1"-11698"0"0,89-36 349 0 0,-82 29-3245 0 0,-16 5 0 0 0,19-11 0 0 0,-20 10 0 0 0,2-1 0 0 0,13-7 2 0 0,9-6-85 0 0,-26 18 1 0 0,0-1 1 0 0,0 1-1 0 0,0-1 0 0 0,0 1 0 0 0,0-1 1 0 0,0 0-1 0 0,0 0 0 0 0,0 1 1 0 0,-1-1-1 0 0,1 0 0 0 0,0 0 0 0 0,0 0 1 0 0,-1 0-1 0 0,1 0 0 0 0,0 0 1 0 0,-1 0-1 0 0,1 0 0 0 0,-1 0 0 0 0,0 0 1 0 0,1-3-1 0 0,1 4-1383 0 0,6-4-65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9:29.6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0 1840 0 0,'0'2'607'0'0,"-2"17"11819"0"0,0-18-11869 0 0,0 0 1 0 0,0 0 0 0 0,0 1-1 0 0,1-1 1 0 0,-1 0-1 0 0,0 1 1 0 0,1 0-1 0 0,-1-1 1 0 0,1 1-1 0 0,-2 2 1 0 0,2-2-34 0 0,0-1-39 0 0,-2 4-280 0 0,-1 0 0 0 0,1 1 1 0 0,0-1-1 0 0,0 1 0 0 0,-2 8 0 0 0,1-3-172 0 0,-1 2-33 0 0,-1 2-52 0 0,5 3-61 0 0,1-16 22 0 0,0-2 89 0 0,0 0 0 0 0,0 0 0 0 0,0 0 0 0 0,0 0-1 0 0,0 0 1 0 0,0 0 0 0 0,0 0 0 0 0,0 0 0 0 0,0 0 0 0 0,0 0-1 0 0,1 0 1 0 0,-1 0 0 0 0,0 0 0 0 0,0 0 0 0 0,0 0-1 0 0,0 0 1 0 0,0 0 0 0 0,0 0 0 0 0,0 0 0 0 0,0 0 0 0 0,0 0-1 0 0,0 0 1 0 0,0 0 0 0 0,0 0 0 0 0,0 0 0 0 0,1 0-1 0 0,-1 0 1 0 0,0 0 0 0 0,0 0 0 0 0,0 0 0 0 0,0 0 0 0 0,0 0-1 0 0,0 0 1 0 0,0 0 0 0 0,0 0 0 0 0,0 0 0 0 0,0 0-1 0 0,0 0 1 0 0,0 0 0 0 0,0 1 0 0 0,0-1 0 0 0,0 0 0 0 0,0 0-1 0 0,0 0 1 0 0,0 0 0 0 0,0 0 0 0 0,0 0 0 0 0,0 0-1 0 0,0 0 1 0 0,0 0 0 0 0,0 0 0 0 0,0 0 0 0 0,0 0 0 0 0,0 1-1 0 0,0-1 1 0 0,0 0 0 0 0,0 0 0 0 0,1 6-10 0 0,12 5-30 0 0,-12-10 39 0 0,1 0 0 0 0,-1-1 0 0 0,0 1 0 0 0,0 0 0 0 0,0-1-1 0 0,1 1 1 0 0,-1-1 0 0 0,0 1 0 0 0,1-1 0 0 0,1 1 0 0 0,2-1-1 0 0,-1 1 1 0 0,1 1-1 0 0,-1-1 0 0 0,0 1 1 0 0,1-1-1 0 0,6 5 0 0 0,25 19 4 0 0,-32-23-1 0 0,7 7 8 0 0,-5-5 1 0 0,3 6 130 0 0,0 0-1 0 0,-1 1 1 0 0,0 0 0 0 0,7 12 0 0 0,-14-20-84 0 0,0-1-1 0 0,0 0 1 0 0,0 0-1 0 0,0 0 1 0 0,0 1-1 0 0,-1-1 1 0 0,1 0-1 0 0,-1 1 1 0 0,1-1-1 0 0,-1 0 1 0 0,0 1 0 0 0,0-1-1 0 0,0 0 1 0 0,0 1-1 0 0,-1-1 1 0 0,1 1-1 0 0,-2 3 1 0 0,-3 16 935 0 0,5-21-961 0 0,0 0 0 0 0,-1-1-1 0 0,1 1 1 0 0,0 0 0 0 0,-1-1-1 0 0,1 1 1 0 0,0 0 0 0 0,-1-1 0 0 0,1 1-1 0 0,-1-1 1 0 0,1 1 0 0 0,-1-1-1 0 0,1 1 1 0 0,-1-1 0 0 0,1 1 0 0 0,-1-1-1 0 0,0 1 1 0 0,1-1 0 0 0,-2 1-1 0 0,0 0 59 0 0,-7 8 178 0 0,-1-1 0 0 0,-13 9 0 0 0,21-16-217 0 0,0 1 1 0 0,0-1-1 0 0,1 1 0 0 0,-1 0 1 0 0,0-1-1 0 0,1 1 0 0 0,-2 3 0 0 0,2-3-20 0 0,-1-1-1 0 0,1 1 0 0 0,0 0 0 0 0,-1-1 1 0 0,1 1-1 0 0,-1-1 0 0 0,0 1 0 0 0,1-1 0 0 0,-1 0 1 0 0,-2 2-1 0 0,-5 0-15 0 0,0 0 1 0 0,1 0-1 0 0,-16 2 1 0 0,2 0-5 0 0,16-4-74 0 0,1-1-1 0 0,-1 1 1 0 0,1-1 0 0 0,-1 0-1 0 0,-5-1 1 0 0,-9 0-465 0 0,17 1 283 0 0,1 0-85 0 0,0 0-1 0 0,-1 0 1 0 0,1 0-1 0 0,0 0 1 0 0,0-1 0 0 0,0 1-1 0 0,-1-1 1 0 0,1 1-1 0 0,-3-2 1 0 0,-5-4-8120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9:45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2304 0 0,'0'25'200'0'0,"0"-5"7920"0"0,0-30-7608 0 0,0 0-512 0 0,0-1-128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9:46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0 5984 0 0,'0'35'15339'0'0,"-2"-37"-15259"0"0,1 1-121 0 0,1 1-2 0 0,-1-1-1 0 0,0 0 1 0 0,1 1-1 0 0,-1-1 1 0 0,1 1 0 0 0,-1-1-1 0 0,0 1 1 0 0,0-1-1 0 0,1 1 1 0 0,-1-1-1 0 0,0 1 1 0 0,0 0 0 0 0,1 0-1 0 0,-1-1 1 0 0,-1 1-1 0 0,1 0-424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0:02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 29 9216 0 0,'0'0'830'0'0,"4"-5"-668"0"0,8-18 6383 0 0,-14 23-5803 0 0,-39 10 2352 0 0,39-10-2780 0 0,-8 4-170 0 0,6-3-141 0 0,-9 13 48 0 0,7-6-50 0 0,0 1 0 0 0,1 0 0 0 0,0 1 0 0 0,1-1 0 0 0,0 1 0 0 0,0 0 0 0 0,1 0 0 0 0,-2 12 1 0 0,-3 8-2 0 0,-12 54 0 0 0,18-75 0 0 0,1-1-6 0 0,1 1 0 0 0,0-1 0 0 0,0 1 0 0 0,0-1 0 0 0,1 1 0 0 0,0-1 0 0 0,1 0 0 0 0,0 0 0 0 0,5 14 0 0 0,-5-19-5 0 0,0 1 0 0 0,0-1 0 0 0,0 0 1 0 0,0 0-1 0 0,1 0 0 0 0,5 5 0 0 0,-2-2 11 0 0,-5-4 0 0 0,0 0 0 0 0,0 0 0 0 0,1-1 0 0 0,-1 1 0 0 0,1-1 0 0 0,-1 1 0 0 0,1-1 0 0 0,0 0 0 0 0,-1 0 0 0 0,3 2 0 0 0,1-1 0 0 0,-2 2 0 0 0,-1-3-1 0 0,0 0 0 0 0,0 1 0 0 0,0-1 0 0 0,0 0 0 0 0,0 0 0 0 0,0-1 0 0 0,0 1 0 0 0,0 0 1 0 0,0 0-1 0 0,3 0 0 0 0,32 9-53 0 0,-27-7 55 0 0,-4-2-3 0 0,11-6 14 0 0,-16 4-5 0 0,1 0 0 0 0,0 1 1 0 0,-1-1-1 0 0,1 0 0 0 0,-1 0 0 0 0,1 0 1 0 0,-1 0-1 0 0,0 0 0 0 0,1 0 0 0 0,-1 0 1 0 0,0-1-1 0 0,0 1 0 0 0,0 0 0 0 0,0-1 0 0 0,0 1 1 0 0,0-1-1 0 0,0 1 0 0 0,0-1 0 0 0,-1 0 1 0 0,1 1-1 0 0,-1-1 0 0 0,1 0 0 0 0,0-1 1 0 0,0-4 36 0 0,1 0 1 0 0,-1-1-1 0 0,0 1 1 0 0,-1-9-1 0 0,1 11 3 0 0,-2-1 0 0 0,1 0 0 0 0,-1 0 0 0 0,-1-6 0 0 0,2 10-24 0 0,-1 0 0 0 0,0-1 0 0 0,0 1 0 0 0,0 0 0 0 0,0 0 0 0 0,-1 0 0 0 0,1 0 0 0 0,0 0 0 0 0,-1 0 0 0 0,1 1 0 0 0,-4-4 0 0 0,1 2 26 0 0,0 0 0 0 0,-1 1 0 0 0,1-1 0 0 0,0 1 0 0 0,-1 0 0 0 0,1 0 0 0 0,-1 1 0 0 0,1 0 0 0 0,-9-2 0 0 0,-2-1 71 0 0,13 4-102 0 0,-8-1 41 0 0,-10 12-40 0 0,15-7-84 0 0,0-1-1 0 0,0 1 0 0 0,1 0 0 0 0,0 0 0 0 0,0 1 1 0 0,0-1-1 0 0,0 1 0 0 0,-4 7 0 0 0,0 3-333 0 0,-10 24 0 0 0,16-35 373 0 0,-2 21-1374 0 0,3-10 616 0 0,0-13 96 0 0,9 7-3065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8T01:24:30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0 15552 0 0,'0'0'1407'0'0,"-1"0"-1161"0"0,-8 0 1046 0 0,-1 0 0 0 0,0 1 0 0 0,1 0 0 0 0,-16 4 0 0 0,21-4-1130 0 0,-1 1 0 0 0,1-1 0 0 0,0 1 0 0 0,0 1 0 0 0,0-1 0 0 0,1 1 0 0 0,-1-1 0 0 0,1 1 0 0 0,-1 0 0 0 0,-5 6 0 0 0,-1 2-24 0 0,1 1-1 0 0,-1 0 0 0 0,-7 13 0 0 0,13-18-131 0 0,1 1-1 0 0,-1-1 0 0 0,1 1 1 0 0,1 0-1 0 0,-1 0 1 0 0,1 0-1 0 0,-1 10 0 0 0,1-4-5 0 0,0-4-9 0 0,1 0 0 0 0,0 0 1 0 0,1 0-1 0 0,-1 0 0 0 0,4 19 0 0 0,-2-22 1 0 0,2 9-77 0 0,8 21 0 0 0,-9-32 65 0 0,0 0 0 0 0,0 0 0 0 0,1 0 0 0 0,0-1 0 0 0,0 1 0 0 0,0-1 0 0 0,0 0 0 0 0,5 5 1 0 0,2 0-1 0 0,0 0 0 0 0,1-1 0 0 0,0 0 0 0 0,1-1 0 0 0,0 0 0 0 0,0 0 1 0 0,1-1-1 0 0,14 4 0 0 0,-6-3 42 0 0,1-1 0 0 0,0-1 0 0 0,0-1 0 0 0,27 2 1 0 0,-31-5-117 0 0,-1-1 1 0 0,1 0-1 0 0,0-2 1 0 0,-1 0-1 0 0,1 0 1 0 0,-1-2-1 0 0,0 0 1 0 0,0-1-1 0 0,0-1 1 0 0,28-14 0 0 0,-18 2-1234 0 0,-1-7-4473 0 0,-1-2-1694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0:03.2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63 9216 0 0,'0'0'11515'0'0,"0"2"-11104"0"0,-8 18 157 0 0,6-15-539 0 0,0 0 1 0 0,0 0-1 0 0,1 0 0 0 0,-1 0 0 0 0,1 0 0 0 0,0 0 0 0 0,0 6 0 0 0,1-3-46 0 0,-1 1-1 0 0,-4 14 0 0 0,3-17 16 0 0,1 1-1 0 0,0 0 0 0 0,0 0 1 0 0,1 0-1 0 0,-1 0 0 0 0,2 9 0 0 0,2 5 20 0 0,-3-14-5 0 0,0 0 1 0 0,1 0-1 0 0,1 0 0 0 0,-1-1 1 0 0,1 1-1 0 0,0 0 1 0 0,0-1-1 0 0,6 11 0 0 0,26 37-92 0 0,-33-53 84 0 0,1 1-1 0 0,-1 0 1 0 0,1-1-1 0 0,0 1 1 0 0,-1-1-1 0 0,1 0 1 0 0,0 0-1 0 0,0 0 1 0 0,0 0-1 0 0,0 0 1 0 0,0 0-1 0 0,0 0 0 0 0,0 0 1 0 0,0-1-1 0 0,0 1 1 0 0,0-1-1 0 0,0 0 1 0 0,0 1-1 0 0,1-1 1 0 0,-1 0-1 0 0,0 0 1 0 0,0 0-1 0 0,0-1 1 0 0,0 1-1 0 0,0 0 1 0 0,1-1-1 0 0,-1 0 1 0 0,0 1-1 0 0,0-1 1 0 0,0 0-1 0 0,0 0 0 0 0,0 0 1 0 0,-1 0-1 0 0,1 0 1 0 0,0-1-1 0 0,0 1 1 0 0,-1-1-1 0 0,1 1 1 0 0,-1-1-1 0 0,1 1 1 0 0,-1-1-1 0 0,2-2 1 0 0,2-6-72 0 0,0 0 0 0 0,10-13 0 0 0,-8 13 48 0 0,10-20 1 0 0,-7 10 153 0 0,26-36 0 0 0,-22 35-77 0 0,-10 14-33 0 0,-1 1 0 0 0,0-1 0 0 0,0 0 0 0 0,-1 0 0 0 0,0 0 0 0 0,0-1-1 0 0,1-6 1 0 0,2-10 149 0 0,-5 21-135 0 0,1 1-1 0 0,-1 0 0 0 0,0-1 1 0 0,0 1-1 0 0,0-1 0 0 0,0 1 1 0 0,-1 0-1 0 0,1-1 0 0 0,-1 1 1 0 0,1 0-1 0 0,-1-1 0 0 0,0 1 1 0 0,0 0-1 0 0,0 0 0 0 0,0 0 1 0 0,0 0-1 0 0,0 0 0 0 0,-1 0 1 0 0,1 0-1 0 0,-1 0 0 0 0,1 0 1 0 0,-1 1-1 0 0,-3-4 0 0 0,-3-1 153 0 0,0 0 0 0 0,0 1 1 0 0,0 0-1 0 0,-1 0 0 0 0,1 1 0 0 0,-10-4 0 0 0,12 6-153 0 0,1 1 0 0 0,0-1 1 0 0,-1 1-1 0 0,1 0 0 0 0,-1 1 0 0 0,1-1 0 0 0,-1 1 1 0 0,0 0-1 0 0,1 1 0 0 0,-1-1 0 0 0,-9 3 1 0 0,7-1-89 0 0,-1 1 1 0 0,0 0 0 0 0,1 0 0 0 0,-1 1 0 0 0,1 0 0 0 0,0 0 0 0 0,1 1-1 0 0,-1 0 1 0 0,1 0 0 0 0,0 1 0 0 0,0 0 0 0 0,-7 8 0 0 0,13-12-46 0 0,-1 0 1 0 0,1 0 0 0 0,0 1 0 0 0,0-1 0 0 0,0 0 0 0 0,0 5 0 0 0,-4 6-307 0 0,-4 3-1637 0 0,4 7-5735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0:26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4144 0 0,'0'0'15131'0'0,"2"1"-14912"0"0,78 32 1166 0 0,-49-24-1137 0 0,-26-7-235 0 0,0-1 0 0 0,0 1-1 0 0,0-1 1 0 0,0 0 0 0 0,0-1-1 0 0,0 1 1 0 0,0-1-1 0 0,0 0 1 0 0,1 0 0 0 0,6-2-1 0 0,9 2 41 0 0,11 0 1 0 0,-14-2-45 0 0,-17 1-6 0 0,-1 1 1 0 0,1-1-1 0 0,0 1 0 0 0,0-1 1 0 0,0 1-1 0 0,-1-1 1 0 0,1 1-1 0 0,0 0 1 0 0,0 0-1 0 0,0-1 0 0 0,0 1 1 0 0,0 0-1 0 0,0 0 1 0 0,0 0-1 0 0,1 0 1 0 0,32-7 17 0 0,-23 5 22 0 0,2-2-19 0 0,-11 3 234 0 0,-1 1-254 0 0,0 0 1 0 0,-1 1-1 0 0,1-1 0 0 0,-1 0 0 0 0,1 0 0 0 0,0 0 0 0 0,-1 1 1 0 0,1-1-1 0 0,-1 0 0 0 0,1 1 0 0 0,-1-1 0 0 0,1 0 0 0 0,-1 1 0 0 0,1-1 1 0 0,-1 1-1 0 0,0-1 0 0 0,1 1 0 0 0,-1-1 0 0 0,0 0 0 0 0,1 1 0 0 0,-1 0 1 0 0,0-1-1 0 0,1 1 0 0 0,-1-1 0 0 0,0 1 0 0 0,1 1 0 0 0,4 21 181 0 0,0-3-50 0 0,-4-18-122 0 0,0 1 0 0 0,0 0 0 0 0,0 0 0 0 0,0 0-1 0 0,0 0 1 0 0,0 0 0 0 0,-1 0 0 0 0,0 0 0 0 0,1 0-1 0 0,-1 5 1 0 0,1 13 86 0 0,5 5-3 0 0,-4-11-9 0 0,-2-13-73 0 0,0 0-1 0 0,0 0 1 0 0,0 0-1 0 0,0 0 0 0 0,1 0 1 0 0,-1 0-1 0 0,1-1 1 0 0,1 5-1 0 0,-1-2 51 0 0,-1 69 75 0 0,5-50 125 0 0,-1-5-99 0 0,2 26-37 0 0,-5-37-146 0 0,0 0 0 0 0,-1 0 1 0 0,0 14-1 0 0,-1-7-112 0 0,1-12 3 0 0,6-22-4313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0:28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89 1840 0 0,'-2'-5'12'0'0,"-1"-10"29"0"0,0 1 0 0 0,1-1 0 0 0,-12-25 14428 0 0,10 45-11924 0 0,2-3-3499 0 0,0-1 1041 0 0,1-1-1 0 0,0 1 1 0 0,0 0-1 0 0,0-1 1 0 0,0 1-1 0 0,0 0 1 0 0,0 0-1 0 0,0 0 0 0 0,0 0 1 0 0,0 0-1 0 0,-1 2 1 0 0,2-3-77 0 0,0 0 1 0 0,0 0-1 0 0,0 1 1 0 0,0-1-1 0 0,-1 0 1 0 0,1 0-1 0 0,0 1 1 0 0,0-1-1 0 0,0 0 1 0 0,0 0-1 0 0,0 0 1 0 0,-1 0-1 0 0,1 1 1 0 0,0-1-1 0 0,0 0 1 0 0,0 0-1 0 0,-1 0 1 0 0,1 0-1 0 0,0 0 1 0 0,0 0-1 0 0,-1 1 1 0 0,1-1-1 0 0,0 0 1 0 0,0 0-1 0 0,-1 0 1 0 0,1 0-1 0 0,0 0 1 0 0,0 0-1 0 0,-1 0 1 0 0,1 0-1 0 0,-1 0 1 0 0,1 0 30 0 0,0 0 1 0 0,-1 0-1 0 0,1 0 0 0 0,0 0 1 0 0,-1 0-1 0 0,1 0 0 0 0,-1 0 1 0 0,1 0-1 0 0,0 0 0 0 0,-1 0 1 0 0,1 0-1 0 0,0 0 0 0 0,-1 1 0 0 0,1-1 1 0 0,0 0-1 0 0,-1 0 0 0 0,1 0 1 0 0,0 1-1 0 0,-1-1 0 0 0,1 0 1 0 0,0 0-1 0 0,-1 1 0 0 0,0 0 13 0 0,0 0 0 0 0,0 0 0 0 0,0 0 0 0 0,0 0-1 0 0,-1-1 1 0 0,1 1 0 0 0,0 0 0 0 0,0-1 0 0 0,-1 1 0 0 0,1-1-1 0 0,0 0 1 0 0,-1 1 0 0 0,1-1 0 0 0,-1 0 0 0 0,1 0-1 0 0,0 1 1 0 0,-1-1 0 0 0,1 0 0 0 0,-1-1 0 0 0,1 1 0 0 0,-3 0-1 0 0,-7 4 163 0 0,-14 2-41 0 0,19-5-132 0 0,0 0 1 0 0,1 1-1 0 0,-1-1 1 0 0,-5 4-1 0 0,8-4-34 0 0,1-1 0 0 0,0 1-1 0 0,0 0 1 0 0,0 0-1 0 0,0-1 1 0 0,-1 1 0 0 0,-2-1-1 0 0,2 0 2 0 0,0 1 1 0 0,0 0-1 0 0,0-1 0 0 0,0 1 0 0 0,0 0 1 0 0,0 1-1 0 0,0-1 0 0 0,0 0 0 0 0,0 1 0 0 0,-2 1 1 0 0,3-2-9 0 0,1 0 0 0 0,-1 0 1 0 0,0 0-1 0 0,0 0 0 0 0,1-1 1 0 0,-1 1-1 0 0,0-1 1 0 0,0 1-1 0 0,0-1 0 0 0,-2 0 1 0 0,0 1 2 0 0,1-1 0 0 0,0 1-1 0 0,-1-1 1 0 0,1 1 0 0 0,0 0 0 0 0,0 1 0 0 0,-1-1 0 0 0,1 0 0 0 0,0 1 0 0 0,0 0 0 0 0,-3 2 0 0 0,5-3 24 0 0,0 0 1 0 0,0 0-1 0 0,0 0 1 0 0,0 0-1 0 0,1 0 1 0 0,-1 0-1 0 0,0 0 1 0 0,1 0-1 0 0,-1 1 0 0 0,1-1 1 0 0,-1 0-1 0 0,0 2 1 0 0,-1 3 122 0 0,-42 56-674 0 0,36-53 349 0 0,7-6 88 0 0,-1-1-1 0 0,0 1 0 0 0,1-1 0 0 0,-1 1 0 0 0,1-1 0 0 0,0 1 0 0 0,-1 3 0 0 0,1-4 564 0 0,4 10-585 0 0,-2-9-85 0 0,-1 2 27 0 0,0-5 163 0 0,0 1 0 0 0,0-1 1 0 0,0 1-1 0 0,0 0 1 0 0,0-1-1 0 0,0 1 0 0 0,0-1 1 0 0,0 1-1 0 0,0-1 0 0 0,0 1 1 0 0,0-1-1 0 0,0 1 1 0 0,1-1-1 0 0,-1 1 0 0 0,0-1 1 0 0,0 1-1 0 0,1-1 0 0 0,-1 1 1 0 0,0-1-1 0 0,1 0 0 0 0,-1 1 1 0 0,1-1 1 0 0,-1 1 0 0 0,0-1 0 0 0,0 0 0 0 0,1 1 0 0 0,-1-1 1 0 0,0 0-1 0 0,0 1 0 0 0,0-1 0 0 0,1 0 0 0 0,-1 1 0 0 0,0-1 0 0 0,0 0 0 0 0,0 1 0 0 0,0-1 1 0 0,0 1-1 0 0,0-1 0 0 0,0 0 0 0 0,0 1 0 0 0,0-1 0 0 0,0 0 0 0 0,0 1 0 0 0,1 8 0 0 0,9 13 336 0 0,-9-21-257 0 0,0 0 0 0 0,-1 0-1 0 0,1 0 1 0 0,-1 0 0 0 0,1 0 0 0 0,-1 0 0 0 0,0 0-1 0 0,1 0 1 0 0,-1 0 0 0 0,0 1 0 0 0,0-1-1 0 0,0 2 1 0 0,0-3-49 0 0,0 1-1 0 0,0-1 0 0 0,0 0 0 0 0,0 1 1 0 0,0-1-1 0 0,1 1 0 0 0,-1-1 0 0 0,0 1 1 0 0,0-1-1 0 0,0 0 0 0 0,0 1 0 0 0,1-1 1 0 0,-1 1-1 0 0,0-1 0 0 0,0 0 0 0 0,1 1 1 0 0,-1-1-1 0 0,0 0 0 0 0,0 1 0 0 0,1-1 1 0 0,0 1-1 0 0,-1-1-31 0 0,1 1 1 0 0,0 0-1 0 0,0 0 0 0 0,-1 0 1 0 0,1 0-1 0 0,-1 0 1 0 0,1 0-1 0 0,0 0 0 0 0,-1 0 1 0 0,0 0-1 0 0,1 0 0 0 0,-1 0 1 0 0,0 0-1 0 0,1 0 1 0 0,-1 0-1 0 0,0 0 0 0 0,0 0 1 0 0,0 0-1 0 0,0 0 1 0 0,0 1-1 0 0,-1 0 0 0 0,2 7 2 0 0,-1-5 0 0 0,0 0 0 0 0,0 0 0 0 0,0 0 0 0 0,-1 0 0 0 0,0 0 0 0 0,1 0 0 0 0,-4 6 0 0 0,3-5 0 0 0,1 0 0 0 0,0 20 0 0 0,0-1 0 0 0,0-16 0 0 0,0-6 0 0 0,0 1 0 0 0,0-1 0 0 0,0 0 0 0 0,0 0 0 0 0,1 0 0 0 0,-1 1 0 0 0,1-1 0 0 0,-1 0 0 0 0,1 0 0 0 0,1 3 0 0 0,-1-4 0 0 0,-1-1 0 0 0,1 1 0 0 0,-1 0 0 0 0,0-1 0 0 0,0 1 0 0 0,1 0 0 0 0,-1-1 0 0 0,0 1 0 0 0,0 0 0 0 0,0 0 0 0 0,0-1 0 0 0,0 1 0 0 0,0 0 0 0 0,0 0 0 0 0,0-1 0 0 0,0 1 0 0 0,0 0 0 0 0,0 0 0 0 0,0-1 0 0 0,-1 2 0 0 0,0 1 0 0 0,1 0 0 0 0,-1 0 2 0 0,3 14-41 0 0,-2-15-566 0 0,2 4 1413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0:49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77 191 3680 0 0,'0'0'1736'0'0,"0"-1"-1320"0"0,1 0-362 0 0,-1-3 2 0 0,-6-6 19 0 0,1 4 170 0 0,5 5-219 0 0,-1 1 0 0 0,1-1 0 0 0,-1 1 0 0 0,1-1 0 0 0,-1 1 0 0 0,1-1 0 0 0,-1 0 0 0 0,1 1-1 0 0,0-1 1 0 0,-1 0 0 0 0,1 1 0 0 0,0-1 0 0 0,0 0 0 0 0,-1 0 0 0 0,1 1 0 0 0,0-2-1 0 0,-11-2 1069 0 0,9 2-808 0 0,-1 1 0 0 0,1-1 0 0 0,0 0 0 0 0,0 0 0 0 0,0 0 0 0 0,-4-4 1 0 0,-2-2 90 0 0,6 5-259 0 0,-19-14 7967 0 0,54 17-5401 0 0,-32-1-2635 0 0,15-1 411 0 0,-1-1 0 0 0,0-1-1 0 0,25-10 1 0 0,26-10 213 0 0,-38 14-567 0 0,64-19 11 0 0,-34 16-74 0 0,-48 8-264 0 0,-1 3 157 0 0,73 2 605 0 0,-78 2-498 0 0,7 4-22 0 0,-9-3-1 0 0,0-1 0 0 0,-1 0 0 0 0,1 0 0 0 0,0 1-1 0 0,-1-1 1 0 0,1 1 0 0 0,-1-1 0 0 0,0 1 0 0 0,0 0 0 0 0,0-1 0 0 0,0 1 0 0 0,1 5 0 0 0,-2 14 4 0 0,-1-12 21 0 0,0-1 0 0 0,-2 15 1 0 0,1-15-21 0 0,0 0-1 0 0,1 14 1 0 0,0-12-25 0 0,1-4 0 0 0,0-1 0 0 0,0 1 0 0 0,1 0 0 0 0,0 0 0 0 0,2 9 0 0 0,-1-9 0 0 0,-1 1 0 0 0,1-1 0 0 0,-1 0 0 0 0,-1 0 0 0 0,1 10 0 0 0,-1-8 0 0 0,0-1 0 0 0,1 1 0 0 0,2 8 0 0 0,3 20 0 0 0,-5-32 0 0 0,0 1-1 0 0,-1-1 0 0 0,0 11 0 0 0,2 11 636 0 0,-1-8-1197 0 0,-1-17 444 0 0,1-3-557 0 0,0 0 507 0 0,0 1 0 0 0,-1-1 0 0 0,1 1 0 0 0,0-1 0 0 0,0 0 0 0 0,0 0-1 0 0,-1 0 1 0 0,1 1 0 0 0,0-1 0 0 0,0-1 0 0 0,0 1-224 0 0,4-13-7467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1:00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0 2760 0 0,'0'0'13022'0'0,"-1"3"-12103"0"0,-26 47 2706 0 0,23-28-2620 0 0,2-13-806 0 0,0 9 173 0 0,0 0 0 0 0,1 29-1 0 0,1-36-305 0 0,1 18-31 0 0,0 1 0 0 0,6 31-1 0 0,-5-40-33 0 0,-2-18-3 0 0,0 0-1 0 0,1 0 1 0 0,-1-1-1 0 0,0 1 1 0 0,1 0-1 0 0,0 0 1 0 0,1 5 0 0 0,4 2-61 0 0,5 14-1632 0 0,-3-24-423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1:01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8664 0 0,'0'0'8369'0'0,"2"0"-7821"0"0,3 0-343 0 0,-1 1-13 0 0,0-1-1 0 0,0 0 0 0 0,0-1 0 0 0,0 1 0 0 0,0-1 0 0 0,0 1 0 0 0,0-1 0 0 0,0 0 1 0 0,0-1-1 0 0,7-2 0 0 0,14-1 315 0 0,-13 2-474 0 0,-9 2 47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1:01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0 6912 0 0,'0'0'13355'0'0,"0"3"-12935"0"0,0-2-380 0 0,0 0 0 0 0,0 1 0 0 0,0-1 0 0 0,0 0 0 0 0,0 1 0 0 0,0-1 0 0 0,-1 0 0 0 0,1 1 0 0 0,0-1 0 0 0,-1 0 0 0 0,1 0 0 0 0,-1 0-1 0 0,1 1 1 0 0,-1-1 0 0 0,0 0 0 0 0,1 0 0 0 0,-1 0 0 0 0,0 0 0 0 0,-1 1 0 0 0,2-1-21 0 0,-1 0-1 0 0,1-1 1 0 0,0 1 0 0 0,-1 0-1 0 0,1 0 1 0 0,0-1 0 0 0,0 1-1 0 0,0 0 1 0 0,0 0 0 0 0,0-1-1 0 0,0 1 1 0 0,0 0 0 0 0,0 1-1 0 0,0 0 16 0 0,-10 44-260 0 0,9-42 226 0 0,1-1-1 0 0,0 1 1 0 0,0-1-1 0 0,0 1 0 0 0,0-1 1 0 0,0 1-1 0 0,1-1 1 0 0,-1 0-1 0 0,1 1 0 0 0,2 3 1 0 0,-2-5-94 0 0,-2 2-41 0 0,1-1 131 0 0,8 10-347 0 0,-5-7 340 0 0,0-1 0 0 0,-1 1 0 0 0,1 1 1 0 0,1 5-1 0 0,-4-11 11 0 0,0 0 0 0 0,0 0 0 0 0,1-1 0 0 0,-1 1 0 0 0,0 0 0 0 0,0 0 0 0 0,1-1 0 0 0,-1 1 0 0 0,0 0 0 0 0,1-1 0 0 0,-1 1 0 0 0,0 0 0 0 0,1-1 0 0 0,-1 1 0 0 0,1-1 0 0 0,0 1 0 0 0,0 0 0 0 0,9-5 0 0 0,-4 3 0 0 0,-1 2 0 0 0,11-7 0 0 0,-7 1 12 0 0,-8 4 7 0 0,5 0 19 0 0,9 2 63 0 0,-11-1-65 0 0,0 1-1 0 0,-1 0 1 0 0,1 0 0 0 0,0 0 0 0 0,-1 0 0 0 0,1 1 0 0 0,0-1 0 0 0,5 4-1 0 0,3 2 63 0 0,-2-4-45 0 0,-8-2 1356 0 0,-2 1-1332 0 0,0-1-1 0 0,0 0 0 0 0,0 1 1 0 0,0-1-1 0 0,-1 0 0 0 0,1 1 1 0 0,0-1-1 0 0,-1 0 0 0 0,1 1 1 0 0,-1-1-1 0 0,1 0 0 0 0,-1 1 0 0 0,1-1 1 0 0,-1 0-1 0 0,0 0 0 0 0,0 0 1 0 0,0 0-1 0 0,0 0 0 0 0,0 0 1 0 0,0 0-1 0 0,0 0 0 0 0,-2 1 1 0 0,-1 0 81 0 0,0 0 0 0 0,0 0 0 0 0,0-1 0 0 0,0 1 0 0 0,-8 0 0 0 0,4 0-539 0 0,-33 13 281 0 0,31-11 120 0 0,0-1 1 0 0,-18 5-1 0 0,12-2-17 0 0,15-5-7 0 0,0 0 0 0 0,0-1-1 0 0,-1 1 1 0 0,1-1 0 0 0,0 1-1 0 0,0-1 1 0 0,-1 1 0 0 0,1-1 0 0 0,-3 0-1 0 0,4 0-4 0 0,0 0-1 0 0,0 0 0 0 0,-1 0 1 0 0,1 0-1 0 0,0 0 0 0 0,-1 0 0 0 0,1 0 1 0 0,0 0-1 0 0,0 0 0 0 0,-1 0 1 0 0,1 0-1 0 0,0 0 0 0 0,0 0 1 0 0,-1 1-1 0 0,1-1 0 0 0,0 0 1 0 0,0 0-1 0 0,0 0 0 0 0,-1 0 1 0 0,1 0-1 0 0,0 1 0 0 0,0-1 1 0 0,0 0-1 0 0,-1 0 0 0 0,1 0 1 0 0,0 0-1 0 0,0 1 0 0 0,0-1 0 0 0,-1 0-15 0 0,1 1-1 0 0,0-1 0 0 0,0 0 0 0 0,0 0 0 0 0,0 1 0 0 0,-1-1 0 0 0,1 0 0 0 0,0 0 0 0 0,0 0 0 0 0,0 0 0 0 0,-1 1 0 0 0,1-1 0 0 0,0 0 0 0 0,0 0 0 0 0,-1 0 0 0 0,1 0 0 0 0,0 0 0 0 0,0 0 0 0 0,-1 0 0 0 0,1 0 1 0 0,0 0-1 0 0,-1 0 0 0 0,1 1 0 0 0,0-1 0 0 0,0-1 0 0 0,-1 1 0 0 0,1 0 0 0 0,-1 0 0 0 0,-9 0-2114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1:02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 4144 0 0,'-2'1'6385'0'0,"-10"7"-256"0"0,-1 12-4252 0 0,0 0-878 0 0,12-18-936 0 0,0 0-1 0 0,0 0 0 0 0,0 0 1 0 0,0 0-1 0 0,0 0 1 0 0,0 1-1 0 0,0-1 1 0 0,1 0-1 0 0,-1 1 1 0 0,1-1-1 0 0,0 1 1 0 0,-1-1-1 0 0,1 0 1 0 0,1 5-1 0 0,-1-3 25 0 0,-6 32 250 0 0,1 39 9 0 0,0 1-156 0 0,5-68-154 0 0,0 9-3 0 0,-1 1-1 0 0,-3 26 1 0 0,3-40-27 0 0,0 0-3 0 0,2 18 9 0 0,-1 2-872 0 0,11-29 193 0 0,-9 4 535 0 0,-1 0 0 0 0,1 1 1 0 0,-1-1-1 0 0,0 0 0 0 0,1 0 0 0 0,-1 0 0 0 0,0 0 0 0 0,0 0 0 0 0,0 0 0 0 0,0 0 0 0 0,0 0 0 0 0,0 0 0 0 0,0 0 0 0 0,0-1 0 0 0,0 1 0 0 0,0 0 0 0 0,-1-1 0 0 0,1 1 0 0 0,0-3 0 0 0,4-7-4143 0 0,1-3-1398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1:03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38 3224 0 0,'0'0'10542'0'0,"0"13"-8439"0"0,0-6-1278 0 0,0 13-65 0 0,0 0 0 0 0,-5 24 0 0 0,4-33-728 0 0,0 0 0 0 0,1 18 0 0 0,1-8 21 0 0,-1-18-46 0 0,0-1-5 0 0,0 1 0 0 0,0-1 0 0 0,0 1 1 0 0,1 0-1 0 0,-1-1 0 0 0,2 5 0 0 0,2 7 48 0 0,-3-10-43 0 0,0-1-2 0 0,8 14-5 0 0,-3-7 0 0 0,4-1 0 0 0,-7-6 3 0 0,0-2-7 0 0,15 6 75 0 0,-18-7-66 0 0,1 0 0 0 0,-1 0 0 0 0,0 0 0 0 0,1 0 0 0 0,-1 0 0 0 0,0 0 1 0 0,1 0-1 0 0,-1 0 0 0 0,0-1 0 0 0,1 1 0 0 0,-1 0 0 0 0,0 0 0 0 0,1 0 0 0 0,-1 0 0 0 0,0 0 0 0 0,0 0 1 0 0,1-1-1 0 0,-1 1 0 0 0,0 0 0 0 0,1 0 0 0 0,-1 0 0 0 0,0-1 0 0 0,0 1 0 0 0,0 0 0 0 0,1 0 1 0 0,-1-1-1 0 0,0 1 0 0 0,0 0 0 0 0,1-1 0 0 0,-1 0 30 0 0,6-6 100 0 0,0 0 1 0 0,-1-1-1 0 0,-1 1 1 0 0,1-1 0 0 0,-1 0-1 0 0,-1 0 1 0 0,1 0-1 0 0,-1-1 1 0 0,-1 1 0 0 0,1-1-1 0 0,-2 0 1 0 0,2-15-1 0 0,5-3-32 0 0,-7 22-75 0 0,1 1 0 0 0,-1-1 0 0 0,0 0 1 0 0,0 0-1 0 0,0 0 0 0 0,0-5 0 0 0,-1-2 101 0 0,0 7 25 0 0,1 0 0 0 0,-1 0 0 0 0,0 0 0 0 0,0 0 0 0 0,-1 0-1 0 0,0 1 1 0 0,0-1 0 0 0,0 0 0 0 0,0 0 0 0 0,-1 0 0 0 0,-2-6 0 0 0,2 8-142 0 0,-4-12-8 0 0,-9 0-4 0 0,8 11 30 0 0,3 5 25 0 0,0 0 1 0 0,0 1-1 0 0,0-1 1 0 0,0 1 0 0 0,0 0-1 0 0,0 0 1 0 0,0 1-1 0 0,0-1 1 0 0,1 1-1 0 0,0 0 1 0 0,-1 0 0 0 0,-3 4-1 0 0,-3 3-61 0 0,7-7-15 0 0,-1 1 1 0 0,1 0-1 0 0,0-1 1 0 0,0 1-1 0 0,-4 8 1 0 0,-15 32-633 0 0,21-42 588 0 0,0 0 1 0 0,-1 0-1 0 0,1 0 1 0 0,0 0 0 0 0,1 0-1 0 0,-1 1 1 0 0,0-1-1 0 0,1 0 1 0 0,-1 0 0 0 0,1 1-1 0 0,0-1 1 0 0,-1 0-1 0 0,1 1 1 0 0,0-1 0 0 0,1 0-1 0 0,-1 1 1 0 0,0-1-1 0 0,1 0 1 0 0,-1 0 0 0 0,1 1-1 0 0,-1-1 1 0 0,2 2-1 0 0,8 26-1717 0 0,-9-16 308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1:27.6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11456 0 0,'0'0'3785'0'0,"7"6"-252"0"0,-4-2-3281 0 0,0-1 0 0 0,1 1-1 0 0,-1 0 1 0 0,0-1 0 0 0,9 6-1 0 0,-10-7-103 0 0,0 0-1 0 0,1-1 0 0 0,-1 1 0 0 0,1-1 0 0 0,0 1 1 0 0,-1-1-1 0 0,1 0 0 0 0,0 0 0 0 0,0 0 0 0 0,6 1 0 0 0,-8-2 339 0 0,2 0-138 0 0,84 10 412 0 0,-58-6-1148 0 0,-22-3 128 0 0,-4 1 97 0 0,13 2 92 0 0,-15-4 82 0 0,0 0 0 0 0,1 0 0 0 0,-1 1 0 0 0,0-1 0 0 0,0 1 0 0 0,0-1 0 0 0,0 1 0 0 0,1-1 0 0 0,-1 1 0 0 0,0 0 0 0 0,0 0 0 0 0,0-1 0 0 0,0 1 0 0 0,0 0 0 0 0,-1 0 0 0 0,1 0 0 0 0,0 0 0 0 0,0 0 0 0 0,-1 0 0 0 0,2 2 0 0 0,2 3 30 0 0,-4-5-29 0 0,1 1-1 0 0,-1-1 0 0 0,1 0 1 0 0,-1 0-1 0 0,0 1 1 0 0,1-1-1 0 0,-1 0 0 0 0,0 1 1 0 0,0-1-1 0 0,0 0 1 0 0,0 1-1 0 0,0-1 0 0 0,0 0 1 0 0,-1 1-1 0 0,1-1 0 0 0,0 0 1 0 0,-1 1-1 0 0,1-1 1 0 0,-1 0-1 0 0,1 0 0 0 0,-2 2 1 0 0,-17 29 87 0 0,14-25-97 0 0,-2 3 8 0 0,-2 4 33 0 0,0-1 0 0 0,-16 18 0 0 0,5-7 16 0 0,17-20-63 0 0,0 0 0 0 0,0 0 1 0 0,0 0-1 0 0,0-1 1 0 0,0 1-1 0 0,-1-1 0 0 0,0 0 1 0 0,0 0-1 0 0,-5 3 1 0 0,3-3-1769 0 0,10-9-228 0 0,13-28-1605 0 0,-11 23 2325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8T01:24:25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0 15200 0 0,'-38'6'672'0'0,"23"-6"143"0"0,-3 0-655 0 0,2 0-160 0 0,6 0 0 0 0,-5-6 0 0 0,3 12 144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1:28.1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88 0 10136 0 0,'0'0'9398'0'0,"-2"1"-8573"0"0,0-1-677 0 0,1 1 0 0 0,-1 0-1 0 0,0 0 1 0 0,1 0 0 0 0,-1 0-1 0 0,1 0 1 0 0,-1 0 0 0 0,1 0-1 0 0,0 0 1 0 0,-1 1 0 0 0,1-1-1 0 0,0 1 1 0 0,0-1-1 0 0,0 1 1 0 0,0-1 0 0 0,0 1-1 0 0,-1 1 1 0 0,-11 16 256 0 0,12-18-398 0 0,0 0-3 0 0,0 1 0 0 0,-1-1 1 0 0,1 0-1 0 0,0 1 0 0 0,0-1 0 0 0,0 1 0 0 0,0 0 0 0 0,0-1 1 0 0,1 1-1 0 0,-1 0 0 0 0,0-1 0 0 0,1 1 0 0 0,-1 0 0 0 0,1 0 1 0 0,0-1-1 0 0,0 1 0 0 0,-1 0 0 0 0,1 3 0 0 0,0 0-1 0 0,-1-1-1 0 0,1 0 1 0 0,-1 0-1 0 0,0 0 0 0 0,-3 6 1 0 0,2-5 10 0 0,0-1 1 0 0,1 1-1 0 0,0-1 0 0 0,0 1 1 0 0,-1 9-1 0 0,2-9-4 0 0,0-2-4 0 0,1 0 0 0 0,-2-1 0 0 0,1 1 0 0 0,0 0 0 0 0,0 0 1 0 0,-1 0-1 0 0,0 0 0 0 0,1-1 0 0 0,-1 1 0 0 0,-2 3 0 0 0,-4 18-4 0 0,4-6 0 0 0,5-14 0 0 0,0-1 0 0 0,-1-1 0 0 0,0 0 0 0 0,1 0 0 0 0,-1 0 0 0 0,0 0 0 0 0,1 0 0 0 0,0 0 0 0 0,-1 0 0 0 0,4 2 0 0 0,8 10 0 0 0,-2-4 0 0 0,-6-7 29 0 0,2 0-1 0 0,-1 0 0 0 0,0-1 1 0 0,0 0-1 0 0,1 0 0 0 0,0 0 1 0 0,-1-1-1 0 0,1 0 1 0 0,0 0-1 0 0,11-1 0 0 0,-13 0 12 0 0,1 0 0 0 0,-1-1 0 0 0,1 1 0 0 0,0-1 0 0 0,-1-1-1 0 0,0 1 1 0 0,1-1 0 0 0,-1 0 0 0 0,10-4 0 0 0,11-4 5 0 0,-21 8-40 0 0,-1 1 0 0 0,1-1 0 0 0,-1 1 1 0 0,0-1-1 0 0,0-1 0 0 0,5-2 0 0 0,36-33-1846 0 0,-29 24-6245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1:30.0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 4608 0 0,'17'35'15669'0'0,"-17"-35"-15629"0"0,0 0 0 0 0,0 0 0 0 0,1 0 1 0 0,-1 0-1 0 0,0 0 0 0 0,0 0 0 0 0,1 0 1 0 0,-1 0-1 0 0,0 0 0 0 0,0 0 0 0 0,1 0 1 0 0,-1 0-1 0 0,0 0 0 0 0,0 0 0 0 0,1 0 1 0 0,-1 0-1 0 0,0 0 0 0 0,0 0 0 0 0,0 0 0 0 0,1-1 1 0 0,-1 1-1 0 0,0 0 0 0 0,0 0 0 0 0,1 0 1 0 0,-1 0-1 0 0,0 0 0 0 0,0-1 0 0 0,1 0 4 0 0,0 0-1 0 0,0 0 1 0 0,0 0-1 0 0,0 0 1 0 0,0 1-1 0 0,0-1 1 0 0,0 0-1 0 0,0 1 1 0 0,0-1-1 0 0,0 0 1 0 0,0 1-1 0 0,0-1 1 0 0,0 1-1 0 0,1 0 1 0 0,-1-1-1 0 0,0 1 1 0 0,0 0-1 0 0,2 0 1 0 0,17-7 461 0 0,-15 4-423 0 0,1 1-1 0 0,-1 0 1 0 0,1 0-1 0 0,0 0 1 0 0,0 1-1 0 0,0 0 1 0 0,0 0-1 0 0,9 0 1 0 0,14 2-13 0 0,-10-1-1 0 0,0 0-1 0 0,28-4 1 0 0,-46 4-63 0 0,0-1 0 0 0,1 1 1 0 0,-1 0-1 0 0,0 0 0 0 0,1 0 1 0 0,-1 0-1 0 0,0 0 0 0 0,1 0 1 0 0,-1 0-1 0 0,0 1 1 0 0,1-1-1 0 0,0 1 0 0 0,4 1 11 0 0,7 2 39 0 0,-11-1-55 0 0,-2-1 9 0 0,1-1 44 0 0,0 2 1 0 0,7 17 47 0 0,-7-18-26 0 0,-2 0-39 0 0,0 0 0 0 0,1 0 1 0 0,-1-1-1 0 0,1 1 1 0 0,-1 1-1 0 0,1-1 1 0 0,-1 0-1 0 0,1 0 1 0 0,0 2-1 0 0,0-2-27 0 0,-1 2 1 0 0,0 1 1 0 0,-1-1-1 0 0,0 0 0 0 0,0 0 0 0 0,0 0 1 0 0,0-1-1 0 0,0 1 0 0 0,-1 0 1 0 0,1-1-1 0 0,-7 7 0 0 0,-3 0 59 0 0,-22 17 0 0 0,4-3-27 0 0,25-19-32 0 0,-1-1 1 0 0,0 0-1 0 0,-10 5 0 0 0,-6 4 13 0 0,20-11-51 0 0,-1 0 0 0 0,0 0 0 0 0,0-1 0 0 0,0 1 0 0 0,-1-1 0 0 0,1 0 0 0 0,0 0 0 0 0,0 0 0 0 0,-1 0 0 0 0,1-1 0 0 0,-5 1 0 0 0,7-1-140 0 0,3-2-1737 0 0,0-1 1769 0 0,4-6-1221 0 0,1 0 0 0 0,0 0 0 0 0,1 1 0 0 0,9-9 0 0 0,-1 7-4592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1:30.4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94 35 11744 0 0,'20'-22'1275'0'0,"-7"9"7432"0"0,-15 13-7507 0 0,-9 2 925 0 0,6 0-1989 0 0,2 0-52 0 0,0-1 0 0 0,0 1 0 0 0,-1 0 0 0 0,1 0 0 0 0,0 0 0 0 0,1 0 0 0 0,-1 1 0 0 0,-3 3 0 0 0,-11 17 224 0 0,11-15-288 0 0,0 0-1 0 0,0 1 0 0 0,1 0 1 0 0,0 0-1 0 0,-6 16 0 0 0,4-4-19 0 0,4-13 0 0 0,0 1 0 0 0,1 0 0 0 0,-1 1 0 0 0,2-1 0 0 0,-2 18 0 0 0,3-14-4 0 0,0-8 0 0 0,-1 0-1 0 0,1 1 1 0 0,1-1-1 0 0,-1 0 1 0 0,1 0-1 0 0,0 0 1 0 0,0 0-1 0 0,0 0 1 0 0,1 0-1 0 0,2 6 1 0 0,11 14-9 0 0,-4-17 14 0 0,-4-4 0 0 0,1 2 0 0 0,1 0 0 0 0,0-1 0 0 0,0 0 0 0 0,1-1 1 0 0,-1 0-1 0 0,1 0 0 0 0,0-1 0 0 0,0-1 0 0 0,15 3 0 0 0,-15-5 8 0 0,-1 0-1 0 0,1-1 1 0 0,-1 0 0 0 0,0-1-1 0 0,13-3 1 0 0,-3 1-8 0 0,8-3-661 0 0,-1 0-1 0 0,46-20 1 0 0,-48 13-431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1:41.5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 5064 0 0,'2'0'3281'0'0,"9"-1"683"0"0,-9 0-3087 0 0,0 1 0 0 0,1 0 1 0 0,-1 0-1 0 0,0 0 0 0 0,1 0 1 0 0,-1 0-1 0 0,4 1 0 0 0,6 1 304 0 0,-10-2-1001 0 0,0 1 0 0 0,1-1 0 0 0,-1 1 0 0 0,0-1 1 0 0,0 1-1 0 0,0 0 0 0 0,1 0 0 0 0,-1-1 1 0 0,0 2-1 0 0,3 1 0 0 0,4 2 168 0 0,1 1 0 0 0,0-1 1 0 0,0-1-1 0 0,13 5 0 0 0,-12-5 154 0 0,0 0 0 0 0,0 1 0 0 0,18 10 0 0 0,-26-12-423 0 0,-1-1-1 0 0,1 0 1 0 0,0-1-1 0 0,0 1 1 0 0,0 0 0 0 0,0-1-1 0 0,0 0 1 0 0,0 0-1 0 0,1 0 1 0 0,-1 0-1 0 0,6 1 1 0 0,-8-2-39 0 0,0 1 0 0 0,1 0 0 0 0,-1-1 1 0 0,0 1-1 0 0,0 0 0 0 0,1 0 0 0 0,-1 0 0 0 0,0 0 1 0 0,0-1-1 0 0,0 2 0 0 0,0-1 0 0 0,1 1 0 0 0,-1-1 55 0 0,1 2-64 0 0,-1-1-1 0 0,0 0 0 0 0,1 0 1 0 0,-1 1-1 0 0,0-1 1 0 0,0 1-1 0 0,-1-1 0 0 0,1 1 1 0 0,0-1-1 0 0,-1 1 1 0 0,1-1-1 0 0,-1 1 0 0 0,0 0 1 0 0,0 3-1 0 0,-3 3 10 0 0,-1-1 0 0 0,0 1 0 0 0,0-1 0 0 0,0 1 0 0 0,-1-1 0 0 0,-1-1-1 0 0,1 1 1 0 0,-12 11 0 0 0,-12 18 57 0 0,21-25-88 0 0,-1 0 1 0 0,0-1-1 0 0,0 0 0 0 0,-1 0 1 0 0,0-1-1 0 0,-1 0 0 0 0,-21 14 1 0 0,-39 30-464 0 0,67-51 693 0 0,2-1-1452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1:41.9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172 9 17967 0 0,'0'0'8080'0'0,"-2"0"-7468"0"0,-21-4 456 0 0,21 3-999 0 0,0 0 1 0 0,0 1-1 0 0,-1-1 1 0 0,1 1-1 0 0,0-1 1 0 0,-1 1-1 0 0,1 0 1 0 0,0 0 0 0 0,-1 0-1 0 0,1 0 1 0 0,0 0-1 0 0,-1 1 1 0 0,1-1-1 0 0,0 1 1 0 0,-4 1-1 0 0,-6 2 58 0 0,11-4-115 0 0,-1 0 0 0 0,0 1-1 0 0,1-1 1 0 0,-1 1 0 0 0,1 0 0 0 0,-1-1-1 0 0,1 1 1 0 0,0 0 0 0 0,-1 0 0 0 0,1 0 0 0 0,0 0-1 0 0,-2 2 1 0 0,-3 3-1 0 0,1 1 1 0 0,0 1-1 0 0,0-1 0 0 0,0 1 1 0 0,1-1-1 0 0,-6 17 0 0 0,-11 53-24 0 0,15-52 19 0 0,3-13-11 0 0,1 0-1 0 0,1 0 1 0 0,0 0 0 0 0,0 0-1 0 0,2 19 1 0 0,0-23 2 0 0,0 0 0 0 0,1-1 0 0 0,-1 1-1 0 0,1-1 1 0 0,1 1 0 0 0,-1-1 0 0 0,1 0 0 0 0,1 0-1 0 0,6 12 1 0 0,-8-17 3 0 0,0 0 0 0 0,0 1 0 0 0,1-1 0 0 0,-1 0 0 0 0,0 0 0 0 0,1 0 0 0 0,-1-1 0 0 0,1 1 0 0 0,0-1 0 0 0,0 1 0 0 0,-1-1 0 0 0,1 0 0 0 0,0 0 0 0 0,0 0 0 0 0,0 0 0 0 0,0-1 0 0 0,0 1 0 0 0,0-1 0 0 0,1 0 0 0 0,4 0 0 0 0,1 0 0 0 0,0-1 0 0 0,0-1 0 0 0,0 1 0 0 0,0-1 0 0 0,15-6 0 0 0,-12 2-105 0 0,-1 1 1 0 0,1-2-1 0 0,-1 1 0 0 0,13-12 0 0 0,-9 7-44 0 0,9-6-625 0 0,61-46-177 0 0,-74 53-1780 0 0,-1 0 0 0 0,17-21-1 0 0,-5 1-5251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1:42.3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86 18631 0 0,'7'-6'1684'0'0,"53"-24"-301"0"0,-11 7 2160 0 0,-44 20-3091 0 0,1 0 1 0 0,0 1 0 0 0,-1 0 0 0 0,9-2-1 0 0,5-2 795 0 0,-15 4-1138 0 0,-1 1 0 0 0,1 0 1 0 0,-1 0-1 0 0,1 0 0 0 0,0 1 0 0 0,-1-1 0 0 0,1 1 0 0 0,0 0 0 0 0,-1 0 1 0 0,1 0-1 0 0,0 1 0 0 0,-1-1 0 0 0,6 2 0 0 0,-9-2-108 0 0,1 0 1 0 0,-1 0-1 0 0,1 0 1 0 0,-1 0-1 0 0,0 0 0 0 0,1 0 1 0 0,-1 1-1 0 0,1-1 0 0 0,-1 0 1 0 0,0 0-1 0 0,1 0 0 0 0,-1 0 1 0 0,0 1-1 0 0,1-1 1 0 0,-1 0-1 0 0,0 0 0 0 0,1 1 1 0 0,-1-1-1 0 0,0 0 0 0 0,0 1 1 0 0,1-1-1 0 0,-1 0 0 0 0,0 0 1 0 0,0 1-1 0 0,0-1 1 0 0,1 1-1 0 0,-1-1 0 0 0,0 0 1 0 0,0 1-1 0 0,0-1 0 0 0,0 0 1 0 0,0 1-1 0 0,0-1 0 0 0,0 1 1 0 0,0-1-1 0 0,0 0 1 0 0,0 1-1 0 0,0-1 0 0 0,0 1 1 0 0,0-1-1 0 0,0 0 0 0 0,0 1 1 0 0,0-1-1 0 0,0 0 0 0 0,-1 1 1 0 0,1 0-1 0 0,-1 2-1 0 0,0 8 0 0 0,-1 0 0 0 0,-1 0 0 0 0,-6 16 0 0 0,1-6-112 0 0,6-13-2 0 0,-1 0 0 0 0,0 0-1 0 0,0-1 1 0 0,-1 1 0 0 0,0-1-1 0 0,-10 13 1 0 0,13-18-23 0 0,-2 4 34 0 0,3-2 10 0 0,7 0 50 0 0,1-1 75 0 0,-1-1-1 0 0,1 0 1 0 0,0 0 0 0 0,0 0-1 0 0,0-1 1 0 0,0 0 0 0 0,15-1-1 0 0,75-17 28 0 0,-80 15-743 0 0,25-8-1 0 0,-5-2-3611 0 0,-17 5-4454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1:42.8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 48 2304 0 0,'1'2'167'0'0,"0"-1"494"0"0,1 20 15832 0 0,1-21-14311 0 0,-3 0-2203 0 0,5 0 804 0 0,0 0 0 0 0,0 0-1 0 0,0-1 1 0 0,0 1 0 0 0,6-3 0 0 0,-4 1-698 0 0,-1 1 0 0 0,0 0 1 0 0,1 0-1 0 0,-1 0 0 0 0,9 1 0 0 0,-6 0 58 0 0,0-1 0 0 0,14-2 0 0 0,-21 3-131 0 0,0-1 0 0 0,0 0 0 0 0,0 1 0 0 0,0-1 0 0 0,0 0 0 0 0,0 0 0 0 0,0 0 0 0 0,0 0 0 0 0,-1 0 0 0 0,1-1 0 0 0,0 1 0 0 0,-1 0 0 0 0,1-1 0 0 0,-1 1 0 0 0,3-4 0 0 0,-3 4-33 0 0,-1-1 0 0 0,1 1 0 0 0,0 0 0 0 0,0 0 0 0 0,0-1-1 0 0,0 1 1 0 0,0 0 0 0 0,1 0 0 0 0,-1 0 0 0 0,0 0 0 0 0,0 0 0 0 0,1 1 0 0 0,-1-1-1 0 0,0 0 1 0 0,1 0 0 0 0,-1 1 0 0 0,1-1 0 0 0,2 0 0 0 0,-3 1-45 0 0,1 0 1 0 0,-1-1-1 0 0,0 1 1 0 0,0-1-1 0 0,1 0 1 0 0,-1 1-1 0 0,0-1 1 0 0,0 0-1 0 0,0 1 1 0 0,0-1-1 0 0,0 0 1 0 0,0 0-1 0 0,0 0 1 0 0,2-2-1 0 0,-3 2-36 0 0,1 1-1 0 0,-1-1 1 0 0,0 1-1 0 0,1-1 1 0 0,-1 1 0 0 0,1 0-1 0 0,-1-1 1 0 0,1 1-1 0 0,-1 0 1 0 0,1-1-1 0 0,-1 1 1 0 0,1 0 0 0 0,-1-1-1 0 0,1 1 1 0 0,-1 0-1 0 0,1 0 1 0 0,-1 0-1 0 0,2-1 1 0 0,-1 1-241 0 0</inkml:trace>
  <inkml:trace contextRef="#ctx0" brushRef="#br0" timeOffset="1">1 273 5528 0 0,'0'0'422'0'0,"1"-1"198"0"0,63-37 13943 0 0,-25 18-11454 0 0,-32 17-2824 0 0,-1 0 0 0 0,0 0 0 0 0,0 0 0 0 0,0-1 0 0 0,0 0 0 0 0,0 0 0 0 0,5-6 0 0 0,-8 8-231 0 0,-1 0-1 0 0,1 0 1 0 0,0 0-1 0 0,0 0 1 0 0,0 1 0 0 0,0-1-1 0 0,0 1 1 0 0,0 0 0 0 0,0-1-1 0 0,0 1 1 0 0,1 1 0 0 0,-1-1-1 0 0,0 0 1 0 0,1 1 0 0 0,-1 0-1 0 0,6 0 1 0 0,22-4-57 0 0,82-23-4071 0 0,-74 25 2588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1:47.9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64 5528 0 0,'-4'57'497'0'0,"-6"-72"3015"0"0,4 8-1939 0 0,5 6-932 0 0,1-1 0 0 0,-1 0 0 0 0,0 1 0 0 0,1-1 0 0 0,0 0 0 0 0,-1 0 0 0 0,1 0 0 0 0,0 1 0 0 0,0-1 0 0 0,0-3 0 0 0,0 2-111 0 0,1 1 0 0 0,-1-1 0 0 0,1 0 1 0 0,0 0-1 0 0,0 1 0 0 0,2-4 0 0 0,-2 2-248 0 0,1 1 1 0 0,0 0-1 0 0,0-1 0 0 0,1 1 0 0 0,-1 0 0 0 0,1 1 0 0 0,-1-1 1 0 0,1 0-1 0 0,6-3 0 0 0,-4 3-211 0 0,0 0 1 0 0,1 0-1 0 0,-1 1 1 0 0,1 0-1 0 0,0 0 0 0 0,-1 0 1 0 0,1 1-1 0 0,0 0 1 0 0,0 0-1 0 0,0 0 0 0 0,9 1 1 0 0,3 1-111 0 0,0 1 1 0 0,24 6 0 0 0,-18-4 177 0 0,22 10-139 0 0,-43-14 0 0 0,-1 1 0 0 0,1-1 0 0 0,-1 1 0 0 0,1 0 0 0 0,-1 0 0 0 0,0 0 0 0 0,1 0 0 0 0,-1 0 0 0 0,0 0 0 0 0,0 0 0 0 0,0 1 0 0 0,0-1 0 0 0,0 1 0 0 0,0 0 0 0 0,0-1 0 0 0,-1 1 0 0 0,1 0 0 0 0,0 0 0 0 0,-1 0 0 0 0,0 0 0 0 0,1 1 0 0 0,-1-1 0 0 0,0 0 0 0 0,0 0 0 0 0,0 1 0 0 0,-1-1 0 0 0,1 1 0 0 0,0-1 0 0 0,-1 0 0 0 0,0 1 0 0 0,1-1 0 0 0,-1 1 0 0 0,0-1 0 0 0,0 1 0 0 0,-1-1 0 0 0,1 1 0 0 0,0-1 0 0 0,-2 5 0 0 0,-2 1 0 0 0,0 0 0 0 0,0 0 0 0 0,-6 8 0 0 0,-7 12 0 0 0,9-13 0 0 0,-14 18 0 0 0,7-12 0 0 0,12-17 0 0 0,-1 0 0 0 0,0 0 0 0 0,0 0 0 0 0,0 0 0 0 0,0-1 0 0 0,-1 0 0 0 0,-4 3 0 0 0,-18 14 0 0 0,24-17-4 0 0,2-2-1 0 0,0 0-1 0 0,0 0 0 0 0,0 0 1 0 0,0 0-1 0 0,0 0 0 0 0,0-1 1 0 0,0 1-1 0 0,0 0 0 0 0,0-1 0 0 0,0 1 1 0 0,0-1-1 0 0,-1 1 0 0 0,1-1 1 0 0,-2 1-1 0 0,2-1-461 0 0,11-24-11192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1:48.3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244 1 5528 0 0,'0'0'15102'0'0,"-7"0"-12259"0"0,4 0-2542 0 0,1-1-203 0 0,0 1 0 0 0,0 0 1 0 0,0 0-1 0 0,0 0 0 0 0,0 0 0 0 0,1 1 0 0 0,-1-1 1 0 0,0 0-1 0 0,0 1 0 0 0,0-1 0 0 0,0 1 1 0 0,1 0-1 0 0,-1 0 0 0 0,0 0 0 0 0,0 0 0 0 0,1 0 1 0 0,-2 1-1 0 0,-31 15 1101 0 0,21-5-1071 0 0,0 1 0 0 0,0 1 0 0 0,2 0 0 0 0,0 0 0 0 0,-11 18 0 0 0,-3 5-14 0 0,14-20-114 0 0,1 0 0 0 0,1 0 0 0 0,-11 29 0 0 0,18-38 0 0 0,1 0 0 0 0,-1 0 0 0 0,1 0 0 0 0,0 0 0 0 0,1 0 0 0 0,0 0 0 0 0,1 12 0 0 0,0 6 0 0 0,-1-24-2 0 0,1 1 1 0 0,-1 0-1 0 0,1-1 0 0 0,0 1 1 0 0,0-1-1 0 0,0 1 0 0 0,0-1 1 0 0,0 1-1 0 0,1-1 1 0 0,-1 1-1 0 0,1-1 0 0 0,-1 0 1 0 0,1 0-1 0 0,0 0 0 0 0,0 0 1 0 0,0 0-1 0 0,0 0 0 0 0,0-1 1 0 0,3 3-1 0 0,-2-2-4 0 0,0 0 0 0 0,0 0 0 0 0,1-1 0 0 0,-1 1 0 0 0,0-1 0 0 0,1 1 0 0 0,-1-1 0 0 0,1 0 0 0 0,-1 0 0 0 0,1-1 0 0 0,-1 1 0 0 0,1-1 0 0 0,0 0 0 0 0,6 0 0 0 0,10-4-58 0 0,-1-1 0 0 0,0-1-1 0 0,0 0 1 0 0,0-2 0 0 0,-1 0-1 0 0,32-19 1 0 0,-42 21-332 0 0,0 0 1 0 0,0-1-1 0 0,9-9 0 0 0,7-9-3504 0 0,-14 13 868 0 0,14-13-4951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1:48.9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 88 7368 0 0,'3'0'6689'0'0,"8"-2"-3567"0"0,1 0 0 0 0,15-5 0 0 0,-16 4-2523 0 0,-8 3-399 0 0,0-1 0 0 0,-1 0 0 0 0,1 0 0 0 0,-1-1 0 0 0,1 1 0 0 0,-1 0-1 0 0,0-1 1 0 0,0 1 0 0 0,1-1 0 0 0,1-2 0 0 0,-2 2-139 0 0,-1 1 0 0 0,1-1 0 0 0,0 1 0 0 0,0 0 0 0 0,0-1-1 0 0,0 1 1 0 0,1 0 0 0 0,-1 0 0 0 0,3-1 0 0 0,1 0 11 0 0,1 0 0 0 0,-1-1 0 0 0,10-6-1 0 0,8-3-65 0 0,1-3-1148 0 0,-22 15-53 0 0</inkml:trace>
  <inkml:trace contextRef="#ctx0" brushRef="#br0" timeOffset="1">1 282 17359 0 0,'0'0'1574'0'0,"2"0"-1292"0"0,3 0-6 0 0,1 0 0 0 0,-1-1 0 0 0,1 0 0 0 0,-1 0 0 0 0,0 0 0 0 0,1-1 0 0 0,-1 0 0 0 0,0 0 0 0 0,0 0 0 0 0,0 0 0 0 0,0-1 0 0 0,-1 0 0 0 0,1 0 0 0 0,-1 0 0 0 0,5-5 0 0 0,12-8 1415 0 0,8-7-15 0 0,-21 16-1581 0 0,0 0 1 0 0,1 1 0 0 0,-1 0-1 0 0,1 0 1 0 0,17-7-1 0 0,-11 6-115 0 0,49-23-2972 0 0,-46 25-5879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8T01:25:14.6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1 123 13848 0 0,'0'0'1489'0'0,"0"1"-1409"0"0,1 0-85 0 0,3 13 40 0 0,-5 3-522 0 0,1-16 497 0 0,0 0 1 0 0,1 0 0 0 0,-1 0 0 0 0,1 0 0 0 0,0-1 0 0 0,-1 1 0 0 0,1 0 0 0 0,-1 0 0 0 0,1 0 0 0 0,0-1 0 0 0,0 1 0 0 0,0 0 0 0 0,1 1 13 0 0,1 0 92 0 0,-1 0 0 0 0,1 1 1 0 0,0-1-1 0 0,0 0 0 0 0,0 0 0 0 0,0-1 0 0 0,0 1 0 0 0,7 1 0 0 0,0 2 21 0 0,-6-3-45 0 0,1 0 0 0 0,0-1 0 0 0,0 1 0 0 0,0-1 1 0 0,0 0-1 0 0,6 0 0 0 0,19 4 316 0 0,12 5-45 0 0,1-3 0 0 0,45 3-1 0 0,-73-8-324 0 0,195 2 698 0 0,-145-4-456 0 0,200-13 146 0 0,-90 3-305 0 0,129-5 167 0 0,-6 1 229 0 0,66 6 28 0 0,-137 4-254 0 0,19-2-39 0 0,-119 3-138 0 0,80-5 44 0 0,102-5-83 0 0,127-10 194 0 0,-46 9 299 0 0,-109 4-104 0 0,-129 8-204 0 0,-10 0 32 0 0,87 0 72 0 0,-124 3-160 0 0,7-7-28 0 0,-41 11-95 0 0,-3 0-15 0 0,-20 0 27 0 0,-33-3-96 0 0,25 1 0 0 0,-37-3-109 0 0,-71-58-4988 0 0,14 8 3350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1:43.5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122 35 13824 0 0,'0'-2'629'0'0,"1"-7"5"0"0,0 8-611 0 0,-1-1 0 0 0,1 1 1 0 0,-1-1-1 0 0,0 0 0 0 0,0 1 0 0 0,0-1 1 0 0,0 1-1 0 0,0-1 0 0 0,-3-8 8496 0 0,-9 11-7384 0 0,10 0-1105 0 0,1 0-1 0 0,0-1 1 0 0,-1 1-1 0 0,1 0 1 0 0,0 0 0 0 0,-1 0-1 0 0,1 0 1 0 0,0 0 0 0 0,0 0-1 0 0,0 1 1 0 0,0-1 0 0 0,0 0-1 0 0,0 1 1 0 0,0-1 0 0 0,0 0-1 0 0,1 1 1 0 0,-1-1 0 0 0,1 1-1 0 0,-2 2 1 0 0,-3 8-6 0 0,-7 11-24 0 0,1 1 0 0 0,1 0 0 0 0,1 0 0 0 0,1 1 0 0 0,-8 46 0 0 0,8-21 0 0 0,3 0 0 0 0,1 54 0 0 0,4-83 0 0 0,1 0 0 0 0,1 1 0 0 0,1-1 0 0 0,8 31 0 0 0,0-5 0 0 0,-5-22 0 0 0,10 29 0 0 0,-13-47 0 0 0,0 1 0 0 0,0-1 0 0 0,1-1 0 0 0,0 1 0 0 0,0-1 0 0 0,1 1 0 0 0,0-1 0 0 0,7 8 0 0 0,-9-12 0 0 0,0 0 0 0 0,0 0 0 0 0,0 0 0 0 0,0 0 0 0 0,0 0 0 0 0,0 0 0 0 0,1-1 0 0 0,-1 0 0 0 0,1 1 0 0 0,-1-1 0 0 0,1-1 0 0 0,-1 1 0 0 0,1 0 0 0 0,-1-1 0 0 0,1 0 0 0 0,0 0 0 0 0,-1 0 0 0 0,1 0 0 0 0,0 0 0 0 0,-1-1 0 0 0,1 0 0 0 0,-1 0 0 0 0,1 0 0 0 0,-1 0 0 0 0,5-2 0 0 0,-3 1 0 0 0,1-1 0 0 0,-1 0 0 0 0,1-1 0 0 0,-1 1 0 0 0,0-1 0 0 0,0 0 0 0 0,0 0 0 0 0,-1 0 0 0 0,0-1 0 0 0,0 0 0 0 0,0 1 0 0 0,0-2 0 0 0,0 1 0 0 0,3-8 0 0 0,-3 4 0 0 0,0-1 0 0 0,-1 1 0 0 0,2-13 0 0 0,-4 18 0 0 0,0 0 0 0 0,0 0 0 0 0,-1 0 0 0 0,1-1 0 0 0,-1 1 0 0 0,-1 0 0 0 0,1 0 0 0 0,0 0 0 0 0,-1 0 0 0 0,-2-9 0 0 0,2 11 0 0 0,0-1 0 0 0,-1 1 0 0 0,1 0 0 0 0,-1-1 0 0 0,1 1 0 0 0,-1 0 0 0 0,0 0 0 0 0,0 0 0 0 0,0 0 0 0 0,0 0 0 0 0,0 0 0 0 0,0 1 0 0 0,-1-1 0 0 0,1 1 0 0 0,0-1 0 0 0,-1 1 0 0 0,1 0 0 0 0,-1 0 0 0 0,0 0 0 0 0,1 0 0 0 0,-1 1 0 0 0,0-1 0 0 0,1 1 0 0 0,-1 0 0 0 0,0-1 0 0 0,0 1 0 0 0,-3 1 0 0 0,-5 1 0 0 0,0 0 0 0 0,-18 7 0 0 0,24-7 0 0 0,0 0 0 0 0,1 1 0 0 0,-1-1 0 0 0,1 1 0 0 0,0 0 0 0 0,0 1 0 0 0,0-1 0 0 0,-4 5 0 0 0,1-1-8 0 0,0 1 0 0 0,0 0 0 0 0,1 0 0 0 0,1 1-1 0 0,-1-1 1 0 0,1 1 0 0 0,-6 16 0 0 0,4-7-575 0 0,5-16 351 0 0,1 1 1 0 0,-1-1 0 0 0,1 1-1 0 0,0 0 1 0 0,0-1-1 0 0,0 1 1 0 0,1 0 0 0 0,-1 0-1 0 0,1-1 1 0 0,-1 1 0 0 0,1 0-1 0 0,0 0 1 0 0,0 0-1 0 0,0 0 1 0 0,1-1 0 0 0,-1 1-1 0 0,1 3 1 0 0,3 3-2370 0 0,2 4-4192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1:44.0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37 164 3224 0 0,'1'-1'240'0'0,"0"0"-151"0"0,1-1 1 0 0,-1 1-1 0 0,0-1 1 0 0,1 1 0 0 0,-1-1-1 0 0,0 0 1 0 0,0 1-1 0 0,0-1 1 0 0,0 0-1 0 0,-1 0 1 0 0,5-10 8553 0 0,-6 6-4033 0 0,2-12 3019 0 0,-18 39-5369 0 0,13-13-2260 0 0,1-1 0 0 0,-1 1 0 0 0,2 0 0 0 0,-1 0 0 0 0,1 1 0 0 0,0-1 0 0 0,-1 13 0 0 0,-2 6 0 0 0,3-12 0 0 0,1 0 0 0 0,0 1 0 0 0,1-1 0 0 0,0 1 0 0 0,1-1 0 0 0,1 0 0 0 0,5 22 0 0 0,-4-27 0 0 0,1 0 0 0 0,0 1 0 0 0,1-1 0 0 0,0-1 0 0 0,10 15 0 0 0,-1 0 0 0 0,-12-21 0 0 0,-1-1 0 0 0,1 0 0 0 0,0 1 0 0 0,1-1 0 0 0,-1 0 0 0 0,0 0 0 0 0,1 0 0 0 0,-1 0 0 0 0,1 0 0 0 0,0-1 0 0 0,-1 1 0 0 0,1-1 0 0 0,0 0 0 0 0,0 0 0 0 0,0 0 0 0 0,0 0 0 0 0,0 0 0 0 0,0 0 0 0 0,0-1 0 0 0,0 0 0 0 0,0 1 0 0 0,0-1 0 0 0,0 0 0 0 0,1-1 0 0 0,-1 1 0 0 0,0-1 0 0 0,0 1 0 0 0,0-1 0 0 0,0 0 0 0 0,0 0 0 0 0,0 0 0 0 0,0 0 0 0 0,-1-1 0 0 0,1 1 0 0 0,0-1 0 0 0,2-1 0 0 0,0-3 0 0 0,0 1 0 0 0,0-1 0 0 0,0 0 0 0 0,-1 0 0 0 0,1 0 0 0 0,-2-1 0 0 0,1 1 0 0 0,-1-1 0 0 0,0 0 0 0 0,4-12 0 0 0,0-9 0 0 0,6-42 0 0 0,-11 60 0 0 0,1-17 0 0 0,-2 0 0 0 0,0 0 0 0 0,-7-48 0 0 0,5 68 87 0 0,-1-1-1 0 0,0 1 1 0 0,0-1 0 0 0,-1 1-1 0 0,0 0 1 0 0,-1 0 0 0 0,1 0-1 0 0,-1 0 1 0 0,0 1 0 0 0,-10-12-1 0 0,3 1 411 0 0,10 15-436 0 0,-1-1-1 0 0,1 1 1 0 0,-1 0 0 0 0,1-1-1 0 0,-1 1 1 0 0,0 0-1 0 0,0 0 1 0 0,0 0-1 0 0,-5-3 1 0 0,3 2-65 0 0,0 1 0 0 0,0 0-1 0 0,0 0 1 0 0,0 0 0 0 0,0 0 0 0 0,-1 1 0 0 0,-5-1-1 0 0,9 1-32 0 0,-1 1-1 0 0,0 0 1 0 0,0 0-1 0 0,0 0 1 0 0,1 0-1 0 0,-1 0 1 0 0,0 0-1 0 0,0 0 0 0 0,1 1 1 0 0,-1-1-1 0 0,0 1 1 0 0,0-1-1 0 0,1 1 1 0 0,-1 0-1 0 0,1 0 0 0 0,-1-1 1 0 0,1 1-1 0 0,-1 0 1 0 0,1 1-1 0 0,-1-1 1 0 0,-1 2-1 0 0,-36 46-1062 0 0,22-18 1097 0 0,6-10-219 0 0,8-16-378 0 0,0 0 0 0 0,1 0 0 0 0,-1 0 0 0 0,1 0 0 0 0,0 0 0 0 0,1 1 0 0 0,-1-1 0 0 0,0 8 0 0 0,1 6-7582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1:44.4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0 122 13824 0 0,'2'-2'629'0'0,"42"-48"486"0"0,-2 19 3695 0 0,-35 25-4096 0 0,0 0 1 0 0,1 1-1 0 0,0 0 0 0 0,0 1 0 0 0,0-1 1 0 0,12-3 2064 0 0,-20 10-2624 0 0,2 11-135 0 0,-2-10-20 0 0,1-1-1 0 0,-1 1 1 0 0,1 0 0 0 0,-1-1-1 0 0,0 1 1 0 0,0 0 0 0 0,0-1-1 0 0,-2 6 1 0 0,1-4 0 0 0,0-2 0 0 0,0-1 0 0 0,1 1 0 0 0,-1-1 0 0 0,1 1 0 0 0,-1-1 0 0 0,1 1 0 0 0,0 0 0 0 0,-1-1 0 0 0,1 1 0 0 0,0-1 0 0 0,0 1 0 0 0,0 0 0 0 0,1-1 0 0 0,-1 1 0 0 0,0-1 0 0 0,0 1 0 0 0,1 0 0 0 0,0 1 0 0 0,3 52 0 0 0,-3-34 0 0 0,-1-1 0 0 0,0-18 0 0 0,1-1 0 0 0,-1 1 0 0 0,0-1 0 0 0,1 1 0 0 0,-1-1 0 0 0,1 0 0 0 0,0 1 0 0 0,-1-1 0 0 0,1 0 0 0 0,0 1 0 0 0,0-1 0 0 0,0 0 0 0 0,0 0 0 0 0,0 1 0 0 0,0-1 0 0 0,3 2 0 0 0,24 16 0 0 0,-16-11 0 0 0,-8-5-133 0 0,0-1-1 0 0,0 0 1 0 0,0-1-1 0 0,0 1 0 0 0,1-1 1 0 0,-1 1-1 0 0,0-1 1 0 0,1-1-1 0 0,-1 1 1 0 0,1-1-1 0 0,-1 1 1 0 0,1-1-1 0 0,-1-1 0 0 0,6 0 1 0 0,-3 1-285 0 0,0 0 1 0 0,0 0-1 0 0,12 2 1 0 0,-8 3-1526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1:44.8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80 17735 0 0,'0'0'1779'0'0,"2"1"-1630"0"0,8 1-86 0 0,-6 0 33 0 0,-1-1 0 0 0,1 0 0 0 0,-1 0 0 0 0,1-1 0 0 0,0 1-1 0 0,0-1 1 0 0,-1 1 0 0 0,1-1 0 0 0,6-1 0 0 0,10-4 1996 0 0,18-8 1 0 0,-23 7-1447 0 0,1 1-1 0 0,30-6 1 0 0,-40 10-573 0 0,0-1 0 0 0,-1 1 0 0 0,1-1 1 0 0,-1 0-1 0 0,0 0 0 0 0,0-1 0 0 0,6-3 0 0 0,-4 2-46 0 0,-4 3-17 0 0,0 0 0 0 0,0 0 0 0 0,0 0 0 0 0,1 0 0 0 0,5 0-1 0 0,10-2 29 0 0,3-4-3225 0 0,-12 4-1151 0 0,6-3-4245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1:46.5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 0 13904 0 0,'0'0'7715'0'0,"0"2"-7136"0"0,-3 9-406 0 0,0 1 0 0 0,1-1 0 0 0,1 0 0 0 0,0 1 0 0 0,0-1 0 0 0,1 0 0 0 0,2 16 0 0 0,2 6 27 0 0,-1-1 1 0 0,-4 59-1 0 0,0-70-129 0 0,4 26 0 0 0,-2-28-13 0 0,-1 34 1 0 0,-1-36 108 0 0,1 23 1 0 0,1-9-4930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1:47.0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59 83 9672 0 0,'-1'2'3824'0'0,"-5"9"-2026"0"0,3-7-1241 0 0,1 0 1 0 0,0 0-1 0 0,0 1 1 0 0,1-1 0 0 0,-1 0-1 0 0,-1 7 1 0 0,-3 14 1228 0 0,4-19-1433 0 0,0 0-1 0 0,0 0 1 0 0,1 0-1 0 0,-1 12 1 0 0,2-15-281 0 0,0 27 366 0 0,1-1-1 0 0,8 56 0 0 0,7-28-354 0 0,-14-51-96 0 0,0-1 0 0 0,0 0 0 0 0,1 0 0 0 0,0 0 0 0 0,0 0 0 0 0,0 0 0 0 0,6 7 0 0 0,7 4-165 0 0,-14-13 190 0 0,1 1-1 0 0,0-1 1 0 0,0 0 0 0 0,0 0 0 0 0,0 0 0 0 0,1 0-1 0 0,-1-1 1 0 0,1 1 0 0 0,0-1 0 0 0,-1 0-1 0 0,1 0 1 0 0,0 0 0 0 0,0-1 0 0 0,0 1 0 0 0,7 1-1 0 0,-10-3 7 0 0,5 1 51 0 0,1-1 0 0 0,-1 1 0 0 0,12-1 0 0 0,-16-1-63 0 0,0 1 0 0 0,0 0 0 0 0,0-1-1 0 0,0 1 1 0 0,-1-1 0 0 0,1 1-1 0 0,0-1 1 0 0,0 0 0 0 0,-1 0 0 0 0,1 0-1 0 0,0 0 1 0 0,-1 0 0 0 0,1 0-1 0 0,-1 0 1 0 0,0-1 0 0 0,1 1 0 0 0,-1-1-1 0 0,2-1 1 0 0,0-2 60 0 0,-1-1 0 0 0,1 0 0 0 0,-1 0 0 0 0,0 1 1 0 0,0-1-1 0 0,-1 0 0 0 0,1-1 0 0 0,-1-7 0 0 0,1 5 56 0 0,0-1 0 0 0,5-16 0 0 0,-4 17-102 0 0,3-5-15 0 0,-1 0 0 0 0,-1 0 0 0 0,0-1-1 0 0,4-27 1 0 0,-7 25-12 0 0,-1 1 0 0 0,-2-19-1 0 0,2 28 47 0 0,-1 0 1 0 0,-1 0-1 0 0,1 1 0 0 0,-1-1 0 0 0,0 1 0 0 0,-1-1 1 0 0,1 1-1 0 0,-5-7 0 0 0,7 13-36 0 0,-3-4 82 0 0,1 0 0 0 0,-1 0 1 0 0,1 0-1 0 0,0-1 0 0 0,0 1 1 0 0,1 0-1 0 0,-3-9 0 0 0,3 8-58 0 0,-1 0 0 0 0,0 0 0 0 0,0 0 0 0 0,0 0 0 0 0,-1 1 0 0 0,0-1 0 0 0,1 1 0 0 0,-2-1 0 0 0,1 1 0 0 0,0 0 0 0 0,-1 0 0 0 0,0 1 0 0 0,-7-7 0 0 0,5 6-6 0 0,0 0-1 0 0,0 1 1 0 0,0-1 0 0 0,-1 1-1 0 0,1 0 1 0 0,-1 0-1 0 0,0 1 1 0 0,0 0 0 0 0,-13-2-1 0 0,17 4-92 0 0,-1-1-1 0 0,0 1 1 0 0,0 0 0 0 0,0 1-1 0 0,1-1 1 0 0,-1 1-1 0 0,0 0 1 0 0,1 0 0 0 0,-1 0-1 0 0,0 0 1 0 0,-3 2-1 0 0,-4 3-419 0 0,1 0 0 0 0,-12 9 0 0 0,3-1 84 0 0,18-14 224 0 0,0 1-1 0 0,1 0 1 0 0,-1 0-1 0 0,0 0 1 0 0,0 0-1 0 0,1 0 1 0 0,-1 0 0 0 0,1 0-1 0 0,-1 0 1 0 0,1 0-1 0 0,-1 0 1 0 0,1 0 0 0 0,0 1-1 0 0,-1-1 52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1:47.4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1 136 2760 0 0,'13'-3'233'0'0,"1"-1"0"0"0,0-1 1 0 0,-1-1-1 0 0,0 0 0 0 0,15-9 0 0 0,-9 2 3753 0 0,-1-1 3466 0 0,29-20-62 0 0,-40 28-6557 0 0,0 0 0 0 0,14-8 0 0 0,-8 5 87 0 0,-11 9-553 0 0,2 1-80 0 0,-4-1-276 0 0,0 0-1 0 0,1 0 0 0 0,-1 0 0 0 0,0 0 0 0 0,1 0 0 0 0,-1 0 1 0 0,0 0-1 0 0,0 0 0 0 0,1 0 0 0 0,-1 0 0 0 0,0 0 0 0 0,1 0 1 0 0,-1 0-1 0 0,0 1 0 0 0,0-1 0 0 0,1 0 0 0 0,-1 0 0 0 0,0 0 0 0 0,0 0 1 0 0,1 1-1 0 0,-1-1 0 0 0,0 0 0 0 0,0 0 0 0 0,0 1 0 0 0,1-1 1 0 0,-1 0-1 0 0,0 0 0 0 0,0 1 0 0 0,0-1 0 0 0,0 0 0 0 0,0 0 1 0 0,0 1-1 0 0,1-1 0 0 0,-2 13 19 0 0,-1-1 0 0 0,0 0 0 0 0,0 0 0 0 0,-1 0 0 0 0,-6 13 0 0 0,-6 29 22 0 0,2-14-64 0 0,9-29-15 0 0,1 1 1 0 0,-3 13-1 0 0,-1 27-133 0 0,9-29 9 0 0,3-16 126 0 0,-1-1 5 0 0,-4-6 18 0 0,0 1-1 0 0,0 0 1 0 0,0-1-1 0 0,0 1 0 0 0,0-1 1 0 0,0 1-1 0 0,1 0 1 0 0,-1-1-1 0 0,0 1 1 0 0,0-1-1 0 0,1 1 1 0 0,-1-1-1 0 0,0 1 1 0 0,0-1-1 0 0,1 1 1 0 0,-1-1-1 0 0,1 1 0 0 0,-1-1 1 0 0,0 0-1 0 0,1 1 1 0 0,-1-1-1 0 0,1 1 1 0 0,-1-1-1 0 0,1 0 1 0 0,-1 0-1 0 0,1 1 1 0 0,-1-1-1 0 0,1 0 0 0 0,0 0 1 0 0,-1 1-1 0 0,1-1 1 0 0,-1 0-1 0 0,1 0 1 0 0,0 0-1 0 0,-1 0 1 0 0,1 0-1 0 0,2 0-11 0 0,5 2 13 0 0,-1-1 1 0 0,0 0 0 0 0,1-1 0 0 0,-1 0-1 0 0,1 0 1 0 0,-1 0 0 0 0,1-1 0 0 0,-1 0 0 0 0,1-1-1 0 0,-1 1 1 0 0,9-5 0 0 0,7-3 2 0 0,-1-1-1 0 0,23-13 1 0 0,-36 18-2 0 0,15-11 7 0 0,-18 11-38 0 0,1 0 0 0 0,-1 1 0 0 0,12-5 0 0 0,-5 3-1227 0 0,1-1 1 0 0,17-12 0 0 0,-30 18 1057 0 0,10-9-8172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1:50.9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1114 18143 0 0,'-4'-4'6987'0'0,"6"6"-6936"0"0,13 9 54 0 0,-1 2-1 0 0,0-1 1 0 0,-1 2 0 0 0,-1 0 0 0 0,11 16 0 0 0,10 12-77 0 0,-22-30-19 0 0,0 1-1 0 0,15 27 0 0 0,7 11 26 0 0,-6-9 7 0 0,-13-20 12 0 0,4 10-42 0 0,-17-33-6 0 0,0 0 0 0 0,0 0-1 0 0,-1 0 1 0 0,1-1 0 0 0,-1 1 0 0 0,1 0 0 0 0,-1 0 0 0 0,1 0 0 0 0,-1 0-1 0 0,1-3 1 0 0,1-16-48 0 0,0 1 0 0 0,-1-1 0 0 0,-1 0 0 0 0,-1 1-1 0 0,0-1 1 0 0,-2 0 0 0 0,-7-31 0 0 0,-7-28-86 0 0,7 30 89 0 0,-30-103 40 0 0,20 65-40 0 0,1 5-122 0 0,-7-2 150 0 0,23 73 12 0 0,1-1 0 0 0,0 0 0 0 0,-1-14 0 0 0,1-3 0 0 0,0 17 11 0 0,0 0 28 0 0,1-1 0 0 0,0-23 0 0 0,1 35 25 0 0,1 1-62 0 0,-1 0 0 0 0,0 0-1 0 0,0 0 1 0 0,0 0 0 0 0,1 0-1 0 0,-1 0 1 0 0,0 0-1 0 0,0 0 1 0 0,0 0 0 0 0,0 0-1 0 0,1 0 1 0 0,-1 0 0 0 0,0 0-1 0 0,0 0 1 0 0,0 0 0 0 0,0 0-1 0 0,1 0 1 0 0,-1 0 0 0 0,0 0-1 0 0,0 0 1 0 0,0 0 0 0 0,0-1-1 0 0,1 1 1 0 0,-1 0 0 0 0,0 0-1 0 0,0 0 1 0 0,0 0 0 0 0,0 0-1 0 0,0 0 1 0 0,0-1 0 0 0,0 1-1 0 0,1 0 1 0 0,-1 0 0 0 0,0 0-1 0 0,0 0 1 0 0,0-1 0 0 0,0 1-1 0 0,0 0 1 0 0,1-2 3 0 0,-1 1 0 0 0,1 0 1 0 0,0-1-1 0 0,-1 1 0 0 0,1 0 1 0 0,0 0-1 0 0,0-1 0 0 0,0 1 0 0 0,0 0 1 0 0,0 0-1 0 0,2-1 0 0 0,2-3 1 0 0,1 1-1 0 0,0 0 1 0 0,0 0-1 0 0,0 1 1 0 0,0 0-1 0 0,0 0 1 0 0,1 0 0 0 0,-1 1-1 0 0,1 0 1 0 0,0 0-1 0 0,-1 0 1 0 0,12 0-1 0 0,29-6 146 0 0,12-2-46 0 0,-17 4 40 0 0,-27 4-71 0 0,-1-1 1 0 0,19 1-1 0 0,-15 1 5 0 0,1-1-1 0 0,36-9 0 0 0,-1 1 47 0 0,139-34 311 0 0,-193 44-436 0 0,268-83 295 0 0,-141 39-200 0 0,-77 25-60 0 0,63-15 0 0 0,56-16-35 0 0,-160 47 0 0 0,89-21 41 0 0,-34 9-18 0 0,-15 2-16 0 0,61-18 39 0 0,-40 12-35 0 0,-30 10-11 0 0,5-3 21 0 0,1 3 1 0 0,71-7-1 0 0,-99 15-21 0 0,27-7 0 0 0,-31 4 0 0 0,0 2 0 0 0,27-2 0 0 0,-7 3 0 0 0,-16 0 0 0 0,23 2 0 0 0,-35 0-35 0 0,0 0 0 0 0,1-1-1 0 0,-1 1 1 0 0,11-2 0 0 0,-5 0-183 0 0,-10 1-417 0 0,9 5-8061 0 0,0-4 910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2:04.4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83 10856 0 0,'0'0'11406'0'0,"2"-2"-10449"0"0,4-2-513 0 0,-1-1-1 0 0,0 0 1 0 0,-1 0-1 0 0,6-7 1 0 0,-9 11-409 0 0,-1 0 0 0 0,1 1 0 0 0,-1-1 0 0 0,1 0 0 0 0,-1 0 0 0 0,1 1 0 0 0,0-1 0 0 0,0 1 0 0 0,-1-1 0 0 0,1 1 1 0 0,0-1-1 0 0,0 1 0 0 0,-1-1 0 0 0,1 1 0 0 0,0-1 0 0 0,2 1 0 0 0,0-2 67 0 0,64-31 1154 0 0,-64 32-1233 0 0,0 0-1 0 0,1 0 1 0 0,-1 1-1 0 0,1-1 1 0 0,-1 1-1 0 0,1 0 0 0 0,3 0 1 0 0,5-1-3 0 0,10 3 509 0 0,-12 0-170 0 0,-9-2-339 0 0,-1 0 0 0 0,1 1 1 0 0,0-1-1 0 0,-1 1 0 0 0,1-1 0 0 0,0 1 0 0 0,-1-1 1 0 0,1 1-1 0 0,-1-1 0 0 0,1 1 0 0 0,0 0 0 0 0,-1-1 0 0 0,0 1 1 0 0,1 0-1 0 0,-1 0 0 0 0,1-1 0 0 0,-1 1 0 0 0,0 0 0 0 0,0 0 1 0 0,1-1-1 0 0,-1 1 0 0 0,0 0 0 0 0,0 0 0 0 0,0 0 1 0 0,0 0-1 0 0,0-1 0 0 0,0 3 0 0 0,0 21 42 0 0,0-22-57 0 0,0-1 0 0 0,0 1 0 0 0,-1-1 0 0 0,1 1 1 0 0,-1-1-1 0 0,1 1 0 0 0,-1-1 0 0 0,0 1 0 0 0,1-1 0 0 0,-1 1 1 0 0,0-1-1 0 0,0 0 0 0 0,-2 3 0 0 0,0 0 19 0 0,0 0 0 0 0,0 0 1 0 0,0 0-1 0 0,1 1 0 0 0,-4 8 0 0 0,5-11-93 0 0,-1 0 1 0 0,2 0-1 0 0,-1 0 0 0 0,0 0 1 0 0,0 0-1 0 0,1 0 0 0 0,-1 1 1 0 0,1-1-1 0 0,0 0 0 0 0,0 0 0 0 0,0 1 1 0 0,0-1-1 0 0,0 0 0 0 0,0 0 1 0 0,0 1-1 0 0,1-1 0 0 0,-1 0 1 0 0,1 0-1 0 0,0 0 0 0 0,1 3 0 0 0,-1-2 540 0 0,10 16-215 0 0,-9-16-256 0 0,-2-2 0 0 0,1 0 0 0 0,0 0 0 0 0,-1 0 0 0 0,1 0 0 0 0,0-1 0 0 0,0 1 0 0 0,0 0 0 0 0,0-1 0 0 0,0 1 0 0 0,0 0 0 0 0,-1-1 0 0 0,2 1 0 0 0,-1-1 0 0 0,0 1 0 0 0,0-1 0 0 0,2 1 0 0 0,6 2-114 0 0,1 1 0 0 0,0-1 0 0 0,0-1 0 0 0,0 0 0 0 0,0 0 0 0 0,0-1 0 0 0,17 0 0 0 0,-12 0 114 0 0,-3 4 0 0 0,-3 1 43 0 0,-8-4-10 0 0,-1-1 0 0 0,1 1 0 0 0,-1-1 1 0 0,1 1-1 0 0,-1 0 0 0 0,0-1 0 0 0,0 1 1 0 0,0 0-1 0 0,0-1 0 0 0,0 1 0 0 0,0 0 0 0 0,0-1 1 0 0,-1 4-1 0 0,-7 23 569 0 0,5-20-401 0 0,-24 50-72 0 0,24-51-122 0 0,0-1 0 0 0,0 0-1 0 0,-1 0 1 0 0,0-1 0 0 0,0 1 0 0 0,0-1 0 0 0,-1 0-1 0 0,1 0 1 0 0,-1 0 0 0 0,-10 7 0 0 0,14-11 25 0 0,-5-1 428 0 0,3 0-2115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2:04.8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0 106 14944 0 0,'0'0'1803'0'0,"2"0"-707"0"0,12-2 3233 0 0,7-3-2422 0 0,10-3-585 0 0,38-9 579 0 0,-52 14-1446 0 0,23-8 1 0 0,-18 4-329 0 0,-14 5-115 0 0,-3 1-1 0 0,0 0-1 0 0,-1-1 1 0 0,1 1-1 0 0,-1-1 1 0 0,1 0-1 0 0,-1 0 1 0 0,0-1 0 0 0,5-2-1 0 0,-7 3-12 0 0,-1 1 0 0 0,1-1 0 0 0,-1 1-1 0 0,0 0 1 0 0,1 0 0 0 0,-1 0 0 0 0,1 0-1 0 0,-1 0 1 0 0,1 1 0 0 0,-1-1-1 0 0,1 0 1 0 0,2 0 0 0 0,13-8-2741 0 0,-17 0-1525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8T01:25:19.0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46 193 3224 0 0,'-45'-19'9198'0'0,"52"16"-8960"0"0,0 1 0 0 0,1 0 0 0 0,-1 0 0 0 0,1 0 0 0 0,-1 1 0 0 0,1 1 0 0 0,0-1 0 0 0,12 1 0 0 0,11-1 276 0 0,19-1 262 0 0,69 4 0 0 0,-46 2-490 0 0,-15-2-124 0 0,65 11-1 0 0,125 20-161 0 0,121 14 0 0 0,-186-20 0 0 0,6-3 2 0 0,200 31 143 0 0,-10 4 196 0 0,58-2-365 0 0,-24-23 304 0 0,-203-25-280 0 0,-151-8-2 0 0,-38-2 7 0 0,1 2 0 0 0,28 3-1 0 0,-37-1 11 0 0,-6-2-35 0 0,0 0 0 0 0,1 0 0 0 0,-1-1 0 0 0,12 0 0 0 0,-31-9-235 0 0,1 4 193 0 0,-1 1-1 0 0,-21-5 1 0 0,9 3 40 0 0,-7-2-52 0 0,-39-3 1 0 0,1 0 69 0 0,-202-29-63 0 0,49 10 70 0 0,60 14-3 0 0,52 7 0 0 0,-184-31 0 0 0,67 17-17 0 0,46 6-38 0 0,-249-24 55 0 0,300 31 0 0 0,32-5 0 0 0,37 5 0 0 0,-27-4 126 0 0,-37-4 278 0 0,86 12-249 0 0,0-2 0 0 0,1-1 1 0 0,-50-20-1 0 0,69 22-52 0 0,-21-12 1 0 0,32 13-94 0 0,2 0-23 0 0,5 5-51 0 0,3 1 8 0 0,23 1 57 0 0,28 3-1 0 0,-49-3 9 0 0,0-1 0 0 0,1 0-1 0 0,-1 0 1 0 0,0 0-1 0 0,0-1 1 0 0,6-1-1 0 0,16-1 3 0 0,94-4 92 0 0,-83 4-89 0 0,39-11-14 0 0,19 0 44 0 0,-78 11-34 0 0,21-5 1 0 0,-19 3 25 0 0,31-2 1 0 0,86-1 121 0 0,-36 4-126 0 0,-13 2 11 0 0,-37-3 9 0 0,67-3 3 0 0,20 2 27 0 0,-95 4-58 0 0,-25 1 2 0 0,-1 1 0 0 0,1 0 0 0 0,18 3 0 0 0,59 10 212 0 0,-46-7-45 0 0,50 12 0 0 0,-63-10-120 0 0,16 4-2 0 0,32 10-71 0 0,-33-11 0 0 0,6 2 62 0 0,26 8 22 0 0,99 27-189 0 0,-39-12 448 0 0,-44-14-129 0 0,14 4-60 0 0,-15 3-116 0 0,77 27 4 0 0,-88-25-19 0 0,40 18 18 0 0,-50-18-33 0 0,-41-19 3 0 0,-1 3 1 0 0,-1 0-1 0 0,40 27 1 0 0,-54-31 21 0 0,22 11-1 0 0,4 1 31 0 0,35 16 15 0 0,-5-2-155 0 0,-59-29 98 0 0,1 0 1 0 0,28 8-1 0 0,-44-16-21 0 0,2 1 7 0 0,1 1 1 0 0,0-1-1 0 0,-1 1 0 0 0,1-1 1 0 0,-1 1-1 0 0,1 1 0 0 0,-1-1 1 0 0,0 0-1 0 0,5 5 0 0 0,-5-4-5 0 0,1-1 0 0 0,-1 0 0 0 0,1 1 0 0 0,0-1 0 0 0,0-1 0 0 0,0 1 0 0 0,0 0 0 0 0,0-1 0 0 0,0 0 0 0 0,8 1-1 0 0,-6-1 8 0 0,1 1 0 0 0,-1 0-1 0 0,0 0 1 0 0,9 4-1 0 0,47 23 26 0 0,-37-19 13 0 0,37 22 0 0 0,-49-24-25 0 0,1 0-1 0 0,17 6 0 0 0,-16-6-21 0 0,-4 2 0 0 0,28 33 64 0 0,-35-38-51 0 0,0-1 0 0 0,1 0 0 0 0,-1 0 0 0 0,1 0 1 0 0,9 6-1 0 0,13 10 52 0 0,-23-17-43 0 0,0-1-1 0 0,0 1 1 0 0,0 0-1 0 0,7 2 1 0 0,-7-3 4 0 0,0 0 1 0 0,0 1-1 0 0,0-1 1 0 0,6 6-1 0 0,-5-4-8 0 0,0-1-1 0 0,0 1 1 0 0,9 3-1 0 0,-10-5-9 0 0,0 0-1 0 0,0 1 0 0 0,-1-1 0 0 0,1 1 1 0 0,0 0-1 0 0,-1 0 0 0 0,5 4 0 0 0,-5-3 13 0 0,1 0 0 0 0,-1 0 0 0 0,1-1 0 0 0,0 1 0 0 0,8 5 0 0 0,-11-9-12 0 0,1 1-1 0 0,-1 0 1 0 0,1 1-1 0 0,-1-1 1 0 0,0 0 0 0 0,1 0-1 0 0,-1 0 1 0 0,0 1-1 0 0,0-1 1 0 0,0 1 0 0 0,0-1-1 0 0,0 1 1 0 0,0-1-1 0 0,0 1 1 0 0,0 2 0 0 0,0-1-21 0 0,1-1 1 0 0,-1 0 0 0 0,0 0-1 0 0,1 0 1 0 0,-1 1 0 0 0,1-2 0 0 0,-1 1-1 0 0,1 0 1 0 0,0 0 0 0 0,0 0-1 0 0,0-1 1 0 0,2 2 0 0 0,14 14-15 0 0,-15-14 51 0 0,0 0-1 0 0,0 0 1 0 0,0-1-1 0 0,1 1 1 0 0,-1 0-1 0 0,6 2 1 0 0,14 11 12 0 0,16 15-36 0 0,-35-29 0 0 0,-1 0 0 0 0,0 1 0 0 0,0-1 0 0 0,0 1 0 0 0,-1 0 0 0 0,1 0 0 0 0,-1 0 0 0 0,5 6 0 0 0,-5-6 0 0 0,-1-1 0 0 0,2 0 0 0 0,-1 0 0 0 0,0 0 0 0 0,0 0 0 0 0,1 0 0 0 0,-1 0 0 0 0,1-1 0 0 0,3 2 0 0 0,-3-1 0 0 0,8 8 0 0 0,16 37 0 0 0,-26-46 0 0 0,-1 0 0 0 0,1 0 0 0 0,-1 0 0 0 0,0 0 0 0 0,1 1 0 0 0,-1-1 0 0 0,0 0 0 0 0,1 1 0 0 0,-1-1 0 0 0,0 0 0 0 0,0 0 0 0 0,0 1 0 0 0,0 1 0 0 0,-1-2 0 0 0,1 0 0 0 0,0 0 0 0 0,0 0 0 0 0,0 0 0 0 0,0 0 0 0 0,0 0 0 0 0,0 0 0 0 0,1 0 0 0 0,-1 0 0 0 0,0 0 0 0 0,0 0 0 0 0,1 0 0 0 0,-1-1 0 0 0,1 1 0 0 0,-1 0 0 0 0,1 0 0 0 0,-1 0 0 0 0,1 1 0 0 0,13 10 0 0 0,-12-11 0 0 0,0 0 0 0 0,0 1 0 0 0,0-1 0 0 0,-1 1 0 0 0,1 0 0 0 0,0-1 0 0 0,-1 1 0 0 0,0 0 0 0 0,1 0 0 0 0,-1 0 0 0 0,0 0 0 0 0,0 0 0 0 0,1 2 0 0 0,0 0 0 0 0,0 0 0 0 0,0 0 0 0 0,0-1 0 0 0,0 1 0 0 0,1-1 0 0 0,0 0 0 0 0,-1 0 0 0 0,1 0 0 0 0,5 4 0 0 0,-5-5 0 0 0,0 1 0 0 0,0 0 0 0 0,0 0 0 0 0,0 0 0 0 0,-1 1 0 0 0,1-1 0 0 0,-1 1 0 0 0,0-1 0 0 0,3 6 0 0 0,-4-7 0 0 0,0 0 1 0 0,0 0-1 0 0,0 0 0 0 0,1 0 0 0 0,-1 0 0 0 0,1 0 0 0 0,0 0 0 0 0,0-1 0 0 0,-1 1 0 0 0,1 0 0 0 0,0-1 1 0 0,0 0-1 0 0,4 2 0 0 0,-3-1-3 0 0,0 0 0 0 0,0 0 1 0 0,0 0-1 0 0,0 1 0 0 0,3 3 1 0 0,6 8-69 0 0,-8-9 71 0 0,1 0-1 0 0,-1 0 1 0 0,0 1-1 0 0,5 11 0 0 0,-7-15 1 0 0,-1 0 0 0 0,1 0 0 0 0,-1 0 0 0 0,1 0 0 0 0,0 0 0 0 0,0 0 0 0 0,2 1 0 0 0,-2-2 0 0 0,-1 0 0 0 0,1 1 0 0 0,-1-1 0 0 0,1 0 0 0 0,-1 1 0 0 0,0-1 0 0 0,0 1 0 0 0,1-1 0 0 0,-1 1 0 0 0,0 0 0 0 0,-1 0 0 0 0,2 1 0 0 0,-1 0 0 0 0,-1-2 0 0 0,13 13 0 0 0,-7-6 0 0 0,-4-6 0 0 0,-1 0 0 0 0,1 0 0 0 0,-1 0 0 0 0,1 0 0 0 0,0 0 0 0 0,-1-1 0 0 0,1 1 0 0 0,0-1 0 0 0,0 0 0 0 0,0 1 0 0 0,0-1 0 0 0,3 1 0 0 0,1 0 0 0 0,-4-2 0 0 0,-1 1 0 0 0,1-1 0 0 0,0 1 0 0 0,0 0 0 0 0,-1 0 0 0 0,1 0 0 0 0,0 0 0 0 0,-1 0 0 0 0,1 0 0 0 0,-1 0 0 0 0,3 2 0 0 0,-1 1-2 0 0,-1-1 3 0 0,23 12 12 0 0,-24-14 7 0 0,3 2 20 0 0,7 12 40 0 0,-3-4-80 0 0,-1 2-64 0 0,-7-12 63 0 0,1 1 0 0 0,-1-1 0 0 0,0 0 0 0 0,1 0 1 0 0,-1 0-1 0 0,0 0 0 0 0,1 0 0 0 0,0 0 0 0 0,-1 0 0 0 0,1 0 0 0 0,-1 0 0 0 0,1-1 0 0 0,0 1 0 0 0,0 0 0 0 0,1 1 0 0 0,1 0 0 0 0,34 27 17 0 0,-35-26 48 0 0,12 33-144 0 0,-13-30 80 0 0,0-5 0 0 0,-1 1 0 0 0,1 0 0 0 0,-1-1 0 0 0,1 1 0 0 0,0-1 0 0 0,-1 1 0 0 0,1-1 0 0 0,0 0 0 0 0,0 1 0 0 0,1 0 0 0 0,5 7 0 0 0,15 22 0 0 0,9 3 0 0 0,-29-32 0 0 0,-1 0 0 0 0,1 0 0 0 0,0-1 0 0 0,0 1 0 0 0,0 0 0 0 0,0-1 0 0 0,0 1 0 0 0,0-1 0 0 0,0 0 0 0 0,4 2 0 0 0,-4-2 0 0 0,1 0 0 0 0,-1 0 0 0 0,0 1 0 0 0,0-1 0 0 0,0 1 0 0 0,0-1 0 0 0,0 1 0 0 0,2 2 0 0 0,39 39 80 0 0,-22-17-30 0 0,12 6-124 0 0,-28-29 58 0 0,1 2 11 0 0,0-1 0 0 0,1 0 1 0 0,-1 0-1 0 0,1 0 0 0 0,0 0 0 0 0,0-1 1 0 0,0-1-1 0 0,1 1 0 0 0,7 1 0 0 0,-12-4 5 0 0,0 0 0 0 0,0 0 0 0 0,-1 1 0 0 0,1-1 0 0 0,0 1 0 0 0,-1 0 0 0 0,1-1 0 0 0,0 1 0 0 0,-1 0 0 0 0,5 3 0 0 0,16 7 0 0 0,-14-7 0 0 0,-9-3 0 0 0,0-1 0 0 0,0 0 0 0 0,0 0 0 0 0,0 0 0 0 0,0 0 0 0 0,0 0 0 0 0,0 0 0 0 0,0 1 0 0 0,0-1 0 0 0,0 0 0 0 0,0 0 0 0 0,0 0 0 0 0,0 0 0 0 0,0 0 0 0 0,0 0 0 0 0,0 1 0 0 0,0-1 0 0 0,-1 0 0 0 0,1 0 0 0 0,0 0 0 0 0,0 0 0 0 0,0 0 0 0 0,0 0 0 0 0,0 0 0 0 0,0 0 0 0 0,0 0 0 0 0,0 1 0 0 0,0-1 0 0 0,0 0 0 0 0,-1 0 0 0 0,1 0 0 0 0,0 0 0 0 0,0 0 0 0 0,0 0 0 0 0,0 0 0 0 0,0 0 0 0 0,0 0 0 0 0,0 0 0 0 0,-1 0 0 0 0,1 0 0 0 0,0 0 0 0 0,0 0 0 0 0,0 0 0 0 0,-16-8 0 0 0,10 4 0 0 0,-92-47 0 0 0,27 16 0 0 0,-11-3 0 0 0,24 12 0 0 0,34 17 0 0 0,-27-17 0 0 0,30 15 0 0 0,-1 1 0 0 0,-40-14 0 0 0,-49-8 0 0 0,15 6 0 0 0,-94-23 0 0 0,93 26 0 0 0,56 15 0 0 0,26 6 0 0 0,1-1 0 0 0,-24-8 0 0 0,-128-40 0 0 0,79 27 0 0 0,-96-20 57 0 0,23 8 14 0 0,63 16-46 0 0,63 14 0 0 0,-42-12 0 0 0,5-7 48 0 0,33 11 9 0 0,-71-16 0 0 0,-1 3 15 0 0,28 6-50 0 0,-61-16-19 0 0,4 1 43 0 0,113 29-48 0 0,0-2 0 0 0,-34-15 1 0 0,1-1-17 0 0,-148-42 57 0 0,100 31 32 0 0,18 5-10 0 0,-8-1-12 0 0,39 13-174 0 0,38 12 26 0 0,-35-9 0 0 0,42 13 110 0 0,0 0-1 0 0,1 0 1 0 0,0-1-1 0 0,-1-1 0 0 0,2 0 1 0 0,-15-9-1 0 0,-38-15-259 0 0,45 18 209 0 0,14 9 16 0 0,1 0 0 0 0,0 0 0 0 0,0-1 0 0 0,0 0 0 0 0,0 1 0 0 0,1-1-1 0 0,-1-1 1 0 0,1 1 0 0 0,0 0 0 0 0,-4-5 0 0 0,6 6 58 0 0,0 2-45 0 0,0 0 0 0 0,1 0 0 0 0,-1-1 0 0 0,0 1-1 0 0,0 0 1 0 0,0 0 0 0 0,0-1 0 0 0,1 1 0 0 0,-1-1 0 0 0,0 1 0 0 0,0 0 0 0 0,1-1 0 0 0,-1 0 0 0 0,0 1 0 0 0,0-1 0 0 0,1 1 0 0 0,-1-1 0 0 0,1 0 0 0 0,-1 1 0 0 0,1-1 0 0 0,-1 0 0 0 0,0-1 0 0 0,1 1 9 0 0,-1 0 0 0 0,0 0 0 0 0,1 1 1 0 0,-1-1-1 0 0,0 0 0 0 0,1 0 0 0 0,-1 0 0 0 0,0 1 0 0 0,0-1 0 0 0,1 1 0 0 0,-1-1 1 0 0,0 0-1 0 0,0 1 0 0 0,0 0 0 0 0,0-1 0 0 0,-1 0 0 0 0,1-9-25 0 0,0 9 2 0 0,1 1 0 0 0,-1-1 0 0 0,1 0 0 0 0,-1 1 0 0 0,1-1-1 0 0,0 0 1 0 0,-1 0 0 0 0,1 1 0 0 0,0-1 0 0 0,0 0 0 0 0,-1 0 0 0 0,1 0 0 0 0,0 1 0 0 0,0-1 0 0 0,0 0 0 0 0,0 0 0 0 0,0 0 0 0 0,0 0 0 0 0,0 1 0 0 0,0-1 0 0 0,0 0 0 0 0,1 0 0 0 0,-1 0 0 0 0,0 1 0 0 0,1-1 0 0 0,-1 0 0 0 0,1-1 0 0 0,13-23 67 0 0,-10 19-47 0 0,-1 3-8 0 0,-1-1-1 0 0,1 1 1 0 0,-1-1 0 0 0,0 1 0 0 0,3-8 0 0 0,-3 5-9 0 0,-1 0 1 0 0,0 0-1 0 0,0 0 1 0 0,-1-1 0 0 0,0-8-1 0 0,-1 10-48 0 0,0 0 0 0 0,-1 0-1 0 0,0 1 1 0 0,0-1 0 0 0,0 1-1 0 0,0-1 1 0 0,-1 1 0 0 0,-3-5-1 0 0,4 7 30 0 0,1 1 0 0 0,0-1 0 0 0,-1 1 0 0 0,0-1 0 0 0,1 1-1 0 0,-1-1 1 0 0,1 1 0 0 0,-1 0 0 0 0,-3-2 0 0 0,-8-5 7 0 0,-9-8-2 0 0,0 1 0 0 0,0 1 1 0 0,-2 1-1 0 0,-41-18 0 0 0,34 16 11 0 0,-6-2 0 0 0,-17-4 0 0 0,36 14 0 0 0,0 0 0 0 0,-31-7 0 0 0,-90-14-21 0 0,91 14-175 0 0,34 10 151 0 0,-26-6 1 0 0,-14-4 264 0 0,39 9-232 0 0,0 1-1 0 0,-29-3 0 0 0,31 5-34 0 0,-1 0-1 0 0,1-1 0 0 0,-21-7 1 0 0,19 6 93 0 0,-1 1 1 0 0,0 0 0 0 0,-25 0-1 0 0,-19-4-38 0 0,-40-8-8 0 0,87 14 13 0 0,0-1-1 0 0,-18-6 0 0 0,20 5 6 0 0,0 0 1 0 0,1 1-1 0 0,-1 0 0 0 0,-12 0 0 0 0,10 3-57 0 0,0-2 1 0 0,0 0-1 0 0,0 0 0 0 0,1-1 0 0 0,-1 0 0 0 0,-13-6 0 0 0,-49-10 169 0 0,73 17-146 0 0,0 1-1 0 0,0 0 1 0 0,0-1 0 0 0,0 1 0 0 0,0 0 0 0 0,0 0 0 0 0,-4 0 0 0 0,4 1 15 0 0,0-1 1 0 0,0 0 0 0 0,1 0 0 0 0,-1 0-1 0 0,0 0 1 0 0,1 0 0 0 0,-1 0-1 0 0,0-1 1 0 0,1 1 0 0 0,-1-1-1 0 0,0 1 1 0 0,1-1 0 0 0,-3 0-1 0 0,0-1 43 0 0,0 0-1 0 0,0 0 1 0 0,0 1-1 0 0,0-1 1 0 0,-7 0-1 0 0,4 0-14 0 0,-29 2-203 0 0,27-1 140 0 0,6 1 27 0 0,0-1 1 0 0,0 1 0 0 0,1-1-1 0 0,-1 0 1 0 0,0 0-1 0 0,1 0 1 0 0,-1 0 0 0 0,-4-3-1 0 0,-12-2 34 0 0,0 2-34 0 0,7-1-9 0 0,10 3 25 0 0,1 1-1 0 0,-1 0 1 0 0,0 0 0 0 0,0 1-1 0 0,-1-1 1 0 0,1 0-1 0 0,0 1 1 0 0,0-1-1 0 0,0 1 1 0 0,0 0-1 0 0,0-1 1 0 0,-1 1-1 0 0,1 0 1 0 0,-4 1-1 0 0,-31-7-79 0 0,29 6 54 0 0,1-1 0 0 0,-1 0 0 0 0,-10-4-1 0 0,10 3 33 0 0,0 1 0 0 0,0-1 0 0 0,-13 0 0 0 0,-53-8-67 0 0,67 10 54 0 0,1 0 0 0 0,-1-1 0 0 0,0 0 0 0 0,1-1 0 0 0,-10-2 0 0 0,15 3 0 0 0,0 1 0 0 0,0 0 0 0 0,0 0 0 0 0,0 0 0 0 0,0 0 0 0 0,0 0 0 0 0,0 0 0 0 0,0 0 0 0 0,0 0 0 0 0,0 0 0 0 0,0 1 0 0 0,1-1 0 0 0,-1 0 0 0 0,-2 1 0 0 0,2 0 0 0 0,0-1 0 0 0,0 1 0 0 0,0-1 0 0 0,0 0 0 0 0,0 0 0 0 0,0 1 0 0 0,0-1 0 0 0,0 0 0 0 0,0 0 0 0 0,0 0 0 0 0,0 0 0 0 0,-2-1 0 0 0,0-1 0 0 0,0 0 0 0 0,-13-2 0 0 0,-4 4 0 0 0,13-1 0 0 0,-4-3 8 0 0,9 1 9 0 0,2 3-16 0 0,0 0 0 0 0,0 0-1 0 0,0 0 1 0 0,0 0-1 0 0,0 0 1 0 0,0 0 0 0 0,0-1-1 0 0,0 1 1 0 0,0 0 0 0 0,0 0-1 0 0,0 0 1 0 0,0 0-1 0 0,0 0 1 0 0,0 0 0 0 0,0-1-1 0 0,0 1 1 0 0,0 0 0 0 0,0 0-1 0 0,0 0 1 0 0,0 0 0 0 0,0 0-1 0 0,0 0 1 0 0,-1 0-1 0 0,1 0 1 0 0,0 0 0 0 0,0-1-1 0 0,0 1 1 0 0,0 0 0 0 0,0 0-1 0 0,0 0 1 0 0,0 0-1 0 0,-1 0 1 0 0,1 0 0 0 0,0 0-1 0 0,0 0 1 0 0,0 0 0 0 0,0 0-1 0 0,0 0 1 0 0,0 0-1 0 0,0 0 1 0 0,-1 0 0 0 0,1 0-1 0 0,0 0 1 0 0,0 0 0 0 0,-41-18-55 0 0,34 13 54 0 0,-2 2 0 0 0,-13-4-64 0 0,18 2 64 0 0,9-2 0 0 0,4 6 0 0 0,10-1-17 0 0,-16 1 13 0 0,0 1 0 0 0,0 0-1 0 0,0-1 1 0 0,0 1 0 0 0,0 0 0 0 0,0 1-1 0 0,0-1 1 0 0,0 0 0 0 0,0 1 0 0 0,4 1-1 0 0,0 0-8 0 0,0 0 0 0 0,0-1 0 0 0,11 1 0 0 0,-10-1-9 0 0,1 0 1 0 0,13 4-1 0 0,24 8-9 0 0,52 6 0 0 0,-35-7 18 0 0,10 6 13 0 0,-42-10 0 0 0,49 8 0 0 0,72 3 22 0 0,83 9 20 0 0,2 5-42 0 0,-69-16 0 0 0,-102-12 0 0 0,69 14 0 0 0,40 11 0 0 0,-154-27 0 0 0,209 35 14 0 0,-201-31-1 0 0,122 34 40 0 0,-119-31-93 0 0,48 9 0 0 0,26 5 187 0 0,31 9-130 0 0,-92-20-19 0 0,62 9 0 0 0,-51-9 2 0 0,5 0 0 0 0,-43-9 21 0 0,25 7-1 0 0,7 2 11 0 0,68 16 113 0 0,36 8-26 0 0,11 2-108 0 0,-107-21-10 0 0,72 22 0 0 0,-37-9 0 0 0,-72-25-45 0 0,-1 2-1 0 0,1 0 0 0 0,30 18 1 0 0,-6-3 75 0 0,66 21 0 0 0,26 12-72 0 0,5 15 292 0 0,-110-54-238 0 0,-23-12-31 0 0,0 0 1 0 0,0 0-1 0 0,17 4 0 0 0,-19-6 15 0 0,0-1 0 0 0,0 1 0 0 0,10 5 0 0 0,-6-2 4 0 0,0-1 0 0 0,0 0 1 0 0,0-1-1 0 0,18 4 0 0 0,-25-7 3 0 0,-1 0 0 0 0,1 1-1 0 0,-1-1 1 0 0,0 1 0 0 0,1 0-1 0 0,3 3 1 0 0,3 1 32 0 0,15 9 289 0 0,-7-2-15 0 0,-15-10-280 0 0,16 7-33 0 0,-12-6-37 0 0,2 1-119 0 0,-8-5 43 0 0,-3-4-22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2:05.2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115 1 6912 0 0,'-9'23'528'0'0,"9"-22"-462"0"0,0-1 0 0 0,0 1 0 0 0,-1-1 0 0 0,1 0 0 0 0,0 1 1 0 0,0-1-1 0 0,-1 0 0 0 0,1 1 0 0 0,0-1 0 0 0,-1 0 0 0 0,1 1 1 0 0,0-1-1 0 0,-1 0 0 0 0,1 0 0 0 0,0 1 0 0 0,-1-1 0 0 0,1 0 0 0 0,-1 0 1 0 0,1 0-1 0 0,0 0 0 0 0,-1 0 0 0 0,1 1 0 0 0,-1-1 0 0 0,1 0 0 0 0,-1 0 1 0 0,1 0-1 0 0,0 0 0 0 0,-1 0 0 0 0,1 0 0 0 0,-1 0 0 0 0,0-1 246 0 0,-5 4 1548 0 0,1-1 0 0 0,-1 1-1 0 0,1 0 1 0 0,0 0-1 0 0,-6 6 1 0 0,6-5-1417 0 0,1 0 0 0 0,-1 1 1 0 0,1-1-1 0 0,0 1 1 0 0,0 0-1 0 0,0 0 0 0 0,1 0 1 0 0,-4 8-1 0 0,0 21-152 0 0,4-30-367 0 0,3-3 66 0 0,-1 0 0 0 0,1-1 0 0 0,-1 1 0 0 0,1-1 0 0 0,-1 1-1 0 0,1 0 1 0 0,-1-1 0 0 0,1 1 0 0 0,0 0 0 0 0,-1 0 0 0 0,1-1-1 0 0,0 1 1 0 0,0 0 0 0 0,0 0 0 0 0,-1 0 0 0 0,1-1 0 0 0,0 1-1 0 0,0 0 1 0 0,0 0 0 0 0,0 0 0 0 0,0 0 0 0 0,0-1 0 0 0,1 1-1 0 0,-1 1 1 0 0,2 1 107 0 0,0-1 1 0 0,-1 0-1 0 0,1 1 0 0 0,-1-1 0 0 0,0 1 1 0 0,0 0-1 0 0,0 0 0 0 0,0-1 0 0 0,0 1 1 0 0,-1 0-1 0 0,1 0 0 0 0,-1 3 0 0 0,0-4 374 0 0,11 5 56 0 0,-8-4-317 0 0,3 3-184 0 0,0-1 1 0 0,0 1-1 0 0,1-1 0 0 0,11 6 0 0 0,-14-8-127 0 0,1 0-1 0 0,-1 0 0 0 0,0 0 1 0 0,5 5-1 0 0,-8-7 97 0 0,0 0 0 0 0,0 0 0 0 0,0 0 1 0 0,0 0-1 0 0,0-1 0 0 0,0 1 0 0 0,0 0 1 0 0,0-1-1 0 0,0 1 0 0 0,0-1 0 0 0,1 1 0 0 0,-1-1 1 0 0,0 0-1 0 0,0 1 0 0 0,0-1 0 0 0,3 0 1 0 0,-4 1 23 0 0,1-1 0 0 0,-1 0 0 0 0,1 0 0 0 0,-1 0 0 0 0,1 1 0 0 0,-1-1 0 0 0,1 0 0 0 0,-1 1 0 0 0,0-1 0 0 0,1 1 0 0 0,-1-1 0 0 0,0 0 0 0 0,1 1 0 0 0,-1-1 0 0 0,0 1 0 0 0,1-1 0 0 0,-1 1 0 0 0,1 0 0 0 0,-1 1 47 0 0,3-1-49 0 0,-1 1 0 0 0,1 0 0 0 0,-1-1 0 0 0,1 0 0 0 0,5 3 0 0 0,-6-3-68 0 0,1 0 1 0 0,-1 0-1 0 0,1 0 0 0 0,-1 1 0 0 0,0-1 0 0 0,1 1 0 0 0,2 2 0 0 0,10 10-734 0 0,-14-13 490 0 0,0 2 107 0 0,1 4 272 0 0,0-2 145 0 0,0-1 0 0 0,-1 1 0 0 0,1 0 0 0 0,0 6 1 0 0,-2-8 211 0 0,-1-3-435 0 0,1 0 0 0 0,-1 0 1 0 0,1 0-1 0 0,-1 0 0 0 0,1 1 1 0 0,-1-1-1 0 0,1 0 0 0 0,-1 1 0 0 0,1-1 1 0 0,-1 0-1 0 0,1 1 0 0 0,-1-1 1 0 0,1 0-1 0 0,0 1 0 0 0,-1-1 0 0 0,1 1 1 0 0,-1-1-1 0 0,1 1 0 0 0,0-1 1 0 0,0 1-1 0 0,-1-1 0 0 0,1 1 0 0 0,-6 15 18 0 0,4-11-27 0 0,-4 4 3 0 0,0 0 0 0 0,-1 0 0 0 0,-1-1 0 0 0,1 0 0 0 0,-1 0 0 0 0,-15 11 0 0 0,18-15-19 0 0,-1 0 0 0 0,0-1 0 0 0,1 1 0 0 0,-1-1 0 0 0,-1 0 0 0 0,-11 4 0 0 0,16-7-677 0 0,2-2 408 0 0,0 0 1 0 0,0-1-1 0 0,0 1 0 0 0,0 0 1 0 0,1-1-1 0 0,-1 1 0 0 0,1 0 1 0 0,0-1-1 0 0,-1 1 0 0 0,1 0 1 0 0,1-3-1 0 0,2-4-1625 0 0,2-6-637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2:05.6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 29 9216 0 0,'0'0'11707'0'0,"-1"13"-7608"0"0,-1-6-3813 0 0,0 0 0 0 0,0 0-1 0 0,1 0 1 0 0,0 1 0 0 0,0-1 0 0 0,1 12 0 0 0,0-9-169 0 0,0 0 1 0 0,-1 0 0 0 0,-4 18 0 0 0,4-24-108 0 0,-1 1 0 0 0,2-1 0 0 0,-1 1 0 0 0,0-1 0 0 0,1 1 1 0 0,0 0-1 0 0,0-1 0 0 0,0 1 0 0 0,1-1 0 0 0,0 1 0 0 0,2 8 0 0 0,0 19-10 0 0,-3-27 0 0 0,0-1 0 0 0,0 0 0 0 0,1 0 0 0 0,-1 1 0 0 0,1-1 0 0 0,0 0 0 0 0,0 0 0 0 0,1 0 0 0 0,-1 0 0 0 0,1 0 0 0 0,3 7 0 0 0,-3-8-3 0 0,1 0 0 0 0,-1 1 0 0 0,1-1 0 0 0,0 0-1 0 0,0-1 1 0 0,0 1 0 0 0,0 0 0 0 0,0-1 0 0 0,1 0 0 0 0,-1 0 0 0 0,1 0 0 0 0,-1 0-1 0 0,1 0 1 0 0,0-1 0 0 0,0 0 0 0 0,5 2 0 0 0,2-4-8 0 0,-5-1 11 0 0,-1-1 0 0 0,0 0 0 0 0,1 0 0 0 0,-1 0 0 0 0,0-1 0 0 0,-1 0 0 0 0,1 0 0 0 0,-1 0 0 0 0,1 0 0 0 0,-1-1 0 0 0,4-5 0 0 0,6-7 0 0 0,-9 10 26 0 0,0-1 1 0 0,-1 1-1 0 0,0-1 0 0 0,0 0 0 0 0,-1 0 0 0 0,0 0 0 0 0,0-1 1 0 0,-1 1-1 0 0,0-1 0 0 0,0-9 0 0 0,-1 5 81 0 0,0 0-1 0 0,-2 0 1 0 0,1 0-1 0 0,-4-14 1 0 0,2 9 96 0 0,1 14-147 0 0,0-1 0 0 0,-1 1 0 0 0,1-1 0 0 0,-1 1 0 0 0,0 0 0 0 0,0-1 0 0 0,0 1 0 0 0,-1 0 0 0 0,1 1 0 0 0,-1-1 0 0 0,0 0 0 0 0,0 1 0 0 0,0-1 0 0 0,-4-2 0 0 0,-4-4 96 0 0,10 8-148 0 0,-1 1 0 0 0,1-1-1 0 0,-1 1 1 0 0,1-1-1 0 0,-1 1 1 0 0,0 0-1 0 0,1 0 1 0 0,-1 0 0 0 0,0 0-1 0 0,0 0 1 0 0,0 0-1 0 0,0 0 1 0 0,0 0 0 0 0,0 1-1 0 0,0-1 1 0 0,0 1-1 0 0,0-1 1 0 0,0 1-1 0 0,-2 0 1 0 0,0 0-16 0 0,-1 0 19 0 0,0 0-1 0 0,0 0 1 0 0,0 0 0 0 0,0 1 0 0 0,-8 2 0 0 0,11-2-37 0 0,-1 0 0 0 0,1 0 1 0 0,0 0-1 0 0,0 1 0 0 0,-1-1 1 0 0,1 1-1 0 0,0 0 0 0 0,1 0 1 0 0,-1 0-1 0 0,0 0 0 0 0,0 0 1 0 0,1 0-1 0 0,-3 3 0 0 0,-4 8-495 0 0,0 1-1 0 0,-9 20 0 0 0,14-26 217 0 0,0-1 1 0 0,1 1-1 0 0,0 0 1 0 0,0 0-1 0 0,1 0 1 0 0,-1 14-1 0 0,5 36-6272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2:06.1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61 17503 0 0,'9'5'293'0'0,"-7"-3"-185"0"0,-1-1 0 0 0,1 0 0 0 0,0 0 0 0 0,0 0 0 0 0,0-1 0 0 0,0 1 0 0 0,0 0-1 0 0,0-1 1 0 0,0 1 0 0 0,0-1 0 0 0,4 0 0 0 0,-5 1-18 0 0,0-1 0 0 0,-1 1-1 0 0,1-1 1 0 0,-1 0 0 0 0,0 1-1 0 0,1-1 1 0 0,-1 1 0 0 0,1-1-1 0 0,-1 1 1 0 0,0-1-1 0 0,1 1 1 0 0,-1-1 0 0 0,0 1-1 0 0,1-1 1 0 0,-1 1 0 0 0,0 0-1 0 0,0-1 1 0 0,0 1 0 0 0,1-1-1 0 0,-1 1 1 0 0,0 0 0 0 0,0-1-1 0 0,0 1 1 0 0,0 0-1 0 0,0-1 1 0 0,0 1 0 0 0,0-1-1 0 0,0 1 1 0 0,-1 0 0 0 0,-2 8 1008 0 0,2-8-1019 0 0,0 0-1 0 0,1 0 1 0 0,-1 0-1 0 0,1 0 1 0 0,0 0-1 0 0,-1 0 1 0 0,1 0-1 0 0,0 0 1 0 0,0 0-1 0 0,0 0 1 0 0,0 0-1 0 0,0 0 1 0 0,0 1-1 0 0,0-1 0 0 0,0 0 1 0 0,0 0-1 0 0,0 0 1 0 0,0 0-1 0 0,1 0 1 0 0,-1 0-1 0 0,1 2 1 0 0,2 4-58 0 0,-1 1 0 0 0,-1 0-1 0 0,2 14 1 0 0,-1-4 128 0 0,0-6 41 0 0,-2 0-1 0 0,0 17 1 0 0,-1-20-77 0 0,1 0 1 0 0,0 0-1 0 0,1 0 0 0 0,-1 0 1 0 0,5 14-1 0 0,-2-11-1 0 0,2-1 0 0 0,-1 0 0 0 0,2 0 0 0 0,7 14 0 0 0,0-2-112 0 0,-12-19 0 0 0,1-1 0 0 0,-1 0 0 0 0,1 1 0 0 0,0-1 0 0 0,0 0 0 0 0,0 0 0 0 0,0 0 0 0 0,1 0 0 0 0,-1-1 0 0 0,1 1 0 0 0,-1-1 0 0 0,1 1 0 0 0,0-1 0 0 0,0 0 0 0 0,7 3 0 0 0,-4-2 0 0 0,1-1 0 0 0,0 0 0 0 0,1 0 0 0 0,-1-1 0 0 0,0 0 0 0 0,10 0 0 0 0,-13-1 0 0 0,0-1 0 0 0,0 1 0 0 0,1-1 0 0 0,-1 1 0 0 0,0-1 0 0 0,0 0 0 0 0,0-1 0 0 0,0 1 0 0 0,0-1 0 0 0,-1 0 0 0 0,1 0 0 0 0,3-2 0 0 0,2-2 38 0 0,-1 1 1 0 0,0-1-1 0 0,0-1 0 0 0,-1 1 0 0 0,0-2 0 0 0,0 1 0 0 0,0 0 1 0 0,-1-1-1 0 0,0 0 0 0 0,5-12 0 0 0,-5 9 112 0 0,0-1 1 0 0,-1 0-1 0 0,-1 0 0 0 0,0 0 0 0 0,3-15 0 0 0,-1-5 321 0 0,-2 0 0 0 0,0-1-1 0 0,-3-54 1 0 0,-1 83-444 0 0,0 0 1 0 0,-1 0-1 0 0,0 1 1 0 0,1-1-1 0 0,-1 0 0 0 0,-1 1 1 0 0,1-1-1 0 0,0 1 1 0 0,-1 0-1 0 0,0-1 0 0 0,1 1 1 0 0,-1 0-1 0 0,-1 0 0 0 0,1 0 1 0 0,0 0-1 0 0,-1 0 1 0 0,1 1-1 0 0,-1-1 0 0 0,0 1 1 0 0,0-1-1 0 0,0 1 1 0 0,0 0-1 0 0,-1 0 0 0 0,1 1 1 0 0,0-1-1 0 0,-1 1 1 0 0,1-1-1 0 0,-1 1 0 0 0,-6-1 1 0 0,-2 0-29 0 0,0 1 1 0 0,0 0 0 0 0,0 1-1 0 0,0 0 1 0 0,0 1-1 0 0,0 0 1 0 0,-21 5 0 0 0,26-4-69 0 0,0 0 0 0 0,0 1 0 0 0,1 0 0 0 0,-1 0 1 0 0,1 0-1 0 0,-1 1 0 0 0,1 0 0 0 0,-5 5 0 0 0,-18 15-1914 0 0,3 2-4107 0 0,22-22 4626 0 0,-22 20-7369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5:53.0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543 1 2304 0 0,'0'0'17631'0'0,"6"8"-16663"0"0,-6 59 928 0 0,0-65-1117 0 0,-1-1-495 0 0,-2 6-72 0 0,3-6-148 0 0,-1 0 0 0 0,0 1-1 0 0,1-1 1 0 0,-1 0 0 0 0,0 1 0 0 0,0-1-1 0 0,1 0 1 0 0,-1 0 0 0 0,0 0 0 0 0,0 0-1 0 0,-2 1 1 0 0,3-1-54 0 0,0-1 0 0 0,-1 0-1 0 0,1 0 1 0 0,0 0 0 0 0,0 0-1 0 0,0 1 1 0 0,0-1 0 0 0,0 0-1 0 0,-1 0 1 0 0,1 0 0 0 0,0 1-1 0 0,0-1 1 0 0,0 0-1 0 0,0 0 1 0 0,0 0 0 0 0,0 1-1 0 0,0-1 1 0 0,0 0 0 0 0,0 0-1 0 0,0 1 1 0 0,0-1 0 0 0,0 0-1 0 0,0 0 1 0 0,0 0 0 0 0,0 1-1 0 0,0-1 1 0 0,0 0 0 0 0,0 0-1 0 0,0 1 1 0 0,0-1 0 0 0,0 0-1 0 0,0 1 1 0 0,1-1 0 0 0,-1 0 0 0 0,0 1 0 0 0,0-1 0 0 0,0 1 0 0 0,0-1 0 0 0,0 1 0 0 0,0-1 0 0 0,0 1 0 0 0,0-1 0 0 0,0 1 0 0 0,0-1 0 0 0,0 1 0 0 0,0-1 0 0 0,0 0 0 0 0,0 1 0 0 0,0-1 1 0 0,0 1-1 0 0,-1 0 0 0 0,-4 6 94 0 0,3-5-52 0 0,0-1-1 0 0,0 1 0 0 0,1 0 1 0 0,-1 1-1 0 0,1-1 1 0 0,-1 0-1 0 0,1 0 0 0 0,0 1 1 0 0,-1 3-1 0 0,2-5 49 0 0,-1 1-152 0 0,-2 2-13 0 0,1 0 0 0 0,-1-1 0 0 0,1 1-1 0 0,-7 6 1 0 0,-12 14 855 0 0,-32 32-115 0 0,26-32-568 0 0,12-9-45 0 0,12-13-39 0 0,0 1-1 0 0,0 0 0 0 0,0 0 0 0 0,0 0 1 0 0,0 0-1 0 0,-2 4 0 0 0,5-6-18 0 0,0 0 0 0 0,-1-1-1 0 0,1 1 1 0 0,-1-1 0 0 0,1 1-1 0 0,-1 0 1 0 0,1-1 0 0 0,-1 1-1 0 0,1-1 1 0 0,-1 1 0 0 0,1-1-1 0 0,-1 0 1 0 0,1 1 0 0 0,-1-1 0 0 0,0 0-1 0 0,1 1 1 0 0,-1-1 0 0 0,0 0-1 0 0,1 0 1 0 0,-1 1 0 0 0,0-1-1 0 0,0 0 1 0 0,1 0 0 0 0,-1 0-1 0 0,-1 0 1 0 0,2 0 2 0 0,-1 0 0 0 0,0 1 0 0 0,1-1 0 0 0,-1 0 0 0 0,1 0 0 0 0,-1 1 0 0 0,0-1 0 0 0,1 0 0 0 0,-1 1 0 0 0,1-1 0 0 0,-1 1 0 0 0,1-1 0 0 0,-1 0 0 0 0,1 1 0 0 0,-1-1 0 0 0,1 1 0 0 0,0-1 0 0 0,-1 1 0 0 0,1 0 0 0 0,-2 1 7 0 0,-2 2 0 0 0,0-1-1 0 0,0 0 0 0 0,0-1 0 0 0,-5 4 1 0 0,5-4-11 0 0,0 0-1 0 0,1 0 1 0 0,-1 0 0 0 0,1 1 0 0 0,0-1 0 0 0,-5 6 0 0 0,7-7-2 0 0,-1 1 0 0 0,1-1 0 0 0,-1 1-1 0 0,0-1 1 0 0,1 0 0 0 0,-1 0 0 0 0,0 0-1 0 0,0 0 1 0 0,0 0 0 0 0,0 0 0 0 0,0 0 0 0 0,0 0-1 0 0,-2 0 1 0 0,-18 8 56 0 0,-16 20-45 0 0,9-19 42 0 0,24-7-50 0 0,-1-1 0 0 0,0 0-1 0 0,1-1 1 0 0,-9 2-1 0 0,-20 4-4 0 0,17 0 2 0 0,-5 0 0 0 0,15-7 0 0 0,6 0 0 0 0,0 0 0 0 0,0-1 0 0 0,0 1 0 0 0,0 0 0 0 0,0 0 0 0 0,1 0 0 0 0,-1 0 0 0 0,0 0 0 0 0,0 0 0 0 0,0 1 0 0 0,0-1 0 0 0,0 0 0 0 0,0 0 0 0 0,1 1 0 0 0,-1-1 0 0 0,-1 1 0 0 0,-8 4 0 0 0,0-2-15 0 0,8-2-91 0 0,4-1-1431 0 0,-1 0 1052 0 0,1 0 0 0 0,-1 0 0 0 0,0 0 1 0 0,0-1-1 0 0,0 1 0 0 0,0 0 0 0 0,0-1 0 0 0,0 1 0 0 0,0-1 0 0 0,2 0 0 0 0,-1 0-969 0 0,14-8-6915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5:54.1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 55 6448 0 0,'0'0'16703'0'0,"-5"5"-16359"0"0,-1 3-339 0 0,2 0-1 0 0,-1 0 1 0 0,1 1-1 0 0,0-1 1 0 0,1 1-1 0 0,-1 0 0 0 0,2 0 1 0 0,-2 11-1 0 0,0 2 10 0 0,2 1-1 0 0,1 27 0 0 0,1-42-13 0 0,1-1 0 0 0,1 1 0 0 0,-1-1 0 0 0,1 1 0 0 0,6 13 0 0 0,-6-15 0 0 0,11 17 127 0 0,-4-9 18 0 0,-6-10-142 0 0,0 0 0 0 0,0 0-1 0 0,1-1 1 0 0,-1 0-1 0 0,1 1 1 0 0,0-1 0 0 0,0 0-1 0 0,7 4 1 0 0,-2-2-116 0 0,-7-3 87 0 0,1 0 1 0 0,0-1-1 0 0,-1 1 1 0 0,1-1-1 0 0,0 1 0 0 0,3 0 1 0 0,5-3 47 0 0,-5 0-32 0 0,10-1 10 0 0,-6-5 0 0 0,10-8 0 0 0,-16 13 0 0 0,-1-1 0 0 0,1 0 0 0 0,-1 1 0 0 0,0-1 0 0 0,1-1 0 0 0,-1 1 0 0 0,4-7 0 0 0,3-4 0 0 0,-1 0 0 0 0,-1-1 0 0 0,-1 0 0 0 0,0-1 0 0 0,7-22 0 0 0,-10 21 73 0 0,-2 0 0 0 0,1-1 0 0 0,-2 1 0 0 0,-1-26 0 0 0,0 38 4 0 0,0 0 9 0 0,-1-1 1 0 0,0 1-1 0 0,-1-1 1 0 0,1 1 0 0 0,-1-1-1 0 0,0 1 1 0 0,0 0-1 0 0,-1 0 1 0 0,0 0 0 0 0,0 0-1 0 0,0 0 1 0 0,-7-8-1 0 0,5 6 11 0 0,0-2 55 0 0,-1 1-25 0 0,-1 5-123 0 0,0 1 0 0 0,0 0 1 0 0,0 1-1 0 0,0 0 0 0 0,-10-1 0 0 0,8 7 7 0 0,-16 5 42 0 0,8-3-53 0 0,13-3 0 0 0,2-1 0 0 0,-8 7-18 0 0,0 0 0 0 0,1 1 1 0 0,1 0-1 0 0,-1 0 0 0 0,2 1 0 0 0,-11 21 0 0 0,6-15 6 0 0,10-16 12 0 0,0 1 0 0 0,1-1 0 0 0,-1 1 0 0 0,0 0 0 0 0,1 0 1 0 0,0 0-1 0 0,0 0 0 0 0,0 0 0 0 0,0 0 0 0 0,0 0 0 0 0,0 0 0 0 0,1 0 0 0 0,0 0 0 0 0,-1 1 0 0 0,1-1 0 0 0,1 5 0 0 0,-1-6 0 0 0,0 0 0 0 0,0 0 0 0 0,-1 0 0 0 0,1 0 0 0 0,-1 0 0 0 0,1-1 0 0 0,-1 1 0 0 0,-1 3 0 0 0,2 3 0 0 0,0-7 13 0 0,1 1 0 0 0,0-1 0 0 0,-1 0 0 0 0,1 0 0 0 0,0 0 0 0 0,0 0-1 0 0,-1-1 1 0 0,1 1 0 0 0,0 0 0 0 0,0 0 0 0 0,0 0 0 0 0,0-1 0 0 0,0 1 0 0 0,0 0 0 0 0,2 0 0 0 0,21 8 363 0 0,-9-3-207 0 0,-12-5-101 0 0,1 0 0 0 0,-1 0 0 0 0,1-1 0 0 0,-1 1 0 0 0,1-1-1 0 0,-1 0 1 0 0,1 0 0 0 0,-1 0 0 0 0,1 0 0 0 0,-1-1 0 0 0,1 1 0 0 0,-1-1 0 0 0,7-2 0 0 0,13-2 125 0 0,-18 4-144 0 0,6 0-23 0 0,-1-1 0 0 0,1 0-1 0 0,0 0 1 0 0,-1-1 0 0 0,1 0 0 0 0,-1-1 0 0 0,0 0-1 0 0,0-1 1 0 0,11-7 0 0 0,2-3-165 0 0,-7 4-1587 0 0,0-1-4229 0 0,0-2-2587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6:03.6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164 1 12928 0 0,'0'0'10150'0'0,"-2"2"-9727"0"0,-50 51 2903 0 0,-9 20-2602 0 0,57-69-718 0 0,1 1 0 0 0,-1-1 0 0 0,1 1 0 0 0,0 0 0 0 0,0 0 0 0 0,0 1 0 0 0,1-1 0 0 0,0 1 0 0 0,0-1 0 0 0,0 1 0 0 0,-1 5 0 0 0,-4 23-6 0 0,5-28 0 0 0,0 0 0 0 0,1 0 0 0 0,0 1 0 0 0,0-1 0 0 0,0 0 0 0 0,1 1 0 0 0,0-1 0 0 0,1 7 0 0 0,1 2-10 0 0,1 0 0 0 0,1 0 0 0 0,0 0 0 0 0,1 0 0 0 0,9 18 0 0 0,0-5 0 0 0,-5-9 9 0 0,2 1 1 0 0,0-2 0 0 0,17 23-1 0 0,7-2-52 0 0,-33-37-30 0 0,1 0 1 0 0,-1-1-1 0 0,0 1 0 0 0,1 0 1 0 0,-1 0-1 0 0,1-1 0 0 0,0 0 1 0 0,-1 1-1 0 0,1-1 1 0 0,0 0-1 0 0,0 0 0 0 0,-1-1 1 0 0,1 1-1 0 0,0-1 0 0 0,0 1 1 0 0,0-1-1 0 0,0 0 1 0 0,0 0-1 0 0,0 0 0 0 0,0 0 1 0 0,0-1-1 0 0,0 1 0 0 0,0-1 1 0 0,0 0-1 0 0,0 0 0 0 0,-1 0 1 0 0,1 0-1 0 0,0 0 1 0 0,-1-1-1 0 0,1 1 0 0 0,-1-1 1 0 0,1 1-1 0 0,-1-1 0 0 0,0 0 1 0 0,1 0-1 0 0,1-3 1 0 0,3-2-622 0 0,14-18-6417 0 0,-5 2-63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6:04.1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81 51 13824 0 0,'0'6'303'0'0,"0"-4"-85"0"0,0 0 1 0 0,0 0 0 0 0,0 0-1 0 0,0 0 1 0 0,0 0 0 0 0,0 0 0 0 0,-1 0-1 0 0,1-1 1 0 0,-1 1 0 0 0,1 0-1 0 0,-1 0 1 0 0,0 0 0 0 0,0-1 0 0 0,1 1-1 0 0,-1 0 1 0 0,0-1 0 0 0,-2 3-1 0 0,1-2 79 0 0,1-1-1 0 0,0 0 0 0 0,0 0 0 0 0,0 1 0 0 0,0-1 1 0 0,0 1-1 0 0,0-1 0 0 0,0 1 0 0 0,1 0 0 0 0,-1-1 0 0 0,1 1 1 0 0,-1 0-1 0 0,0 2 1033 0 0,-2 6 582 0 0,-2 21-1188 0 0,2-23-626 0 0,1 0 0 0 0,1 1 0 0 0,0-1 0 0 0,0 1 0 0 0,1-1 0 0 0,0 1 0 0 0,0-1 0 0 0,1 1-1 0 0,0-1 1 0 0,3 14 0 0 0,8 16-9 0 0,5 15-16 0 0,-13-44-72 0 0,-2-3 0 0 0,0-1 0 0 0,1 1 0 0 0,0-1 0 0 0,-1 0 0 0 0,2 0 0 0 0,-1 0 0 0 0,7 7 0 0 0,4 3 0 0 0,-11-11 0 0 0,-1-1 0 0 0,1 0 0 0 0,0 0 0 0 0,1 0 0 0 0,-1 0 0 0 0,0-1 0 0 0,1 1 0 0 0,0-1 0 0 0,-1 0 0 0 0,1 0 0 0 0,7 2 0 0 0,19 5-10 0 0,-18-9-33 0 0,-10-1 58 0 0,1 1-1 0 0,-1-1 1 0 0,0 0 0 0 0,0-1 0 0 0,1 1-1 0 0,-1 0 1 0 0,0-1 0 0 0,0 1 0 0 0,0-1-1 0 0,-1 1 1 0 0,1-1 0 0 0,0 0 0 0 0,0 0-1 0 0,-1 0 1 0 0,1 0 0 0 0,-1 0 0 0 0,0 0-1 0 0,0-1 1 0 0,0 1 0 0 0,1-3 0 0 0,3-6 24 0 0,-2 1 1 0 0,0-1-1 0 0,2-13 1 0 0,0 3-114 0 0,-2 1 1 0 0,0-1-1 0 0,-1-38 0 0 0,-3 37 164 0 0,-1 0 0 0 0,-1 1 1 0 0,-1-1-1 0 0,-10-31 0 0 0,11 46-86 0 0,0 0 1 0 0,-1-1-1 0 0,0 1 1 0 0,0 1-1 0 0,0-1 1 0 0,-1 0-1 0 0,0 1 1 0 0,-1 0-1 0 0,1 1 1 0 0,-1-1-1 0 0,0 1 1 0 0,0 0-1 0 0,-9-5 0 0 0,4 3-18 0 0,8 5 11 0 0,0 0 0 0 0,1 1 1 0 0,-1-1-1 0 0,0 0 0 0 0,0 1 0 0 0,0 0 0 0 0,0 0 0 0 0,0 0 0 0 0,0 0 0 0 0,-1 0 0 0 0,1 1 0 0 0,0-1 0 0 0,0 1 0 0 0,0 0 0 0 0,-1 0 0 0 0,1 0 0 0 0,0 0 0 0 0,0 1 0 0 0,-5 0 0 0 0,2 1-62 0 0,0 0-1 0 0,1 0 1 0 0,-1 1 0 0 0,1 0-1 0 0,-1 0 1 0 0,1 0 0 0 0,0 1 0 0 0,-9 8-1 0 0,11-9 6 0 0,0 0 0 0 0,1 0-1 0 0,-1 0 1 0 0,1 1 0 0 0,-1-1-1 0 0,1 1 1 0 0,0 0 0 0 0,1 0 0 0 0,-1 0-1 0 0,1 0 1 0 0,-1 0 0 0 0,1 0-1 0 0,0 7 1 0 0,-7 20-949 0 0,6-26 638 0 0,1 0 0 0 0,-1 0 0 0 0,1-1 1 0 0,0 1-1 0 0,1 0 0 0 0,-1 5 0 0 0,3 7-5261 0 0,-1-6-1698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6:04.6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126 59 11056 0 0,'0'0'505'0'0,"5"-5"170"0"0,-4-4-655 0 0,-1 7 425 0 0,0 0 0 0 0,0 1 1 0 0,0-1-1 0 0,0 1 1 0 0,0-1-1 0 0,-1 1 0 0 0,1-1 1 0 0,-1 0-1 0 0,1 1 1 0 0,-1 0-1 0 0,0-1 0 0 0,1 1 1 0 0,-1-1-1 0 0,0 1 1 0 0,0 0-1 0 0,0-1 0 0 0,0 1 1 0 0,0 0-1 0 0,0 0 1 0 0,0 0-1 0 0,-1 0 0 0 0,1 0 1 0 0,0 0-1 0 0,-1 0 1 0 0,1 0-1 0 0,0 0 1 0 0,-1 1-1 0 0,1-1 0 0 0,-1 1 1 0 0,1-1-1 0 0,-4 0 1 0 0,-1-2 783 0 0,4 1-1080 0 0,-1 2-25 0 0,0-1 0 0 0,0 1 0 0 0,0 0 0 0 0,0 0 0 0 0,0 0 0 0 0,0 1 0 0 0,0-1-1 0 0,0 1 1 0 0,-3 0 0 0 0,-13 2 132 0 0,18-2-251 0 0,0-1 1 0 0,0 0-1 0 0,0 1 1 0 0,0-1-1 0 0,0 1 1 0 0,0 0-1 0 0,0-1 0 0 0,0 1 1 0 0,0 0-1 0 0,1-1 1 0 0,-1 1-1 0 0,0 0 1 0 0,0 0-1 0 0,1 0 1 0 0,-1 0-1 0 0,1 0 1 0 0,-1 0-1 0 0,1 0 1 0 0,-1 0-1 0 0,1 0 0 0 0,-1 1 1 0 0,0-1-5 0 0,-2 6-1 0 0,1-1 0 0 0,-1 1 0 0 0,1 0 0 0 0,0 0 0 0 0,1 0 0 0 0,-1 0 0 0 0,1 10 0 0 0,-3 6 0 0 0,4-20 0 0 0,-1 1 0 0 0,0-1 0 0 0,1 0 0 0 0,0 1 0 0 0,-1-1 0 0 0,1 1 0 0 0,1-1 0 0 0,-1 4 0 0 0,4 8-22 0 0,-2-8-2 0 0,-1 0-1 0 0,0-1 1 0 0,0 1-1 0 0,0 13 1 0 0,0-17-29 0 0,42 29-22 0 0,21 18 75 0 0,-17-14 220 0 0,-32-24-136 0 0,-12-10-104 0 0,-1 0-1 0 0,1 0 1 0 0,-1 0-1 0 0,0 0 1 0 0,1 0-1 0 0,-1 1 1 0 0,0-1-1 0 0,0 0 1 0 0,-1 1-1 0 0,1 0 1 0 0,0-1-1 0 0,-1 1 1 0 0,0 0-1 0 0,0 0 1 0 0,2 4-1 0 0,-3 3 21 0 0,0-7 7 0 0,-10 14 39 0 0,9-14-38 0 0,-1-1-1 0 0,0 1 1 0 0,0-1-1 0 0,0 1 0 0 0,0-1 1 0 0,0 0-1 0 0,-1 0 0 0 0,1 0 1 0 0,0 0-1 0 0,-1 0 0 0 0,0-1 1 0 0,1 1-1 0 0,-1-1 1 0 0,0 0-1 0 0,0 0 0 0 0,0 0 1 0 0,0 0-1 0 0,0 0 0 0 0,0 0 1 0 0,-4 0-1 0 0,-16 1 60 0 0,-45-1 0 0 0,37-1-914 0 0,20-1 94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6:05.1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85 230 15664 0 0,'0'0'1571'0'0,"-2"-1"-1437"0"0,-4 0 16 0 0,4 0 224 0 0,0 1 0 0 0,0-1 0 0 0,0 0 0 0 0,0 1 0 0 0,0-1 0 0 0,0 0 0 0 0,0 0 0 0 0,0 0 0 0 0,0 0 0 0 0,-2-3 2220 0 0,2 5-2451 0 0,-1 0-1 0 0,1 0 1 0 0,0 0 0 0 0,0 0 0 0 0,0 0 0 0 0,-1 1 0 0 0,1-1 0 0 0,1 1 0 0 0,-1-1 0 0 0,0 1 0 0 0,0 0 0 0 0,1 0 0 0 0,-1 0 0 0 0,1 0 0 0 0,-1 0 0 0 0,1 0 0 0 0,0 0 0 0 0,0 0-1 0 0,-1 3 1 0 0,-1 4 45 0 0,0 0-1 0 0,0 0 0 0 0,-2 16 1 0 0,3-4-165 0 0,1 0 1 0 0,2 27 0 0 0,0-13-13 0 0,0-16-2 0 0,1 0 0 0 0,1 0 1 0 0,1-1-1 0 0,0 1 0 0 0,2-1 0 0 0,13 32 0 0 0,-14-39-5 0 0,0 0-1 0 0,1 0 1 0 0,0-1-1 0 0,13 17 1 0 0,-15-22-39 0 0,1 0 0 0 0,-1 0 0 0 0,1-1 1 0 0,0 1-1 0 0,1-1 0 0 0,-1 0 0 0 0,1-1 0 0 0,0 0 0 0 0,11 6 1 0 0,-15-9-11 0 0,1 1 1 0 0,-1 0 0 0 0,0-1 0 0 0,0 0 0 0 0,1 1 0 0 0,-1-1 0 0 0,0 0 0 0 0,1 0 0 0 0,-1 0 0 0 0,1-1 0 0 0,-1 1 0 0 0,0 0 0 0 0,0-1 0 0 0,1 0 0 0 0,-1 1 0 0 0,0-1 0 0 0,0 0 0 0 0,0 0 0 0 0,1 0 0 0 0,-1 0 0 0 0,-1-1 0 0 0,1 1 0 0 0,3-3 0 0 0,-1 0 28 0 0,-1 1 0 0 0,0-1 0 0 0,0 1 0 0 0,0-1 0 0 0,0 0 0 0 0,-1 0 0 0 0,1 0 0 0 0,-1 0 0 0 0,0-1 0 0 0,2-7 1 0 0,-2 3 292 0 0,0 0 0 0 0,0-18 1 0 0,4-15 295 0 0,5-1-447 0 0,-5 21-113 0 0,0 0 0 0 0,3-31 0 0 0,-4-114-13 0 0,-6 159 0 0 0,1 0 0 0 0,-1 1 0 0 0,-1-1 0 0 0,0 0 0 0 0,0 0 0 0 0,0 1 0 0 0,-4-8 0 0 0,1 2 0 0 0,3 7 0 0 0,0 0 0 0 0,1-1 0 0 0,0 1 0 0 0,0-8 0 0 0,-4-16 0 0 0,4 24 12 0 0,0 2 52 0 0,0-1 1 0 0,0 1-1 0 0,-1 0 0 0 0,1 0 0 0 0,-1 0 1 0 0,0 0-1 0 0,0 0 0 0 0,0 0 1 0 0,-1 0-1 0 0,1 1 0 0 0,-1-1 1 0 0,0 1-1 0 0,-3-3 0 0 0,-6-8 241 0 0,11 13-298 0 0,0-1-1 0 0,0 1 0 0 0,0-1 0 0 0,-1 1 1 0 0,1-1-1 0 0,0 1 0 0 0,-1 0 1 0 0,1 0-1 0 0,-1 0 0 0 0,1-1 0 0 0,-1 2 1 0 0,0-1-1 0 0,0 0 0 0 0,1 0 1 0 0,-1 0-1 0 0,-3 0 0 0 0,3 0-1 0 0,-1 1 0 0 0,0 0 0 0 0,0-1 0 0 0,0 1 0 0 0,0 0 0 0 0,0 0 0 0 0,0 1-1 0 0,0-1 1 0 0,1 1 0 0 0,-1-1 0 0 0,0 1 0 0 0,0 0 0 0 0,0 0 0 0 0,-3 2 0 0 0,-1 1-41 0 0,-1 1 0 0 0,1 0 0 0 0,-10 9-1 0 0,13-10 9 0 0,1 0-1 0 0,-1 0 0 0 0,1 0 0 0 0,0 0 0 0 0,0 1 0 0 0,0 0 0 0 0,1-1 0 0 0,-1 1 0 0 0,1 0 0 0 0,-2 8 0 0 0,-1 7-137 0 0,-4 28 0 0 0,6-32 67 0 0,0 4 35 0 0,2 0-1 0 0,0 0 1 0 0,1 0-1 0 0,1-1 1 0 0,1 1-1 0 0,0 0 1 0 0,10 31-1 0 0,-11-46 62 0 0,1-1 0 0 0,-1 0 0 0 0,1 0-1 0 0,0 0 1 0 0,1-1 0 0 0,-1 1 0 0 0,1 0 0 0 0,-1-1-1 0 0,1 0 1 0 0,0 1 0 0 0,1-1 0 0 0,4 4 0 0 0,-1-1-28 0 0,-5-4 30 0 0,0-1 0 0 0,0 0 1 0 0,0 0-1 0 0,0 0 0 0 0,0 0 0 0 0,0-1 0 0 0,0 1 0 0 0,0 0 0 0 0,0-1 0 0 0,0 1 1 0 0,0-1-1 0 0,1 0 0 0 0,-1 0 0 0 0,0 0 0 0 0,4 0 0 0 0,12 1 3 0 0,-14-1-5 0 0,0 1-1 0 0,0-1 1 0 0,0 0-1 0 0,0 0 1 0 0,-1 0-1 0 0,1-1 1 0 0,0 1-1 0 0,0-1 1 0 0,0 0-1 0 0,-1 0 1 0 0,1 0-1 0 0,-1 0 1 0 0,1-1-1 0 0,-1 0 1 0 0,1 0-1 0 0,-1 1 1 0 0,0-2-1 0 0,4-2 0 0 0,35-19-422 0 0,-32 19-673 0 0,0 0 0 0 0,0-1 0 0 0,14-12 0 0 0,-7 4-7219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6:05.6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72 18975 0 0,'0'0'1906'0'0,"2"0"-1749"0"0,2 0 44 0 0,-1 0 0 0 0,0 0 0 0 0,1 0-1 0 0,-1 0 1 0 0,1-1 0 0 0,-1 1 0 0 0,0-1 0 0 0,5-1 0 0 0,-3 0 30 0 0,27-10 1905 0 0,-32 12-2087 0 0,1 0 1 0 0,-1 0-1 0 0,1 0 1 0 0,0-1-1 0 0,-1 1 1 0 0,1 0-1 0 0,-1 0 1 0 0,1-1-1 0 0,-1 1 1 0 0,1 0-1 0 0,-1-1 1 0 0,1 1-1 0 0,-1 0 1 0 0,1-1-1 0 0,-1 1 1 0 0,1-1 0 0 0,0 0-1 0 0,3-2 90 0 0,53-18 952 0 0,-22 12-818 0 0,-19 2-342 0 0,-13 4-9 0 0,3-2-440 0 0</inkml:trace>
  <inkml:trace contextRef="#ctx0" brushRef="#br0" timeOffset="1">59 165 17503 0 0,'0'0'1588'0'0,"2"-1"-1304"0"0,32-14 77 0 0,7-3 4940 0 0,-30 14-4921 0 0,-1 1 0 0 0,0 1 0 0 0,1 0 0 0 0,0 0 1 0 0,13 0-1 0 0,26 0-234 0 0,0 0-3069 0 0,-24 2-5938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8T01:25:33.27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1 230 11056 0 0,'5'-29'6668'0'0,"-3"28"-6526"0"0,2-2-92 0 0,0 1 1 0 0,0-1-1 0 0,1 1 1 0 0,-1 0-1 0 0,1 0 0 0 0,-1 0 1 0 0,9-1-1 0 0,12-5-10 0 0,10-5-32 0 0,1 2 0 0 0,0 1 0 0 0,65-9 0 0 0,-63 14 96 0 0,35-4 84 0 0,-25 4-66 0 0,16 0 58 0 0,86 6 316 0 0,170-2 320 0 0,-59-13-232 0 0,-33 0-80 0 0,-23-1-62 0 0,137-3 148 0 0,-54 7-465 0 0,6-1-6 0 0,131 2 299 0 0,179 10-222 0 0,-390 10-216 0 0,-40-10 109 0 0,536-9 624 0 0,-362 7-609 0 0,-185 3-72 0 0,242-1 43 0 0,-230 11-36 0 0,-48-2-25 0 0,-12 1-2458 0 0,-37-3-2034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6:09.9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3 17503 0 0,'-6'-2'8290'0'0,"6"1"-8170"0"0,-2 22 1155 0 0,5 30-1498 0 0,2-20 282 0 0,-1-9-28 0 0,-1 1 0 0 0,0 23 1 0 0,-2-34-230 0 0,1-1 1 0 0,4 16-1 0 0,-6-26 143 0 0,0 0 13 0 0,1 0 0 0 0,-1-1 0 0 0,0 1 0 0 0,0 0 0 0 0,1-1 0 0 0,-1 1 0 0 0,0 0 0 0 0,0-1 0 0 0,1 1 0 0 0,-1-1 0 0 0,1 1 0 0 0,-1-1 0 0 0,1 1 0 0 0,0 0 0 0 0,16-4-7983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6:10.3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160 0 13824 0 0,'0'0'629'0'0,"-1"2"-12"0"0,-3 4-519 0 0,0 1 0 0 0,0-1 0 0 0,-9 10 0 0 0,11-13 341 0 0,0 0 0 0 0,0 0 0 0 0,0 0 0 0 0,0 0 0 0 0,1 0 0 0 0,-1 0 0 0 0,1 1 0 0 0,0-1-1 0 0,-1 6 1 0 0,-1 4-50 0 0,2-1-1 0 0,-1 1 1 0 0,2 0-1 0 0,-1 0 1 0 0,2 0-1 0 0,0-1 1 0 0,4 22-1 0 0,-3-28-277 0 0,0 0-23 0 0,0 0 1 0 0,0 1-1 0 0,-1-1 0 0 0,2 9 0 0 0,-3-8-87 0 0,2-1 1 0 0,-1 0-1 0 0,1 0 0 0 0,0 0 0 0 0,0 0 0 0 0,1 0 0 0 0,0 0 0 0 0,0 0 1 0 0,0-1-1 0 0,0 1 0 0 0,1-1 0 0 0,0 0 0 0 0,5 5 0 0 0,6 4-1 0 0,-13-11 0 0 0,1 0 0 0 0,0-1 0 0 0,0 1 0 0 0,0-1 0 0 0,0 1 0 0 0,0-1 0 0 0,0 0 0 0 0,1 0 0 0 0,-1-1 0 0 0,7 4 0 0 0,4-1 73 0 0,-5-1 195 0 0,0-1-1 0 0,1 0 1 0 0,12 2 0 0 0,-18-4-203 0 0,0 0 1 0 0,1 0-1 0 0,-1 0 1 0 0,0-1 0 0 0,0 0-1 0 0,0 0 1 0 0,0 0-1 0 0,0 0 1 0 0,0 0 0 0 0,-1-1-1 0 0,6-2 1 0 0,-7 2-80 0 0,1 1 0 0 0,0-1 0 0 0,-1 0 1 0 0,0 0-1 0 0,1 0 0 0 0,-1 0 0 0 0,0 0 0 0 0,0-1 0 0 0,0 1 1 0 0,0-1-1 0 0,0 1 0 0 0,-1-1 0 0 0,1 0 0 0 0,1-5 0 0 0,0-1 66 0 0,0-1-1 0 0,-1 0 0 0 0,1-14 0 0 0,0 6 24 0 0,-2 10 99 0 0,1 1 1 0 0,-1-1-1 0 0,-1 0 1 0 0,0 1-1 0 0,0-1 1 0 0,0 1 0 0 0,-1-1-1 0 0,0 0 1 0 0,0 1-1 0 0,-5-14 1 0 0,2 10-149 0 0,-1 0 1 0 0,-1 0-1 0 0,0 1 1 0 0,-1-1-1 0 0,-8-10 0 0 0,11 16-25 0 0,-1 0 0 0 0,0 1-1 0 0,0-1 1 0 0,0 1-1 0 0,0 0 1 0 0,-1 0-1 0 0,0 1 1 0 0,1-1 0 0 0,-1 1-1 0 0,-1 0 1 0 0,-5-1-1 0 0,6 2-23 0 0,1 1-1 0 0,-1 0 1 0 0,1 0-1 0 0,-1 0 1 0 0,0 1-1 0 0,1 0 1 0 0,-1 0-1 0 0,-5 1 1 0 0,-5 2-199 0 0,-22 6 1 0 0,10-2-1 0 0,21-5 111 0 0,0 1 1 0 0,1-1-1 0 0,-1 1 0 0 0,0 0 1 0 0,1 1-1 0 0,0 0 0 0 0,-11 7 1 0 0,-16 19-2347 0 0,14-8-3477 0 0,2-4-1585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6:10.7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1 142 13760 0 0,'0'0'1246'0'0,"0"2"-1022"0"0,0 8-28 0 0,0-8 686 0 0,2 0 288 0 0,3 2-483 0 0,-4-2-466 0 0,1 0 0 0 0,0 0 0 0 0,0-1 1 0 0,0 1-1 0 0,0-1 0 0 0,0 0 0 0 0,0 1 1 0 0,0-1-1 0 0,0 0 0 0 0,0 0 0 0 0,5 1 0 0 0,11 0 908 0 0,-10 0-845 0 0,0 0 1 0 0,0-1 0 0 0,1 0-1 0 0,-1-1 1 0 0,0 0 0 0 0,0 0-1 0 0,1-1 1 0 0,-1 0-1 0 0,0 0 1 0 0,0-1 0 0 0,15-5-1 0 0,0 0-26 0 0,0 0 0 0 0,0 1 0 0 0,32-3 1 0 0,-6 0-76 0 0,182-32 153 0 0,-183 33-332 0 0,-1-2 0 0 0,82-29 0 0 0,-57 5-476 0 0,-68 31 485 0 0,0 1-453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6:11.1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120 0 15664 0 0,'-3'4'279'0'0,"-1"0"0"0"0,1 0 1 0 0,-1 0-1 0 0,0 0 1 0 0,-8 5-1 0 0,-12 11 619 0 0,17-12-505 0 0,1 1 1 0 0,0-1-1 0 0,0 1 0 0 0,1 1 1 0 0,0-1-1 0 0,0 1 0 0 0,1 0 1 0 0,-4 13-1 0 0,4-6-91 0 0,1 0-1 0 0,0 0 1 0 0,1 0-1 0 0,1 24 1 0 0,0-22-478 0 0,2-1 0 0 0,1 0 0 0 0,0 0 1 0 0,1 0-1 0 0,1-1 0 0 0,1 1 0 0 0,0-1 0 0 0,1 0 0 0 0,9 18 0 0 0,-12-29 176 0 0,0 0 0 0 0,1-1 0 0 0,-1 1 0 0 0,1-1 0 0 0,0 0 0 0 0,1 0 0 0 0,-1 0 0 0 0,7 5 0 0 0,-8-8 0 0 0,1 0 0 0 0,-1 0 0 0 0,0 0 0 0 0,0-1 0 0 0,1 0 0 0 0,-1 1 0 0 0,1-1 0 0 0,-1 0 0 0 0,1-1 0 0 0,-1 1 0 0 0,1-1 0 0 0,0 1 0 0 0,-1-1 0 0 0,1 0 0 0 0,0-1 0 0 0,5 0 0 0 0,-6 0 1 0 0,0 0-1 0 0,0 0 1 0 0,0 0-1 0 0,0-1 1 0 0,0 1-1 0 0,-1-1 1 0 0,1 0-1 0 0,-1 0 0 0 0,1 0 1 0 0,-1 0-1 0 0,0 0 1 0 0,1 0-1 0 0,-1-1 1 0 0,0 1-1 0 0,-1-1 1 0 0,1 0-1 0 0,0 1 1 0 0,1-6-1 0 0,5-7 279 0 0,-2 0 0 0 0,6-19 0 0 0,-11 33-249 0 0,1-6 105 0 0,1-1-1 0 0,-1 1 0 0 0,-1-1 1 0 0,0 0-1 0 0,0 0 0 0 0,0 1 1 0 0,-1-10-1 0 0,-1 11-107 0 0,1 1-1 0 0,-1 0 1 0 0,0 0-1 0 0,-1 0 1 0 0,0 1-1 0 0,1-1 1 0 0,-1 0-1 0 0,-1 1 1 0 0,1-1 0 0 0,-1 1-1 0 0,-5-8 1 0 0,3 5 129 0 0,-1 1 1 0 0,1-1-1 0 0,-1 2 1 0 0,0-1-1 0 0,-8-5 1 0 0,10 8-135 0 0,1 1 1 0 0,-1 0 0 0 0,0 0 0 0 0,0 1-1 0 0,0-1 1 0 0,-1 1 0 0 0,1 0 0 0 0,0 0-1 0 0,0 0 1 0 0,-1 0 0 0 0,1 1 0 0 0,-5 0-1 0 0,6 0-27 0 0,1 1 1 0 0,0-1-1 0 0,-1 1 0 0 0,1 0 0 0 0,-1-1 0 0 0,1 1 0 0 0,0 0 0 0 0,0 1 1 0 0,-1-1-1 0 0,1 0 0 0 0,0 1 0 0 0,0-1 0 0 0,-3 4 0 0 0,-2 2-311 0 0,1-1 0 0 0,-10 13 0 0 0,15-16 231 0 0,0-1-1 0 0,-1 0 0 0 0,2 1 1 0 0,-1-1-1 0 0,0 1 0 0 0,0 0 1 0 0,1-1-1 0 0,-1 1 1 0 0,1 3-1 0 0,-2 7-426 0 0,2-12 231 0 0,0 1 0 0 0,0 0 0 0 0,0 0 0 0 0,1-1 0 0 0,-1 1 0 0 0,1 0 0 0 0,-1 0-1 0 0,1-1 1 0 0,0 1 0 0 0,0-1 0 0 0,0 1 0 0 0,0-1 0 0 0,0 1 0 0 0,0-1 0 0 0,0 1 0 0 0,0-1 0 0 0,2 2-1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6:11.6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133 181 16671 0 0,'0'0'1274'0'0,"-2"2"-873"0"0,-7 5-407 0 0,5-4 337 0 0,0 0 1 0 0,0 0-1 0 0,0 0 0 0 0,1 1 0 0 0,-1 0 0 0 0,1 0 1 0 0,0 0-1 0 0,0 0 0 0 0,1 0 0 0 0,-4 7 0 0 0,3 0 209 0 0,0-1 0 0 0,0 1 0 0 0,1 0-1 0 0,-1 16 1 0 0,2-14-271 0 0,0-2-117 0 0,1 0 0 0 0,1 0 1 0 0,2 12-1 0 0,-1 2-145 0 0,0-12-7 0 0,0 0 0 0 0,0-1 0 0 0,1 1 0 0 0,1-1 0 0 0,0 1 0 0 0,7 13 0 0 0,-5-18 0 0 0,0 1 0 0 0,1-1 0 0 0,-1 0 0 0 0,2 0 0 0 0,-1-1 0 0 0,1 0 0 0 0,9 6 0 0 0,-13-10 0 0 0,-1-1 0 0 0,1 1 0 0 0,0-1-1 0 0,0 0 1 0 0,0 0 0 0 0,1 0 0 0 0,-1-1-1 0 0,0 1 1 0 0,1-1 0 0 0,-1 0 0 0 0,0 0-1 0 0,1-1 1 0 0,-1 0 0 0 0,1 1 0 0 0,0-1-1 0 0,-1-1 1 0 0,1 1 0 0 0,-1-1 0 0 0,6-1 0 0 0,-4 1 4 0 0,0-1 0 0 0,0 0 0 0 0,0-1 0 0 0,-1 1 0 0 0,1-1 0 0 0,-1 0 1 0 0,1 0-1 0 0,-1-1 0 0 0,0 0 0 0 0,0 0 0 0 0,-1 0 0 0 0,1 0 0 0 0,4-7 1 0 0,-4 5 133 0 0,0-1 0 0 0,-1-1 0 0 0,0 1 0 0 0,0-1 1 0 0,-1 1-1 0 0,0-1 0 0 0,0 0 0 0 0,2-11 1 0 0,-1-7 273 0 0,3-35 0 0 0,-6 47-334 0 0,-1-7 66 0 0,0 1 0 0 0,-2-1-1 0 0,0 1 1 0 0,-1 0 0 0 0,-2 0-1 0 0,0 0 1 0 0,0 0 0 0 0,-12-23-1 0 0,13 32-87 0 0,-1 1-1 0 0,0 0 1 0 0,-1-1-1 0 0,0 2 1 0 0,-1-1-1 0 0,0 1 1 0 0,0 0-1 0 0,-15-13 1 0 0,15 16-84 0 0,-1 0 0 0 0,0 0-1 0 0,-1 1 1 0 0,1 0 0 0 0,-1 0 0 0 0,0 1 0 0 0,0 0 0 0 0,0 1 0 0 0,-1 0 0 0 0,-14-3 0 0 0,18 6-76 0 0,1-1 0 0 0,-1 1 0 0 0,1 0 0 0 0,0 0 1 0 0,-1 0-1 0 0,1 1 0 0 0,-1-1 0 0 0,1 2 0 0 0,0-1 0 0 0,-1 0 0 0 0,1 1 0 0 0,0 0 0 0 0,-8 5 0 0 0,5-3-393 0 0,1 0 0 0 0,1 1 0 0 0,-1 0 0 0 0,1 1 0 0 0,0-1-1 0 0,0 1 1 0 0,1 1 0 0 0,-8 9 0 0 0,-4 13-8033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6:12.3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157 62 15664 0 0,'0'0'1571'0'0,"-2"-1"-1437"0"0,-22-16 2610 0 0,22 16-1224 0 0,0 1-1382 0 0,0-1 1 0 0,0 1 0 0 0,0-1-1 0 0,0 1 1 0 0,0 0-1 0 0,0 0 1 0 0,1-1 0 0 0,-1 1-1 0 0,0 1 1 0 0,0-1-1 0 0,0 0 1 0 0,0 0 0 0 0,0 1-1 0 0,0-1 1 0 0,1 1 0 0 0,-1 0-1 0 0,0-1 1 0 0,0 1-1 0 0,1 0 1 0 0,-1 0 0 0 0,0 0-1 0 0,1 0 1 0 0,-1 1-1 0 0,1-1 1 0 0,-1 0 0 0 0,-1 3-1 0 0,-1 0-116 0 0,1 0-1 0 0,-1 0 0 0 0,1 0 1 0 0,0 1-1 0 0,0-1 0 0 0,0 1 1 0 0,1 0-1 0 0,-5 10 0 0 0,3 1-21 0 0,1-1 0 0 0,0 1 0 0 0,1 0 0 0 0,0 0 0 0 0,2 25 0 0 0,3-5 0 0 0,8 47 0 0 0,-5-60-21 0 0,1 0 0 0 0,1 0 0 0 0,14 29 0 0 0,-9-24-121 0 0,-10-19 86 0 0,2-1 1 0 0,0 0-1 0 0,11 15 1 0 0,-13-18 88 0 0,0-1-1 0 0,1-1 1 0 0,-1 1 0 0 0,1 0 0 0 0,0-1 0 0 0,0 0 0 0 0,1 0 0 0 0,6 4 0 0 0,-9-6-29 0 0,1 0-1 0 0,-1 0 1 0 0,0-1-1 0 0,1 1 1 0 0,-1-1-1 0 0,1 1 1 0 0,-1-1-1 0 0,1 0 1 0 0,-1 0-1 0 0,1 0 1 0 0,-1 0-1 0 0,1 0 1 0 0,-1-1-1 0 0,0 1 1 0 0,1-1-1 0 0,-1 1 1 0 0,1-1-1 0 0,-1 0 1 0 0,0 0-1 0 0,0 0 1 0 0,1 0-1 0 0,-1-1 1 0 0,0 1 0 0 0,0-1-1 0 0,0 1 1 0 0,0-1-1 0 0,-1 1 1 0 0,1-1-1 0 0,0 0 1 0 0,-1 0-1 0 0,1 0 1 0 0,-1 0-1 0 0,0 0 1 0 0,1 0-1 0 0,-1-1 1 0 0,0 1-1 0 0,0 0 1 0 0,-1-1-1 0 0,1 1 1 0 0,0-4-1 0 0,0-11-3 0 0,-2 14 0 0 0,1-1 0 0 0,0 0 0 0 0,1 0 0 0 0,-1 1 0 0 0,1-1 0 0 0,1-5 0 0 0,0 1 0 0 0,0 0 0 0 0,-1 0 0 0 0,0 0 0 0 0,0-1 0 0 0,-1 1 0 0 0,-1-15 0 0 0,1-18 0 0 0,6 9 0 0 0,-1 2 0 0 0,-8 3 0 0 0,2 23 0 0 0,0 0 0 0 0,0-1 0 0 0,1 1 0 0 0,-1 0 0 0 0,1-7 0 0 0,2 0 0 0 0,-1 1 0 0 0,-1-1 0 0 0,0 1 0 0 0,0-1 0 0 0,-3-13 0 0 0,0-13 0 0 0,3 32 0 0 0,0 0 0 0 0,0-1 0 0 0,-1 1 0 0 0,1 0 0 0 0,-1 0 0 0 0,0 0 0 0 0,-1 0 0 0 0,-1-6 0 0 0,-1 4 103 0 0,1 1 0 0 0,-1 0 0 0 0,0 1-1 0 0,-1-1 1 0 0,1 1 0 0 0,-1-1 0 0 0,0 1 0 0 0,0 1-1 0 0,-1-1 1 0 0,0 1 0 0 0,1 0 0 0 0,-1 0 0 0 0,-1 0-1 0 0,1 1 1 0 0,0 0 0 0 0,-1 1 0 0 0,0-1 0 0 0,1 1-1 0 0,-9-1 1 0 0,10 2-115 0 0,0 1-1 0 0,0 0 1 0 0,0 0-1 0 0,0 1 1 0 0,0 0 0 0 0,0-1-1 0 0,1 2 1 0 0,-1-1-1 0 0,0 0 1 0 0,1 1 0 0 0,-1 0-1 0 0,1 0 1 0 0,-1 0-1 0 0,1 1 1 0 0,0 0-1 0 0,0-1 1 0 0,0 2 0 0 0,-5 4-1 0 0,0 3-181 0 0,5-7 94 0 0,1 0 0 0 0,-1 1-1 0 0,1 0 1 0 0,0 0-1 0 0,0 0 1 0 0,1 0 0 0 0,-1 0-1 0 0,-2 10 1 0 0,3-7 53 0 0,0 1 0 0 0,0 0 0 0 0,1-1 0 0 0,0 1 1 0 0,1 0-1 0 0,0 0 0 0 0,0 0 0 0 0,1-1 0 0 0,0 1 0 0 0,0 0 0 0 0,1-1 1 0 0,1 1-1 0 0,3 10 0 0 0,-3-11 32 0 0,0 1-1 0 0,1 0 1 0 0,8 13 0 0 0,-10-19 14 0 0,0 0-1 0 0,0 0 1 0 0,1-1-1 0 0,-1 1 1 0 0,0-1-1 0 0,1 0 1 0 0,0 1-1 0 0,0-1 1 0 0,-1 0 0 0 0,1-1-1 0 0,0 1 1 0 0,1 0-1 0 0,-1-1 1 0 0,4 2-1 0 0,-2-2 2 0 0,0 1 0 0 0,0-1 0 0 0,0 0 0 0 0,1 0 0 0 0,-1 0 0 0 0,0-1 0 0 0,1 0 0 0 0,-1 0 0 0 0,0 0 0 0 0,1-1 0 0 0,7-1 0 0 0,3-2 0 0 0,-9 3 0 0 0,-1-1 0 0 0,1 0 0 0 0,0 0 0 0 0,-1-1 0 0 0,0 1 0 0 0,0-1 0 0 0,9-6 0 0 0,117-101 252 0 0,-117 97-433 0 0,20-25-1882 0 0,-19 18-57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6:13.0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64 14280 0 0,'0'0'1297'0'0,"2"-2"-876"0"0,16-8 1662 0 0,-15 9-1584 0 0,0-1 0 0 0,0 1 1 0 0,-1-1-1 0 0,1 1 0 0 0,5-5 1 0 0,-6 4-223 0 0,0 0 1 0 0,0 0 0 0 0,1 0 0 0 0,-1 1-1 0 0,0-1 1 0 0,1 1 0 0 0,0-1-1 0 0,-1 1 1 0 0,4-1 0 0 0,12-9 1274 0 0,-16 10-1508 0 0,0 0-1 0 0,0 0 1 0 0,0 0 0 0 0,0 0 0 0 0,1 0 0 0 0,-1 1-1 0 0,0-1 1 0 0,0 1 0 0 0,3-1 0 0 0,3-1-3145 0 0,-8 4 1644 0 0,0 10-14 0 0</inkml:trace>
  <inkml:trace contextRef="#ctx0" brushRef="#br0" timeOffset="1">0 341 17503 0 0,'0'0'1588'0'0,"3"1"-1304"0"0,-1 0-200 0 0,0 0-1 0 0,0-1 0 0 0,0 1 0 0 0,0-1 1 0 0,0 0-1 0 0,0 1 0 0 0,1-1 0 0 0,-1 0 1 0 0,0 0-1 0 0,0-1 0 0 0,0 1 0 0 0,0 0 1 0 0,0-1-1 0 0,0 1 0 0 0,4-2 0 0 0,24-6 2726 0 0,-22 6-2014 0 0,0 0 0 0 0,16-6 0 0 0,15-8-115 0 0,32-15 354 0 0,-16-2-2810 0 0,-1-4-4048 0 0,-32 17-2767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6:20.8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184 24 9672 0 0,'-6'20'5917'0'0,"0"-24"-3992"0"0,-1 1 1 0 0,1-1-1 0 0,0 0 1 0 0,-10-8 0 0 0,3 1-1581 0 0,12 11-326 0 0,1 0 0 0 0,0-1 0 0 0,-1 1 0 0 0,1 0 1 0 0,-1 0-1 0 0,1-1 0 0 0,-1 1 0 0 0,1 0 0 0 0,-1 0 0 0 0,1-1 0 0 0,-1 1 0 0 0,1 0 1 0 0,-1 0-1 0 0,1 0 0 0 0,-1 0 0 0 0,1 0 0 0 0,-1 0 0 0 0,1 0 0 0 0,-1 0 0 0 0,1 0 1 0 0,-1 0-1 0 0,1 0 0 0 0,-1 0 0 0 0,1 0 0 0 0,-1 1 0 0 0,1-1 0 0 0,-1 0 0 0 0,0 1 12 0 0,0-1 0 0 0,1 0 0 0 0,-1 0 0 0 0,0 1 0 0 0,1-1 0 0 0,-1 0 0 0 0,0 0 0 0 0,1 0 0 0 0,-1 0 0 0 0,1 0 0 0 0,-1 0 1 0 0,0 0-1 0 0,1 0 0 0 0,-1 0 0 0 0,0 0 0 0 0,1-1 0 0 0,-1 1 0 0 0,0 0 0 0 0,1 0 0 0 0,-2-1 0 0 0,1 0-8 0 0,0 1 1 0 0,0-1 0 0 0,-1 1 0 0 0,1-1 0 0 0,0 1 0 0 0,0 0-1 0 0,-1 0 1 0 0,1-1 0 0 0,0 1 0 0 0,-1 0 0 0 0,1 0 0 0 0,0 0-1 0 0,-1 0 1 0 0,1 1 0 0 0,0-1 0 0 0,-1 0 0 0 0,1 0 0 0 0,0 1 0 0 0,0-1-1 0 0,-1 1 1 0 0,1-1 0 0 0,0 1 0 0 0,0 0 0 0 0,0-1 0 0 0,-1 1-1 0 0,1 0 1 0 0,0 0 0 0 0,0 0 0 0 0,0-1 0 0 0,0 1 0 0 0,1 0-1 0 0,-1 1 1 0 0,-1 1 0 0 0,-2 1-21 0 0,0 0-1 0 0,0 0 1 0 0,0 1-1 0 0,1-1 0 0 0,0 1 1 0 0,0 0-1 0 0,0 0 1 0 0,0 0-1 0 0,1 1 1 0 0,0-1-1 0 0,0 1 1 0 0,-2 9-1 0 0,0 14-17 0 0,2-20-21 0 0,0 1 0 0 0,1 15 1 0 0,-1-8-165 0 0,2-16 169 0 0,0 1 1 0 0,-1 0-1 0 0,1-1 1 0 0,0 1-1 0 0,0 0 0 0 0,0-1 1 0 0,0 1-1 0 0,0 0 0 0 0,0-1 1 0 0,1 1-1 0 0,-1 0 1 0 0,1-1-1 0 0,-1 1 0 0 0,1-1 1 0 0,-1 1-1 0 0,1 0 0 0 0,0-1 1 0 0,0 0-1 0 0,0 1 0 0 0,2 1 1 0 0,2 4-40 0 0,0-2 1 0 0,1 1-1 0 0,0-1 0 0 0,0 0 1 0 0,0 0-1 0 0,1 0 1 0 0,-1-1-1 0 0,1 0 0 0 0,0-1 1 0 0,0 1-1 0 0,1-1 1 0 0,-1-1-1 0 0,1 1 0 0 0,7 0 1 0 0,11 1 115 0 0,-1-1 1 0 0,52-1 0 0 0,-71-2-71 0 0,-1 1 106 0 0,1-1 0 0 0,-1 1-1 0 0,0 0 1 0 0,0 1 0 0 0,0-1 0 0 0,0 1 0 0 0,0 0-1 0 0,0 0 1 0 0,0 0 0 0 0,4 4 0 0 0,12 5 142 0 0,-19-10-198 0 0,1 0 0 0 0,-2 0 0 0 0,1 1 0 0 0,0-1 1 0 0,0 1-1 0 0,0 0 0 0 0,-1 0 0 0 0,1-1 0 0 0,-1 1 0 0 0,1 0 1 0 0,-1 0-1 0 0,0 0 0 0 0,0 1 0 0 0,0-1 0 0 0,0 0 0 0 0,0 0 1 0 0,-1 1-1 0 0,1-1 0 0 0,0 0 0 0 0,-1 1 0 0 0,0-1 0 0 0,0 0 1 0 0,1 1-1 0 0,-1-1 0 0 0,-1 1 0 0 0,1-1 0 0 0,0 0 0 0 0,-2 5 0 0 0,-2 4-4 0 0,-1 1-25 0 0,0 0 0 0 0,-8 11-1 0 0,9-18-35 0 0,0 0-1 0 0,-1 0 1 0 0,0 0-1 0 0,0 0 1 0 0,0-1-1 0 0,-1 0 1 0 0,1 0-1 0 0,-1 0 1 0 0,0-1-1 0 0,0 1 1 0 0,0-1-1 0 0,-1-1 1 0 0,-8 3-1 0 0,14-5 37 0 0,-1 1 0 0 0,1-1 0 0 0,-1 0-1 0 0,1 0 1 0 0,-1 0 0 0 0,1-1 0 0 0,-1 1-1 0 0,1 0 1 0 0,-1 0 0 0 0,1-1 0 0 0,0 1 0 0 0,-1-1-1 0 0,1 1 1 0 0,0-1 0 0 0,-3-1 0 0 0,-5-2-10 0 0,-3-2 13 0 0,11 3 0 0 0,2 1 0 0 0,-3-5 25 0 0,1-1 0 0 0,0 0 0 0 0,1 0 0 0 0,0 1 0 0 0,0-1-1 0 0,1 0 1 0 0,0 0 0 0 0,0 1 0 0 0,1-1 0 0 0,3-11 0 0 0,0 6 31 0 0,0 1 0 0 0,1-1 0 0 0,0 1 0 0 0,0 0 0 0 0,12-14 0 0 0,-4 4 78 0 0,-8 14-51 0 0,-1-1 1 0 0,12-11 0 0 0,12-14 149 0 0,-19 22-50 0 0,0 0 1 0 0,1 1 0 0 0,0 0-1 0 0,1 1 1 0 0,1 0 0 0 0,17-11-1 0 0,-30 21-184 0 0,1-1 0 0 0,-1 1-1 0 0,1 0 1 0 0,-1 0 0 0 0,0-1-1 0 0,1 1 1 0 0,-1 0-1 0 0,1 0 1 0 0,-1 0 0 0 0,1 0-1 0 0,-1 0 1 0 0,1 0 0 0 0,-1 0-1 0 0,1 0 1 0 0,-1 0-1 0 0,1 0 1 0 0,-1 0 0 0 0,1 0-1 0 0,-1 0 1 0 0,0 0-1 0 0,1 0 1 0 0,-1 0 0 0 0,1 1-1 0 0,-1-1 1 0 0,1 0 0 0 0,-1 0-1 0 0,1 1 1 0 0,0 0 1 0 0,0 0 0 0 0,0 0 0 0 0,0 0 0 0 0,0 0 0 0 0,0 1 0 0 0,0-1 0 0 0,0 0 1 0 0,0 1-1 0 0,0 1 0 0 0,1 3 7 0 0,1 0 0 0 0,-2 1 0 0 0,3 8 0 0 0,3 37-36 0 0,3 15-89 0 0,-6-46 22 0 0,-1-7 18 0 0,1 1 0 0 0,0-1 0 0 0,0 0 0 0 0,10 18 0 0 0,-1-1-130 0 0,-10-23 154 0 0,0-1 0 0 0,1 1 0 0 0,4 7 0 0 0,-1-5-11 0 0,0 1-22 0 0,0-1-1 0 0,15 16 1 0 0,-19-22 73 0 0,1-1 0 0 0,0 0 0 0 0,0 0 0 0 0,0 0 1 0 0,1 0-1 0 0,-1-1 0 0 0,1 1 0 0 0,-1-1 0 0 0,10 2 0 0 0,-11-3 13 0 0,1 0 0 0 0,-1 0 0 0 0,0 0-1 0 0,0-1 1 0 0,1 0 0 0 0,-1 0 0 0 0,0 0-1 0 0,1 0 1 0 0,-1 0 0 0 0,0-1 0 0 0,1 1-1 0 0,-1-1 1 0 0,4-1 0 0 0,-6 1 9 0 0,1 0 0 0 0,0 1 1 0 0,-1-1-1 0 0,1 0 0 0 0,-1-1 0 0 0,1 1 0 0 0,-1 0 1 0 0,1 0-1 0 0,-1-1 0 0 0,0 1 0 0 0,0 0 1 0 0,0-1-1 0 0,0 0 0 0 0,0 1 0 0 0,0-1 0 0 0,0 0 1 0 0,0 1-1 0 0,0-1 0 0 0,-1 0 0 0 0,1 0 1 0 0,-1 1-1 0 0,1-1 0 0 0,-1 0 0 0 0,0-2 0 0 0,3-42 238 0 0,2 29-163 0 0,-3 10-37 0 0,-1 0 0 0 0,1 1 1 0 0,-1-1-1 0 0,1-11 0 0 0,-2-79 481 0 0,2 82-375 0 0,-2-1 0 0 0,0 1-1 0 0,-4-31 1 0 0,2 38-104 0 0,0 0 0 0 0,0 0 0 0 0,-1 0 0 0 0,0 1 0 0 0,-1 0 0 0 0,1-1 0 0 0,-1 1 0 0 0,-1 0 0 0 0,-6-9 0 0 0,4 8-108 0 0,0 0 0 0 0,-1 1-1 0 0,0 0 1 0 0,0 0 0 0 0,0 0 0 0 0,-1 1 0 0 0,-11-6 0 0 0,16 10 43 0 0,0 0-1 0 0,0 0 1 0 0,-1 1 0 0 0,1-1 0 0 0,0 1 0 0 0,-1 0 0 0 0,1 0 0 0 0,-8 0-1 0 0,9 1 17 0 0,0 1-1 0 0,0-1 0 0 0,0 0 1 0 0,0 1-1 0 0,0 0 1 0 0,0 0-1 0 0,1-1 0 0 0,-1 2 1 0 0,0-1-1 0 0,1 0 0 0 0,-1 0 1 0 0,1 1-1 0 0,-1 0 0 0 0,-3 2 1 0 0,1 1-150 0 0,0-1 1 0 0,0 1-1 0 0,1-1 0 0 0,0 2 1 0 0,0-1-1 0 0,0 0 1 0 0,0 1-1 0 0,1-1 1 0 0,0 1-1 0 0,0 0 1 0 0,1 0-1 0 0,-1 1 0 0 0,-2 11 1 0 0,4-10-728 0 0,-1 0 0 0 0,1 1 0 0 0,0 8 0 0 0,1-2-1153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6:21.4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0 193 6448 0 0,'0'0'17079'0'0,"12"-4"-17079"0"0</inkml:trace>
  <inkml:trace contextRef="#ctx0" brushRef="#br0" timeOffset="1">237 18 7368 0 0,'6'19'5422'0'0,"-5"-27"-2695"0"0,4-5 2215 0 0,-4 12-4268 0 0,0 0 0 0 0,-1 0 0 0 0,1 0 0 0 0,-1 0 0 0 0,1-1 0 0 0,-1 1 0 0 0,1 0 0 0 0,-1 0 0 0 0,0 0 0 0 0,0-1 0 0 0,1 0 0 0 0,2 11-564 0 0,0 0 1 0 0,-1 1-1 0 0,1 0 0 0 0,-2 0 1 0 0,1-1-1 0 0,-1 21 0 0 0,5 23-62 0 0,-12 42-583 0 0,6-87 243 0 0,1 1 0 0 0,3 15 0 0 0,1 7-494 0 0,1-1 351 0 0,-6-30 431 0 0,1 1-1 0 0,-1-1 0 0 0,0 1 1 0 0,1-1-1 0 0,-1 1 0 0 0,0-1 1 0 0,1 0-1 0 0,-1 1 0 0 0,1-1 1 0 0,-1 0-1 0 0,1 1 0 0 0,-1-1 1 0 0,0 0-1 0 0,1 0 0 0 0,-1 1 1 0 0,1-1-1 0 0,0 0 0 0 0,-1 0 1 0 0,1 0-1 0 0,-1 0 0 0 0,1 0 1 0 0,-1 1-1 0 0,1-1 0 0 0,0 0-3 0 0,14 6 9 0 0,-11-1 2 0 0,-2-1 4 0 0,1-1 8 0 0,-1-1 11 0 0,0 1 0 0 0,0-1 0 0 0,0 0 0 0 0,0 1 0 0 0,0-1 1 0 0,0-1-1 0 0,1 1 0 0 0,-1 0 0 0 0,1 0 0 0 0,-1-1 0 0 0,1 0 1 0 0,0 1-1 0 0,-1-1 0 0 0,1 0 0 0 0,0 0 0 0 0,0 0 1 0 0,0-1-1 0 0,5 1 0 0 0,-3-1 30 0 0,27-1 323 0 0,-30 1-349 0 0,1 0 0 0 0,-1-1 0 0 0,1 1 0 0 0,-1-1 0 0 0,1 0 0 0 0,-1 0 0 0 0,1 0 0 0 0,-1 0 0 0 0,0 0 0 0 0,3-2 0 0 0,3-3 11 0 0,0 0-1 0 0,1 1 1 0 0,0-1 0 0 0,0 2-1 0 0,13-6 1 0 0,-20 9-145 0 0,-1 0 1 0 0,0 1-1 0 0,1-1 0 0 0,-1 0 0 0 0,0 0 0 0 0,0 1 1 0 0,1-1-1 0 0,-1 0 0 0 0,0 0 0 0 0,0-1 0 0 0,0 1 1 0 0,0 0-1 0 0,0 0 0 0 0,0 0 0 0 0,-1-1 0 0 0,1 1 1 0 0,0 0-1 0 0,-1-1 0 0 0,1-1 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6:21.8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1 128 10592 0 0,'0'0'16911'0'0,"2"2"-16348"0"0,0 0-479 0 0,0 0 0 0 0,-1 0 1 0 0,1 1-1 0 0,0-1 0 0 0,-1 1 0 0 0,1-1 1 0 0,-1 1-1 0 0,0 0 0 0 0,0-1 0 0 0,0 1 1 0 0,0 0-1 0 0,0 0 0 0 0,-1 0 0 0 0,1 0 1 0 0,-1 5-1 0 0,7 23 127 0 0,0 6-77 0 0,9 79 154 0 0,-6-55-442 0 0,-3-24-35 0 0,-6-31 69 0 0,0 1 0 0 0,1-1 0 0 0,0 1-1 0 0,1-1 1 0 0,-1 0 0 0 0,7 11 0 0 0,-7-15-295 0 0,-1 0 0 0 0,1 0 0 0 0,-1 0 1 0 0,1 0-1 0 0,0 0 0 0 0,0-1 0 0 0,2 3 1 0 0</inkml:trace>
  <inkml:trace contextRef="#ctx0" brushRef="#br0" timeOffset="1">260 104 5064 0 0,'-2'0'6334'0'0,"-8"6"-209"0"0,8-5-5605 0 0,1 1 0 0 0,-1 0-1 0 0,1 0 1 0 0,-1 1 0 0 0,1-1-1 0 0,0 0 1 0 0,0 0 0 0 0,0 1-1 0 0,0-1 1 0 0,0 1 0 0 0,1-1-1 0 0,-1 0 1 0 0,1 1 0 0 0,-1 4-1 0 0,1 2-353 0 0,0 1-1 0 0,3 15 0 0 0,0 9 580 0 0,-2-16-542 0 0,1-1 0 0 0,0 1-1 0 0,2-1 1 0 0,9 29-1 0 0,-11-41-221 0 0,0 0 0 0 0,0 0 0 0 0,1 0 0 0 0,0 0-1 0 0,0 0 1 0 0,0-1 0 0 0,0 1 0 0 0,6 5 0 0 0,4 5-45 0 0,-2-3 172 0 0,0-1 0 0 0,15 13 0 0 0,-25-24-96 0 0,-1 0-1 0 0,1 1 0 0 0,0-1 0 0 0,-1 0 0 0 0,1 1 0 0 0,0-1 0 0 0,-1 0 0 0 0,1 0 0 0 0,0 1 1 0 0,-1-1-1 0 0,1 0 0 0 0,0 0 0 0 0,-1 0 0 0 0,1 0 0 0 0,0 0 0 0 0,-1 0 0 0 0,1 0 0 0 0,0 0 1 0 0,0-1-1 0 0,2 1 33 0 0,0 1-9 0 0,-1-1-1 0 0,1 0 1 0 0,-1 1-1 0 0,0-1 1 0 0,1 0-1 0 0,-1-1 1 0 0,1 1 0 0 0,-1 0-1 0 0,0 0 1 0 0,1-1-1 0 0,1 0 1 0 0,-2 0-15 0 0,-1 0 1 0 0,1 0-1 0 0,-1 0 1 0 0,0 0-1 0 0,0 0 1 0 0,1 0-1 0 0,-1-1 1 0 0,0 1-1 0 0,0 0 1 0 0,0-1-1 0 0,0 1 1 0 0,-1-1 0 0 0,1 1-1 0 0,0-1 1 0 0,0 1-1 0 0,-1-1 1 0 0,1-1-1 0 0,13-28 269 0 0,-10 24-217 0 0,0-1 0 0 0,-1 1 0 0 0,0-1-1 0 0,2-9 1 0 0,-1-1 94 0 0,0-1 0 0 0,-2 0 0 0 0,0 0 0 0 0,-2-37-1 0 0,-1 39-75 0 0,-1-1 0 0 0,-1 1 0 0 0,0 0 0 0 0,-10-27 0 0 0,10 37-66 0 0,0 0 1 0 0,0 1 0 0 0,0-1-1 0 0,-1 1 1 0 0,1 0-1 0 0,-2 0 1 0 0,1 1 0 0 0,-1-1-1 0 0,1 1 1 0 0,-2 0 0 0 0,1 0-1 0 0,0 0 1 0 0,-1 1-1 0 0,-9-6 1 0 0,10 8-85 0 0,0-1-1 0 0,-1 1 0 0 0,0 0 1 0 0,0 0-1 0 0,1 0 1 0 0,-1 1-1 0 0,0 0 1 0 0,0 0-1 0 0,-11 0 1 0 0,14 1 20 0 0,0 0 0 0 0,0 1 0 0 0,-1-1 0 0 0,1 1 0 0 0,0-1 1 0 0,0 1-1 0 0,0 0 0 0 0,0 0 0 0 0,0 1 0 0 0,0-1 0 0 0,0 1 0 0 0,0-1 0 0 0,0 1 1 0 0,1 0-1 0 0,-1 0 0 0 0,1 0 0 0 0,-1 0 0 0 0,1 0 0 0 0,0 1 0 0 0,-3 3 0 0 0,1 1-369 0 0,-1 0-1 0 0,1 0 1 0 0,0 1-1 0 0,-5 11 0 0 0,8-14-448 0 0,0 0 0 0 0,0 0 0 0 0,0 0 1 0 0,0 0-1 0 0,0 8 0 0 0,1 1-7479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8T01:25:46.3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2453 38 8752 0 0,'2'-1'1642'0'0,"0"0"-1463"0"0,0 0 0 0 0,1 0 1 0 0,-1-1-1 0 0,0 1 0 0 0,0-1 0 0 0,0 1 0 0 0,-1-1 0 0 0,1 0 0 0 0,0 0 0 0 0,-1 0 0 0 0,1 0 0 0 0,-1 0 0 0 0,0 0 0 0 0,1 0 0 0 0,-1 0 0 0 0,1-5 0 0 0,-1 5-40 0 0,-45 8-5049 0 0,35-3 5044 0 0,-86 31 2935 0 0,78-28-2787 0 0,1 1-1 0 0,0 0 0 0 0,-20 13 0 0 0,8-4-12 0 0,-56 29 111 0 0,-129 95 0 0 0,63-31-388 0 0,-63 50-40 0 0,145-108 48 0 0,-23 18 0 0 0,-8 10 107 0 0,43-36 63 0 0,-61 61 1 0 0,55-45 88 0 0,38-38-88 0 0,2 1 1 0 0,0 1-1 0 0,-29 40 1 0 0,31-37 19 0 0,16-21-140 0 0,0 0 0 0 0,0 1 0 0 0,0-1 0 0 0,1 1 0 0 0,-5 9 0 0 0,8-15-50 0 0,-1 4 3 0 0,-1-1-1 0 0,1 0 1 0 0,-1 0-1 0 0,1 0 1 0 0,-1 0-1 0 0,0 0 1 0 0,-3 3 0 0 0,4-5-4 0 0,1 0 1 0 0,-1 0 0 0 0,0 0 0 0 0,1 1 0 0 0,-1-1 0 0 0,0 0 0 0 0,1 0 0 0 0,0 1 0 0 0,-1-1 0 0 0,1 0 0 0 0,0 1 0 0 0,0-1 0 0 0,0 0 0 0 0,0 3 0 0 0,0-4 4 0 0,0 1 0 0 0,0-1 0 0 0,1 1 0 0 0,-1-1 0 0 0,0 1 0 0 0,1-1 0 0 0,-1 0 0 0 0,0 1 0 0 0,1-1 0 0 0,-1 0 0 0 0,1 1 0 0 0,-1-1 0 0 0,1 0 0 0 0,-1 1 1 0 0,1-1-1 0 0,-1 0 0 0 0,1 0 0 0 0,-1 0 0 0 0,1 1 0 0 0,-1-1 0 0 0,1 0 0 0 0,-1 0 0 0 0,1 0 0 0 0,0 0 0 0 0,0 0 7 0 0,8 2 38 0 0,1-1 1 0 0,-1 0 0 0 0,1-1 0 0 0,-1 0-1 0 0,1 0 1 0 0,-1-1 0 0 0,18-3 0 0 0,1-4 124 0 0,33-12 0 0 0,-20 5 7 0 0,40-14 179 0 0,34-11 70 0 0,411-111 366 0 0,-132 64-590 0 0,3 20-77 0 0,-106 18-60 0 0,208-8 145 0 0,-406 48-204 0 0,70-2 42 0 0,-100 11-4 0 0,-1 2 0 0 0,69 12-1 0 0,-128-14-52 0 0,1 1-1 0 0,0 0 1 0 0,-1 1-1 0 0,1-1 1 0 0,-1 1-1 0 0,1-1 0 0 0,-1 1 1 0 0,0 0-1 0 0,0 0 1 0 0,0 0-1 0 0,5 5 1 0 0,-7-6-4 0 0,0 0 1 0 0,0 0 0 0 0,0 1-1 0 0,0-1 1 0 0,0 0 0 0 0,-1 0-1 0 0,1 1 1 0 0,-1-1 0 0 0,1 0-1 0 0,0 1 1 0 0,-1-1 0 0 0,0 0-1 0 0,1 1 1 0 0,-1-1 0 0 0,0 1-1 0 0,0-1 1 0 0,0 0 0 0 0,0 1-1 0 0,0-1 1 0 0,0 1 0 0 0,0-1-1 0 0,0 1 1 0 0,-1-1 0 0 0,1 0-1 0 0,-1 1 1 0 0,1-1 0 0 0,-1 1-1 0 0,1-1 1 0 0,-1 0 0 0 0,0 0-1 0 0,1 1 1 0 0,-1-1 0 0 0,-2 2-1 0 0,-6 8-38 0 0,-1 0 1 0 0,-1-1-1 0 0,1 0 0 0 0,-2-1 0 0 0,1 0 0 0 0,-25 13 0 0 0,-85 37-136 0 0,65-34 117 0 0,-435 178-132 0 0,-374 127-150 0 0,280-75 331 0 0,577-251 16 0 0,-234 129 19 0 0,192-102 38 0 0,-14 9 38 0 0,-67 54 0 0 0,83-57-175 0 0,33-27 48 0 0,0 1 1 0 0,1 0 0 0 0,0 1-1 0 0,1 1 1 0 0,-17 21 0 0 0,23-25 72 0 0,4-6-92 0 0,0 1 1 0 0,0 0-1 0 0,1 0 1 0 0,0 0-1 0 0,-1 1 1 0 0,0 3 0 0 0,2-7 40 0 0,1 0 0 0 0,0-1 0 0 0,0 1 1 0 0,0-1-1 0 0,0 1 0 0 0,0 0 0 0 0,0-1 1 0 0,0 1-1 0 0,0-1 0 0 0,0 1 0 0 0,0 0 1 0 0,0-1-1 0 0,0 1 0 0 0,1-1 0 0 0,-1 1 1 0 0,0 0-1 0 0,0-1 0 0 0,0 1 0 0 0,1-1 1 0 0,-1 1-1 0 0,1 0 0 0 0,0 0 5 0 0,0-1 1 0 0,0 1-1 0 0,0 0 0 0 0,0-1 1 0 0,0 1-1 0 0,0-1 0 0 0,0 1 0 0 0,0-1 1 0 0,0 1-1 0 0,1-1 0 0 0,-1 0 1 0 0,0 0-1 0 0,0 1 0 0 0,3-1 0 0 0,5 0 6 0 0,1 0-1 0 0,-1-1 1 0 0,0 1-1 0 0,1-2 1 0 0,10-2-1 0 0,47-16 91 0 0,-63 19-81 0 0,101-36 256 0 0,50-16 52 0 0,186-66 163 0 0,-84 26-322 0 0,-126 50-136 0 0,593-179 90 0 0,-480 156-47 0 0,132-33 170 0 0,4 24-58 0 0,-238 49-11 0 0,-76 13-14 0 0,1 2 1 0 0,95-2-1 0 0,-132 12-209 0 0,48 2-116 0 0,-70 0 154 0 0,0 0-1 0 0,1 1 0 0 0,-1-1 0 0 0,0 1 1 0 0,0 1-1 0 0,15 6 0 0 0,-22-8 15 0 0,1-1 0 0 0,-1 1 0 0 0,0 0 0 0 0,0-1 0 0 0,0 1 0 0 0,0 0 0 0 0,0 0 0 0 0,0 0 0 0 0,0 0 0 0 0,0 0 0 0 0,0 0 0 0 0,0 0 0 0 0,-1 0 0 0 0,1 0 0 0 0,0 0 0 0 0,-1 0 0 0 0,1 1 0 0 0,-1-1 0 0 0,1 0 0 0 0,-1 0 0 0 0,0 1 0 0 0,1-1 0 0 0,-1 3 0 0 0,0-1-13 0 0,0 0 0 0 0,-1 1-1 0 0,0-1 1 0 0,1 0 0 0 0,-1 0-1 0 0,0 0 1 0 0,0 0 0 0 0,-4 6-1 0 0,3-5 2 0 0,-1 0 0 0 0,0-1 0 0 0,0 1-1 0 0,0 0 1 0 0,0-1 0 0 0,-1 0-1 0 0,0 1 1 0 0,-6 3 0 0 0,0 1-14 0 0,-39 29-62 0 0,-83 48-1 0 0,-61 19-71 0 0,173-94 161 0 0,-562 293-246 0 0,12-12-424 0 0,36-19-3 0 0,105-23 373 0 0,288-163 260 0 0,-460 301-29 0 0,359-206 111 0 0,63-44-14 0 0,118-93-16 0 0,-250 175 121 0 0,197-137 31 0 0,110-80-132 0 0,3-1-23 0 0,0-1 1 0 0,0 1-1 0 0,0 0 1 0 0,0-1-1 0 0,0 1 1 0 0,0 0-1 0 0,0-1 1 0 0,0 1-1 0 0,1 0 1 0 0,-1 0-1 0 0,0 0 1 0 0,0 0-1 0 0,1 0 1 0 0,-1 0-1 0 0,0 0 1 0 0,1 0 0 0 0,-1 0-1 0 0,1 0 1 0 0,-1 1-1 0 0,4-3 63 0 0,249-117 780 0 0,-149 65-652 0 0,187-101 115 0 0,-12 6-46 0 0,62-17 94 0 0,-189 93-192 0 0,281-121 305 0 0,12 12-19 0 0,-426 174-438 0 0,743-268 521 0 0,-703 256-513 0 0,224-71 106 0 0,-71 24-100 0 0,583-160 34 0 0,-403 135 3 0 0,-239 58-70 0 0,288-57 3 0 0,-342 73 0 0 0,183-9 0 0 0,-249 25-80 0 0,0 0-1 0 0,1 2 0 0 0,-1 2 0 0 0,53 10 0 0 0,-82-12 57 0 0,-1 0 0 0 0,1 0 0 0 0,0 0-1 0 0,0 0 1 0 0,0 0 0 0 0,-1 1 0 0 0,1-1 0 0 0,-1 1-1 0 0,1 0 1 0 0,-1 0 0 0 0,0 0 0 0 0,4 4 0 0 0,-5-5 13 0 0,0 1 0 0 0,0-1 0 0 0,0 1 0 0 0,0-1 0 0 0,-1 1 1 0 0,1 0-1 0 0,0-1 0 0 0,-1 1 0 0 0,0 0 0 0 0,1 0 0 0 0,-1 0 1 0 0,0-1-1 0 0,0 1 0 0 0,0 0 0 0 0,0 0 0 0 0,0 0 0 0 0,0-1 1 0 0,0 1-1 0 0,-1 0 0 0 0,1 0 0 0 0,-1-1 0 0 0,1 1 1 0 0,-2 3-1 0 0,-3 5-1 0 0,0-1 0 0 0,-1 1 0 0 0,0-1-1 0 0,-1 0 1 0 0,1 0 0 0 0,-13 10 0 0 0,-52 45-131 0 0,52-48 87 0 0,-124 87-131 0 0,120-88 180 0 0,-256 143 81 0 0,240-137-65 0 0,-123 62 46 0 0,-107 58-161 0 0,30-12-159 0 0,-58 34-20 0 0,-273 175-29 0 0,205-101 216 0 0,143-89 7 0 0,-361 245-200 0 0,273-175 275 0 0,-385 284-40 0 0,499-346 52 0 0,8-5 24 0 0,121-98 44 0 0,-35 26 16 0 0,98-76-63 0 0,0 0-1 0 0,0-1 0 0 0,1 2 0 0 0,-1-1 1 0 0,1 0-1 0 0,0 0 0 0 0,0 1 0 0 0,0 0 1 0 0,1 0-1 0 0,-4 5 0 0 0,6-8 109 0 0,1-1-105 0 0,0 0 0 0 0,1 0 0 0 0,-1-1-1 0 0,0 1 1 0 0,0 0 0 0 0,1-1-1 0 0,-1 1 1 0 0,0-1 0 0 0,0 0 0 0 0,2-1-1 0 0,5-2 36 0 0,36-17 354 0 0,58-38 0 0 0,36-35-110 0 0,46-29-142 0 0,251-139 9 0 0,283-162 114 0 0,-234 172-226 0 0,-179 100-42 0 0,256-119-14 0 0,275-77 162 0 0,-557 240 0 0 0,182-66 392 0 0,-313 122-463 0 0,262-82 14 0 0,351-45-243 0 0,-703 168 42 0 0,59-10-172 0 0,-100 18 183 0 0,1 2 1 0 0,-1 0 0 0 0,1 2 0 0 0,24 2-1 0 0,-39-3 72 0 0,-1 1 0 0 0,0-1 0 0 0,1 1 0 0 0,-1 0-1 0 0,0-1 1 0 0,0 1 0 0 0,0 0 0 0 0,1 0 0 0 0,-1 1-1 0 0,2 1 1 0 0,-3-3 2 0 0,0 1 0 0 0,0 0 0 0 0,-1 0-1 0 0,1 0 1 0 0,0 0 0 0 0,0 0 0 0 0,-1 0 0 0 0,1 0-1 0 0,-1 0 1 0 0,1 0 0 0 0,-1 0 0 0 0,1 0-1 0 0,-1 0 1 0 0,0 0 0 0 0,0 0 0 0 0,1 2 0 0 0,-1-1-9 0 0,0 0 0 0 0,-1 1 1 0 0,1-1-1 0 0,-1 1 0 0 0,1-1 1 0 0,-1 1-1 0 0,0-1 0 0 0,0 0 1 0 0,0 0-1 0 0,0 1 1 0 0,0-1-1 0 0,0 0 0 0 0,-1 0 1 0 0,1 0-1 0 0,-1 0 0 0 0,1 0 1 0 0,-4 2-1 0 0,-66 56-264 0 0,39-35 237 0 0,-19 11 49 0 0,-1-2 0 0 0,-85 41 0 0 0,76-44 0 0 0,-355 182-48 0 0,3-1 0 0 0,74-22 74 0 0,122-66 2 0 0,-546 320-491 0 0,344-170 77 0 0,70-44 85 0 0,-381 267-246 0 0,456-303 352 0 0,-272 197 92 0 0,198-139 76 0 0,92-63 81 0 0,193-146 168 0 0,56-39-171 0 0,5-3-33 0 0,1 0 0 0 0,0 0 1 0 0,-1-1-1 0 0,1 1 0 0 0,0-1 0 0 0,-1 1 0 0 0,1-1 0 0 0,-1 0 0 0 0,1 1 1 0 0,-1-1-1 0 0,1 0 0 0 0,-3 0 0 0 0,11-12 339 0 0,7-7-173 0 0,1 0 0 0 0,33-31 0 0 0,-4 6-16 0 0,211-196 261 0 0,-164 159-370 0 0,221-164 253 0 0,-178 146-168 0 0,140-105 119 0 0,12 15-46 0 0,-46 46 1 0 0,367-213 564 0 0,26 29-803 0 0,-159 89 144 0 0,-396 196-71 0 0,188-96 104 0 0,722-310-262 0 0,-866 396 165 0 0,177-72 25 0 0,-64 26-13 0 0,152-55-39 0 0,-146 83-106 0 0,-229 67 59 0 0,0 1-1 0 0,-1 0 0 0 0,1 1 0 0 0,19 0 1 0 0,-28 0 6 0 0,0 1 1 0 0,0 1 0 0 0,0-1 0 0 0,1 0 0 0 0,-1 1 0 0 0,0-1 0 0 0,0 1 0 0 0,0 0 0 0 0,0 0 0 0 0,0 0 0 0 0,0 1 0 0 0,0-1 0 0 0,0 1 0 0 0,0 0 0 0 0,-1-1 0 0 0,1 1 0 0 0,-1 0 0 0 0,1 1-1 0 0,-1-1 1 0 0,0 0 0 0 0,4 5 0 0 0,-6-5 9 0 0,1-1-1 0 0,-1 0 0 0 0,1 0 1 0 0,-1 1-1 0 0,0-1 0 0 0,0 0 1 0 0,1 0-1 0 0,-1 1 0 0 0,0-1 1 0 0,0 0-1 0 0,0 0 0 0 0,-1 1 0 0 0,1-1 1 0 0,0 0-1 0 0,0 1 0 0 0,-1-1 1 0 0,0 2-1 0 0,-12 22-7 0 0,5-12-18 0 0,-1 3-44 0 0,-1 0 0 0 0,-1-1 0 0 0,0 0 0 0 0,0-1 0 0 0,-2 0 1 0 0,-23 20-1 0 0,-94 62-133 0 0,58-46 159 0 0,-380 263-143 0 0,323-225 117 0 0,-525 339 53 0 0,-139 100-21 0 0,542-354 1 0 0,-255 186-331 0 0,214-146 111 0 0,-138 104-264 0 0,196-143 265 0 0,-74 58 24 0 0,-108 80 79 0 0,1-1 62 0 0,-115 87 154 0 0,313-235-12 0 0,71-52-40 0 0,70-55 18 0 0,-87 67 166 0 0,119-93 521 0 0,55-41-593 0 0,0 0 0 0 0,16-22 0 0 0,11-13-11 0 0,258-229 184 0 0,-148 143 116 0 0,-96 84-270 0 0,126-110 288 0 0,725-513-33 0 0,-412 354-328 0 0,14 21-66 0 0,-320 189-4 0 0,-118 68 0 0 0,352-195 0 0 0,405-183 0 0 0,-604 303 0 0 0,205-98 0 0 0,218-59 97 0 0,-535 228-50 0 0,157-54 49 0 0,-93 42-118 0 0,277-75-156 0 0,-403 121 146 0 0,0 1 0 0 0,53-1 0 0 0,-94 8 10 0 0,1 1 0 0 0,0 1 0 0 0,-1-1 0 0 0,1 1 0 0 0,-1 0 0 0 0,11 3 0 0 0,-13-3 1 0 0,-1 0-1 0 0,1 0 0 0 0,-1 0 1 0 0,0 0-1 0 0,1 1 1 0 0,-1-1-1 0 0,0 1 0 0 0,0 0 1 0 0,0-1-1 0 0,0 1 0 0 0,0 0 1 0 0,-1 0-1 0 0,1 0 1 0 0,-1 0-1 0 0,3 5 0 0 0,-3-6 9 0 0,-1 0 0 0 0,0 0 0 0 0,1 0-1 0 0,-1 0 1 0 0,0 0 0 0 0,0 0 0 0 0,0 0 0 0 0,0 0-1 0 0,0 0 1 0 0,0 0 0 0 0,0 0 0 0 0,0 0 0 0 0,0 1-1 0 0,-1-1 1 0 0,1 0 0 0 0,0 0 0 0 0,-1 0-1 0 0,1 0 1 0 0,-1 1 0 0 0,-13 18-147 0 0,11-15 116 0 0,-18 20-48 0 0,-1 0 0 0 0,-1-1-1 0 0,-51 40 1 0 0,-88 49 55 0 0,134-94 1 0 0,-36 24 27 0 0,-678 429-156 0 0,-351 204 165 0 0,965-591 0 0 0,-229 156 0 0 0,-592 436 0 0 0,919-655 0 0 0,-524 409 11 0 0,209-152 42 0 0,251-204-53 0 0,-88 78 0 0 0,-163 172 0 0 0,316-297 9 0 0,15-13 13 0 0,-29 23 1 0 0,27-23-13 0 0,14-12-8 0 0,3-3 2 0 0,7-6 9 0 0,12-12 22 0 0,155-162 231 0 0,147-108 564 0 0,-71 67-660 0 0,135-105 22 0 0,32 23-18 0 0,-214 156-92 0 0,182-117 36 0 0,-279 193-108 0 0,738-445 81 0 0,-328 237 42 0 0,-356 198-133 0 0,306-144 0 0 0,-406 198 0 0 0,409-169 0 0 0,-450 189 0 0 0,338-116 0 0 0,-281 101 0 0 0,0 3 0 0 0,138-14 0 0 0,-193 32 0 0 0,0 1 0 0 0,26 2 0 0 0,-37-1 0 0 0,1 1 0 0 0,0 0 0 0 0,-1 1 0 0 0,1 0 0 0 0,18 9 0 0 0,-27-11-5 0 0,0 0 0 0 0,0 1-1 0 0,-1 0 1 0 0,1-1 0 0 0,-1 1 0 0 0,1 0-1 0 0,-1 0 1 0 0,0 1 0 0 0,0-1 0 0 0,0 0-1 0 0,0 1 1 0 0,0-1 0 0 0,0 1 0 0 0,-1 0-1 0 0,1-1 1 0 0,-1 1 0 0 0,0 0-1 0 0,0 0 1 0 0,0 0 0 0 0,1 4 0 0 0,-2-3-3 0 0,1 0 0 0 0,-1 0 0 0 0,0 0 0 0 0,0 0 0 0 0,-1 1 0 0 0,1-1 0 0 0,-1 0 0 0 0,0 0 0 0 0,0 0 0 0 0,0-1 1 0 0,-1 1-1 0 0,1 0 0 0 0,-1 0 0 0 0,0-1 0 0 0,-3 6 0 0 0,-19 24-13 0 0,-1-1-1 0 0,-2 0 1 0 0,-1-2 0 0 0,-2-2-1 0 0,0 0 1 0 0,-56 37 0 0 0,-90 61-53 0 0,-144 94-23 0 0,237-169 87 0 0,-107 68 9 0 0,135-83 1 0 0,-172 108 0 0 0,118-82 0 0 0,-103 62 0 0 0,23-8-25 0 0,-462 276-14 0 0,-191 130 39 0 0,369-206 0 0 0,286-191 0 0 0,-205 147 0 0 0,-242 201 0 0 0,537-403 0 0 0,-77 59 54 0 0,109-80-16 0 0,-30 25 58 0 0,86-65-62 0 0,8-8 68 0 0,3-3 5 0 0,275-217 424 0 0,-66 55-109 0 0,372-279-223 0 0,318-157 102 0 0,-587 411-399 0 0,-247 152 84 0 0,435-230 85 0 0,9 19-10 0 0,-89 68 7 0 0,11 33 80 0 0,-83 70-49 0 0,-305 70-121 0 0,0 2-1 0 0,69 2 1 0 0,-109 3 8 0 0,0 0 0 0 0,0 0 1 0 0,0 0-1 0 0,0 1 0 0 0,0 0 0 0 0,0 0 0 0 0,0 0 0 0 0,0 1 0 0 0,0-1 0 0 0,0 1 0 0 0,-1 0 0 0 0,1 1 0 0 0,-1-1 0 0 0,0 1 1 0 0,1 0-1 0 0,-1 0 0 0 0,0 0 0 0 0,-1 0 0 0 0,1 1 0 0 0,0 0 0 0 0,-1-1 0 0 0,4 8 0 0 0,-6-9 10 0 0,0 0 0 0 0,0 1 0 0 0,-1-1 0 0 0,0 0-1 0 0,1 1 1 0 0,-1-1 0 0 0,0 0 0 0 0,0 1 0 0 0,0-1 0 0 0,0 1-1 0 0,0-1 1 0 0,-1 0 0 0 0,1 1 0 0 0,-1-1 0 0 0,0 0 0 0 0,1 0-1 0 0,-1 1 1 0 0,0-1 0 0 0,0 0 0 0 0,-2 2 0 0 0,-5 18-5 0 0,4-7-10 0 0,-2-1-1 0 0,1 1 1 0 0,-1-1-1 0 0,-1 0 1 0 0,-17 26-1 0 0,-53 57-153 0 0,66-84 159 0 0,-28 33 36 0 0,-3-1 0 0 0,-64 53 0 0 0,-479 343 168 0 0,500-382-187 0 0,-328 221-48 0 0,46-47-604 0 0,-200 134 492 0 0,252-157 173 0 0,-279 201-33 0 0,239-162-100 0 0,218-150 103 0 0,77-55 100 0 0,-132 106 164 0 0,185-145-182 0 0,0 0 0 0 0,1 0 0 0 0,0 1 0 0 0,0 0 0 0 0,1 0 0 0 0,-6 7 0 0 0,10-11 162 0 0,2-4-164 0 0,3-5-45 0 0,0 0 1 0 0,1 0-1 0 0,0 0 0 0 0,1 1 0 0 0,9-10 0 0 0,-6 7-20 0 0,97-87 3 0 0,-84 77 6 0 0,244-196 283 0 0,2 26-155 0 0,-181 130-76 0 0,345-211 153 0 0,-246 157-169 0 0,278-136 649 0 0,-257 143-448 0 0,123-59-205 0 0,-59 34-42 0 0,-13 6 0 0 0,14 5 0 0 0,-185 85 0 0 0,51-17 0 0 0,-97 40-33 0 0,102-28-376 0 0,-121 35 345 0 0,1 1 0 0 0,-1 2 0 0 0,1 0 0 0 0,31 2 0 0 0,-51 0 51 0 0,0 0 1 0 0,0 0 0 0 0,0 1 0 0 0,0-1 0 0 0,-1 1 0 0 0,1 0 0 0 0,0 0 0 0 0,0 0 0 0 0,-1 0-1 0 0,1 1 1 0 0,0-1 0 0 0,-1 1 0 0 0,0-1 0 0 0,1 1 0 0 0,3 3 0 0 0,-5-4 2 0 0,0 1 0 0 0,-1-1 0 0 0,1 1 0 0 0,0-1 1 0 0,0 1-1 0 0,-1-1 0 0 0,1 1 0 0 0,0-1 0 0 0,-1 1 0 0 0,0 0 0 0 0,1-1 1 0 0,-1 1-1 0 0,0 0 0 0 0,0-1 0 0 0,0 1 0 0 0,0 0 0 0 0,0-1 1 0 0,0 1-1 0 0,-1 0 0 0 0,1-1 0 0 0,0 1 0 0 0,-1 0 0 0 0,0-1 1 0 0,1 1-1 0 0,-1-1 0 0 0,0 1 0 0 0,-1 1 0 0 0,-8 18-39 0 0,-2-1 1 0 0,-1-1-1 0 0,0 0 0 0 0,-1 0 0 0 0,-1-2 1 0 0,-32 30-1 0 0,-212 167-16 0 0,139-117 2 0 0,-142 97-10 0 0,-8-15 72 0 0,232-155 0 0 0,-108 73-27 0 0,-128 80-125 0 0,52-49 131 0 0,-376 231 249 0 0,371-212-227 0 0,177-117 0 0 0,33-21 0 0 0,1 1 0 0 0,-18 13 0 0 0,-35 38 12 0 0,68-61-3 0 0,1 0 0 0 0,0 0-1 0 0,0 0 1 0 0,-1 1 0 0 0,1-1-1 0 0,0 0 1 0 0,0 0-1 0 0,-1 0 1 0 0,1 1 0 0 0,0-1-1 0 0,0 0 1 0 0,0 0 0 0 0,-1 1-1 0 0,1-1 1 0 0,0 0 0 0 0,0 1-1 0 0,0-1 1 0 0,0 0 0 0 0,0 1-1 0 0,0-1 1 0 0,-1 0 0 0 0,1 1-1 0 0,0-1 1 0 0,0 0 0 0 0,0 1-1 0 0,0-1 1 0 0,0 0-1 0 0,0 1 1 0 0,1-1 0 0 0,7 4 77 0 0,20-6-93 0 0,-25 2 27 0 0,41-5 70 0 0,87-23 0 0 0,-71 13-1 0 0,68-27 133 0 0,-27 8 142 0 0,88-26-117 0 0,264-121 0 0 0,-271 91-132 0 0,-91 43-54 0 0,130-88 18 0 0,-166 98-78 0 0,-2 0 27 0 0,53-49 0 0 0,44-53 70 0 0,-55 50-33 0 0,109-103 23 0 0,-87 84-29 0 0,194-237-1 0 0,-147 108-58 0 0,-123 175 0 0 0,70-103-53 0 0,30-58-100 0 0,-105 162 115 0 0,-12 23 2 0 0,3-6 18 0 0,21-48 0 0 0,14-24-43 0 0,-7 13 62 0 0,46-143-1 0 0,-82 192 0 0 0,54-182 0 0 0,-55 175 0 0 0,6-22 0 0 0,8-37 0 0 0,-5 21 0 0 0,26-165-166 0 0,-47 221 164 0 0,1-8 58 0 0,2-63 0 0 0,1-52-56 0 0,0-47 0 0 0,-19-104 11 0 0,6 246 42 0 0,-5 17-53 0 0,1 17 0 0 0,-2-67 0 0 0,8 88 0 0 0,-1 1 0 0 0,-5-27 0 0 0,2 22 0 0 0,-1-23 0 0 0,5 25 0 0 0,-1 0 0 0 0,-1 0 0 0 0,0 1 0 0 0,-11-32 0 0 0,-6-11 0 0 0,14 37 0 0 0,-15-31 0 0 0,0 0 0 0 0,15 36 0 0 0,-1 0 0 0 0,-1 1 0 0 0,-14-25 0 0 0,12 25 0 0 0,-12-27 0 0 0,1 0 0 0 0,-18-36 0 0 0,34 71 0 0 0,0 0 0 0 0,-1 0 0 0 0,0 0 0 0 0,0 0 0 0 0,-9-8 0 0 0,-15-22 0 0 0,18 25 0 0 0,0-1 0 0 0,0 2 0 0 0,-1-1 0 0 0,-23-16 0 0 0,-23-25 0 0 0,46 42 0 0 0,-1 2 0 0 0,-1-1 0 0 0,0 2 0 0 0,0 0 0 0 0,-27-13 0 0 0,12 6 0 0 0,-13-6 0 0 0,-67-43 0 0 0,96 58 0 0 0,1 0 0 0 0,-18-7 0 0 0,16 8 0 0 0,0-1 0 0 0,-17-11 0 0 0,-61-40 0 0 0,34 23 0 0 0,35 21 0 0 0,-2 2 0 0 0,-38-16 0 0 0,-56-12 0 0 0,-30-12 0 0 0,50 20 0 0 0,20 9 0 0 0,-74-22-101 0 0,-21-8 6 0 0,93 24 285 0 0,-24-11-366 0 0,64 25 196 0 0,-57-14 0 0 0,0 1 56 0 0,56 16-207 0 0,-58-9 1 0 0,39 10 140 0 0,-243-50 43 0 0,206 46-53 0 0,-30-6 0 0 0,-36-12 0 0 0,-292-83 0 0 0,345 94 0 0 0,9 2 0 0 0,84 16 0 0 0,-53-14 0 0 0,-108-42 0 0 0,-22-11 0 0 0,92 36 0 0 0,-61-16 0 0 0,9 0 0 0 0,-65-24 0 0 0,134 43-18 0 0,-2 4 1 0 0,-158-27-1 0 0,156 34 73 0 0,12 2-110 0 0,-192-33 95 0 0,-23-2-201 0 0,245 45 151 0 0,-302-56 186 0 0,150 20-176 0 0,174 39 0 0 0,-21-6-27 0 0,-63-15-98 0 0,116 27 125 0 0,-45-13 50 0 0,0 2 1 0 0,-51-6 0 0 0,87 16-51 0 0,-1 0 0 0 0,0-1 0 0 0,-14-7 0 0 0,23 10 0 0 0,-5-1-7 0 0,10 6-14 0 0,7 5-60 0 0,14 5 86 0 0,1-2 1 0 0,1 0 0 0 0,0-2-1 0 0,46 15 1 0 0,11 4-317 0 0,168 76 104 0 0,208 81-138 0 0,-385-160 345 0 0,70 23 0 0 0,49 16-2 0 0,111 33-4 0 0,-132-52 6 0 0,18 4 0 0 0,80 20 16 0 0,66 16 22 0 0,-212-58-41 0 0,151 31-48 0 0,-127-30 66 0 0,34 7 41 0 0,-66-11 18 0 0,-30-6-9 0 0,313 96-173 0 0,-117-28 326 0 0,-20-16-202 0 0,-23 5-16 0 0,-229-73 0 0 0,183 67-230 0 0,-112-43 173 0 0,0 4 1 0 0,91 52-1 0 0,-45-21 57 0 0,-13-8 0 0 0,22 10 0 0 0,-21-11 0 0 0,-15-8 125 0 0,-47-22 12 0 0,66 39 1 0 0,-57-30-109 0 0,1 0 29 0 0,-41-19 76 0 0,1-2-1 0 0,33 14 1 0 0,-40-18-94 0 0,1 0 0 0 0,23 17 0 0 0,10 5-16 0 0,-25-18-24 0 0,-2 2 0 0 0,37 27 0 0 0,-52-35 0 0 0,1-1 0 0 0,18 10 0 0 0,-16-10 0 0 0,0 1 0 0 0,12 9 0 0 0,30 17 0 0 0,-44-23-29 0 0,-8-8-128 0 0,-11-6-585 0 0,-26-9 742 0 0,-50-28 0 0 0,-166-78-206 0 0,211 102 180 0 0,-73-25-42 0 0,4 2 6 0 0,-132-56-42 0 0,-6-1-3 0 0,-256-76-72 0 0,350 123 179 0 0,-17-6 0 0 0,96 31 0 0 0,-53-21 0 0 0,97 33 0 0 0,0 0 0 0 0,-28-19 0 0 0,50 28 1 0 0,4 2 19 0 0,0-1 1 0 0,-1 1 0 0 0,1-1 0 0 0,0 0 0 0 0,1 0 0 0 0,-1 0 0 0 0,-5-7 0 0 0,5 1 43 0 0,5 0-48 0 0,1 9-16 0 0,-1 0 0 0 0,1 0 0 0 0,-1 0 0 0 0,1 0 0 0 0,0 0 0 0 0,0-1 0 0 0,0 1 0 0 0,-1 1 0 0 0,1-1 0 0 0,0 0 0 0 0,0 0 0 0 0,0 0 0 0 0,1 0 0 0 0,-1 1 0 0 0,0-1 0 0 0,0 0 0 0 0,0 1 0 0 0,0-1 0 0 0,1 1 0 0 0,-1 0 0 0 0,2-1 0 0 0,31-4 0 0 0,-25 4 0 0 0,184-1 0 0 0,-90 5 0 0 0,23 4 0 0 0,-30-1 0 0 0,185 12 0 0 0,-199-12 0 0 0,73 14 0 0 0,-87-10 0 0 0,-43-6 0 0 0,30 10 0 0 0,-2-1 0 0 0,212 64 0 0 0,-247-69 0 0 0,26 14 0 0 0,-26-13 0 0 0,21 9 0 0 0,-25-12 0 0 0,0 1 0 0 0,-1 1 0 0 0,26 18 0 0 0,-23-14 0 0 0,32 16 0 0 0,-35-22-15 0 0,0 1-1 0 0,-1 0 1 0 0,0 1-1 0 0,18 14 1 0 0,-23-16 10 0 0,13 11-7 0 0,-1 0-1 0 0,-1 0 1 0 0,-1 2 0 0 0,17 23-1 0 0,-12-15 13 0 0,-18-21 0 0 0,1 0 0 0 0,-1-1 0 0 0,0 1 0 0 0,0 1 0 0 0,4 7 0 0 0,-6-10 0 0 0,0 0 0 0 0,1 1 0 0 0,-1-1 0 0 0,1-1 0 0 0,4 5 0 0 0,10 16 0 0 0,-4 0 13 0 0,1-1 0 0 0,2-1 0 0 0,0 0 0 0 0,27 27 0 0 0,-12-18 15 0 0,2-2 0 0 0,37 26 1 0 0,-56-45-6 0 0,-7-6-14 0 0,0 1 0 0 0,0 0 0 0 0,-1 1 0 0 0,0-1 0 0 0,7 8 0 0 0,85 115 119 0 0,-85-108-115 0 0,0 1 1 0 0,-2 0-1 0 0,14 34 0 0 0,34 96-13 0 0,-54-139 0 0 0,-1 1 0 0 0,0 0 0 0 0,-1 0 0 0 0,0 0 0 0 0,1 18 0 0 0,-1-8 0 0 0,7 25 0 0 0,-5-26 0 0 0,3 34 0 0 0,-3 200 59 0 0,-5-188-38 0 0,-5 10 25 0 0,2-52-29 0 0,2 47 0 0 0,1-31-1 0 0,-1-31-8 0 0,1 1 0 0 0,1 0 0 0 0,-1-1 0 0 0,2 1 0 0 0,4 19 0 0 0,2 9 20 0 0,1-1 22 0 0,-8-32-25 0 0,1-1 0 0 0,-1 0 1 0 0,1 9-1 0 0,-2-10-16 0 0,1 1 0 0 0,0-1 0 0 0,0 0 0 0 0,3 8 0 0 0,4-2-9 0 0,-4-3 0 0 0,3 6 0 0 0,2-10 31 0 0,-7-3 121 0 0,-1-1-126 0 0,1 0 0 0 0,-1 0 0 0 0,1 1 0 0 0,-1-1 0 0 0,0 0 1 0 0,1 1-1 0 0,-1-1 0 0 0,1 1 0 0 0,1 1 0 0 0,-2-2-13 0 0,-1 1 1 0 0,1-1-1 0 0,0 1 1 0 0,0-1-1 0 0,0 1 0 0 0,0-1 1 0 0,0 0-1 0 0,0 0 1 0 0,0 1-1 0 0,0-1 0 0 0,0 0 1 0 0,0 0-1 0 0,0 0 1 0 0,0 0-1 0 0,0 0 1 0 0,0 0-1 0 0,0 0 0 0 0,0 0 1 0 0,1-1-1 0 0,1 0-14 0 0,0-1 0 0 0,0 1 0 0 0,-1-1 0 0 0,1 1 0 0 0,-1-1 0 0 0,1 0 0 0 0,-1 0 0 0 0,0 0 0 0 0,1-1 0 0 0,-1 1-1 0 0,0 0 1 0 0,-1-1 0 0 0,1 1 0 0 0,0-1 0 0 0,1-4 0 0 0,2-3-11 0 0,-2 0 0 0 0,1 0 0 0 0,1-11 0 0 0,1 0-16 0 0,-3 9-13 0 0,0-1 0 0 0,-1 1 0 0 0,-1-1 1 0 0,0 0-1 0 0,-1-12 0 0 0,-7-65-146 0 0,2 46 104 0 0,2 25 47 0 0,0 0 1 0 0,-11-31-1 0 0,1 2-14 0 0,5 7 19 0 0,4 22 13 0 0,-10-34 0 0 0,3 17 18 0 0,-7-39 0 0 0,4 15 0 0 0,5 11-16 0 0,7 34-1 0 0,-1 1 0 0 0,-8-26 1 0 0,-20-34 44 0 0,26 64-7 0 0,-1 0-1 0 0,0 0 0 0 0,0 0 1 0 0,-13-13-1 0 0,16 20-28 0 0,0 1-1 0 0,0-1 1 0 0,0 1-1 0 0,0 0 1 0 0,0 0-1 0 0,-1 0 0 0 0,1 0 1 0 0,-1 1-1 0 0,1-1 1 0 0,-1 1-1 0 0,-6-1 1 0 0,-4-1-64 0 0,-26-1-1 0 0,31 3 40 0 0,-4 0-4 0 0,-1 1 0 0 0,1 1 0 0 0,-1 0 0 0 0,1 1 0 0 0,-26 6-1 0 0,-64 28-167 0 0,31-9 41 0 0,-34 17 75 0 0,43-16 80 0 0,-191 64 62 0 0,208-79-62 0 0,-1-2 0 0 0,0-2 1 0 0,-76 6-1 0 0,111-15 30 0 0,-1 1 0 0 0,0-2 0 0 0,1 0 0 0 0,-1 0 0 0 0,0-1 0 0 0,1-1 0 0 0,0 0 0 0 0,-1 0 0 0 0,1-1-1 0 0,1-1 1 0 0,-1 0 0 0 0,-16-11 0 0 0,25 14-15 0 0,0-1-1 0 0,0 0 1 0 0,0 0-1 0 0,0 0 1 0 0,1 0-1 0 0,-1 0 1 0 0,1 0-1 0 0,0-1 0 0 0,-2-4 1 0 0,-13-19 3 0 0,9 18 0 0 0,1-1 0 0 0,0 0 0 0 0,1 0 0 0 0,0-1 0 0 0,-6-16 0 0 0,-36-93 161 0 0,32 71-155 0 0,12 36-2 0 0,-1 0 0 0 0,-9-20 0 0 0,12 29-13 0 0,-68-122-44 0 0,55 102 16 0 0,-2 1-1 0 0,-38-42 0 0 0,7 12 16 0 0,20 22 13 0 0,-52-45 1 0 0,-10 10 37 0 0,18 14-12 0 0,-212-156-26 0 0,179 131 0 0 0,69 51 8 0 0,-167-127 152 0 0,-85-79-72 0 0,202 165 20 0 0,-103-62 0 0 0,-83-45-285 0 0,131 91 186 0 0,-42-28 66 0 0,117 71-132 0 0,-96-42 1 0 0,107 55 206 0 0,-45-14 433 0 0,30 14-472 0 0,-97-39-501 0 0,150 60 390 0 0,-27-6 0 0 0,-12-4 0 0 0,53 14 0 0 0,-106-34 0 0 0,62 24-27 0 0,-13-5-108 0 0,-108-15 0 0 0,67 17 227 0 0,-16-2-61 0 0,19 4-298 0 0,-6 1 388 0 0,12-2-44 0 0,12 1-82 0 0,59 11 5 0 0,0-1 0 0 0,1-1 0 0 0,-24-8 0 0 0,-47-9-168 0 0,76 17 199 0 0,0 0-1 0 0,-1 2 1 0 0,-18-2 0 0 0,-24-3 110 0 0,-18-5-215 0 0,-33-8-88 0 0,-13-4 334 0 0,69 15-172 0 0,41 7 2 0 0,-1 0 0 0 0,0-1 0 0 0,1 0 1 0 0,-14-6-1 0 0,-43-15 515 0 0,-28-19-822 0 0,35 12 626 0 0,51 25-289 0 0,0 1-1 0 0,-1 1 0 0 0,-16-4 1 0 0,-7-3-14 0 0,-14-9-106 0 0,19 8-92 0 0,-65-18 0 0 0,59 20 211 0 0,27 7 2 0 0,0 0-1 0 0,0 1 1 0 0,-16-2 0 0 0,4 2 91 0 0,-27-3-148 0 0,33 2-69 0 0,-1 1 0 0 0,-1 0 1 0 0,1 2-1 0 0,0-1 0 0 0,0 2 1 0 0,0 0-1 0 0,-25 5 0 0 0,5-1 93 0 0,24-3 0 0 0,0-1 0 0 0,0 1 0 0 0,1 1 0 0 0,-1 0 0 0 0,-10 5 0 0 0,2 0 0 0 0,-135 68 0 0 0,112-55 78 0 0,29-16-34 0 0,1 2-1 0 0,0 0 1 0 0,1 0 0 0 0,-17 13-1 0 0,-199 185-43 0 0,197-171 1 0 0,-31 44 0 0 0,10-12-21 0 0,18-20-85 0 0,-42 73 0 0 0,0 0-3 0 0,20-31 104 0 0,-3 4 27 0 0,11-24 163 0 0,-22 29-111 0 0,53-72-52 0 0,1 1-1 0 0,-26 55 0 0 0,30-54-23 0 0,-2 0 0 0 0,-29 43 0 0 0,19-39 161 0 0,2 0 0 0 0,-33 63 0 0 0,-7 23 5 0 0,-13 26-482 0 0,59-107 249 0 0,-12 32 16 0 0,5-5 52 0 0,-7 25 0 0 0,-28 164 160 0 0,37-124 48 0 0,1 5-265 0 0,-8 37-70 0 0,-11 46 367 0 0,28-164-240 0 0,-9 44 0 0 0,9-20 53 0 0,-6 50 94 0 0,16-110-120 0 0,-18 149-2 0 0,13-116-43 0 0,2 0 1 0 0,3 61-1 0 0,1-57 75 0 0,3-13-35 0 0,1 0 0 0 0,12 51 0 0 0,-7-41-24 0 0,-1-4 45 0 0,22 150-22 0 0,-16-119-2 0 0,-8-50 56 0 0,1 29-1 0 0,-4-37-69 0 0,0-1-1 0 0,1 0 0 0 0,10 26 1 0 0,-6-19-7 0 0,5 18 2 0 0,-2-4 0 0 0,23 53 0 0 0,-14-44 20 0 0,-10-24 2 0 0,17 32 0 0 0,-12-27-22 0 0,-10-18 0 0 0,0-1 0 0 0,8 10 0 0 0,27 45 0 0 0,-15-22 0 0 0,4 6 0 0 0,-15-24 0 0 0,22 29 0 0 0,67 85 54 0 0,-79-109-51 0 0,-2 1 1 0 0,27 48-1 0 0,-39-60-3 0 0,2 0 0 0 0,1-1 0 0 0,15 17 0 0 0,-14-18 0 0 0,-1 1 0 0 0,0 0 0 0 0,10 21 0 0 0,-7-15 24 0 0,-12-18-14 0 0,0 0 0 0 0,-1 0 0 0 0,7 13 0 0 0,24 55-10 0 0,-2-7 0 0 0,5 4 0 0 0,-5-19 0 0 0,-26-38 31 0 0,17 24 1 0 0,-15-25 7 0 0,14 26 0 0 0,-18-30-20 0 0,1 0-1 0 0,10 13 1 0 0,2 4 0 0 0,2 8 19 0 0,48 60-1 0 0,-41-60 15 0 0,-17-21-37 0 0,0-1 0 0 0,1 0 1 0 0,1 0-1 0 0,15 13 0 0 0,92 77 158 0 0,-84-72-154 0 0,-9-1 33 0 0,-5-5-51 0 0,-15-19-1 0 0,148 136 0 0 0,-112-109 216 0 0,53 55 0 0 0,111 107-416 0 0,-98-104 200 0 0,15 2 39 0 0,-30-25-14 0 0,-71-51-4 0 0,0-2-1 0 0,25 13 1 0 0,-27-17-6 0 0,140 91 180 0 0,-142-91-174 0 0,0 0 1 0 0,29 13-1 0 0,-34-17-22 0 0,-1 0 0 0 0,13 10 0 0 0,-14-9 5 0 0,0 0-1 0 0,1-1 0 0 0,12 5 1 0 0,27 10 49 0 0,42 16-42 0 0,27 10 95 0 0,21 11-34 0 0,-43-17-16 0 0,101 35-45 0 0,-116-52-10 0 0,-56-18 9 0 0,117 26 118 0 0,-43-8-22 0 0,-56-15-68 0 0,72 23-1 0 0,-99-26-37 0 0,0-2 0 0 0,1 0 0 0 0,34 2 0 0 0,-32-4 0 0 0,0 0 0 0 0,29 8 0 0 0,-34-5 0 0 0,5 2 0 0 0,34 5 0 0 0,72 11 0 0 0,-23-3 0 0 0,-46-10 0 0 0,-21-3 0 0 0,0-2 0 0 0,45 1 0 0 0,77 7 38 0 0,-37-2-12 0 0,-8-1-26 0 0,32 4 0 0 0,8-11 0 0 0,33 2 0 0 0,-31-7 0 0 0,-54-1 0 0 0,52-2 0 0 0,-99 1 0 0 0,34-1 0 0 0,170 1 0 0 0,-185 4-83 0 0,-72 0 30 0 0,-4-1 0 0 0,-206-46-22 0 0,74 5 75 0 0,-182-49 0 0 0,8-9-18 0 0,-106-31-31 0 0,287 94-3 0 0,-38-11 27 0 0,-115-48 25 0 0,239 80 0 0 0,-66-30 0 0 0,35 14 0 0 0,-167-79 41 0 0,170 77-7 0 0,3-3 10 0 0,-112-81 0 0 0,43 25-15 0 0,-84-41-29 0 0,-31-20 0 0 0,9-16 0 0 0,145 95 0 0 0,-168-138 0 0 0,-17-67 0 0 0,170 136 0 0 0,70 86 0 0 0,-63-91 0 0 0,-84-104 0 0 0,29 50 0 0 0,37 46 0 0 0,44 52-26 0 0,4-4 1 0 0,-83-161-1 0 0,128 209-36 0 0,1-2 0 0 0,-34-116 1 0 0,-7-142-74 0 0,38-111-28 0 0,32 425 163 0 0,7-262 44 0 0,22 26-383 0 0,19 2 97 0 0,-22 123 72 0 0,6 0-1 0 0,72-175 1 0 0,53-37-126 0 0,-97 206 206 0 0,-39 77-29 0 0,3 0 0 0 0,47-71-1 0 0,-66 112 84 0 0,0-1 0 0 0,0 1 0 0 0,12-10 0 0 0,-16 16 35 0 0,-1 0-1 0 0,0-1 0 0 0,1 1 1 0 0,-1 0-1 0 0,0-1 0 0 0,1 1 1 0 0,-1 0-1 0 0,1-1 1 0 0,-1 1-1 0 0,1 0 0 0 0,-1 0 1 0 0,0 0-1 0 0,1 0 0 0 0,-1-1 1 0 0,1 1-1 0 0,-1 0 1 0 0,1 0-1 0 0,-1 0 0 0 0,1 0 1 0 0,-1 0-1 0 0,1 0 0 0 0,0 0 1 0 0,0 1-10 0 0,0-1-1 0 0,0 1 1 0 0,-1 0 0 0 0,1-1-1 0 0,0 1 1 0 0,-1 0 0 0 0,1-1-1 0 0,0 1 1 0 0,-1 0 0 0 0,1 0-1 0 0,-1 0 1 0 0,0 0 0 0 0,1-1-1 0 0,-1 1 1 0 0,1 0 0 0 0,-1 0-1 0 0,0 0 1 0 0,0 0 0 0 0,0 0-1 0 0,0 0 1 0 0,1 0 0 0 0,-1 0 0 0 0,0 0-1 0 0,-1 1 1 0 0,-3 30-305 0 0,3-23 224 0 0,-54 261-641 0 0,33-190 643 0 0,-66 256-179 0 0,36-124 163 0 0,-28 128-37 0 0,42-152 132 0 0,-57 319 11 0 0,19 22 71 0 0,63-370 27 0 0,11-124-51 0 0,2-15-1 0 0,0 0-1 0 0,1 0 0 0 0,1 0 1 0 0,1 0-1 0 0,5 20 0 0 0,-7-37 233 0 0,0-7-76 0 0,11-58 187 0 0,-4-1 0 0 0,2-76 0 0 0,-8 98-297 0 0,3-492-211 0 0,-6 363 107 0 0,-3-53 0 0 0,-2 26-27 0 0,-14-257-54 0 0,16 405 93 0 0,-47-459 0 0 0,44 469 27 0 0,-23-66 0 0 0,28 101-24 0 0,1 0 0 0 0,-1 0 0 0 0,0 0 0 0 0,-1 1 1 0 0,1-1-1 0 0,-1 0 0 0 0,-4-4 0 0 0,6 7-5 0 0,0 0-1 0 0,0 0 1 0 0,0 0-1 0 0,0 0 1 0 0,0 1-1 0 0,0-1 1 0 0,-1 0-1 0 0,1 0 1 0 0,0 1-1 0 0,0-1 1 0 0,-3 0-1 0 0,4 1-4 0 0,-1 0 1 0 0,1 0-1 0 0,-1 0 0 0 0,0 0 0 0 0,1 0 0 0 0,-1 0 0 0 0,0 0 0 0 0,1 1 0 0 0,-1-1 1 0 0,0 0-1 0 0,1 0 0 0 0,-1 0 0 0 0,0 1 0 0 0,1-1 0 0 0,-1 0 0 0 0,1 1 0 0 0,-1-1 0 0 0,1 0 1 0 0,-1 1-1 0 0,1-1 0 0 0,-1 1 0 0 0,1-1 0 0 0,-2 2 0 0 0,-5 8-107 0 0,0 2-1 0 0,1-1 1 0 0,0 1-1 0 0,0 0 0 0 0,2 0 1 0 0,-7 23-1 0 0,4-15 85 0 0,-71 286-186 0 0,73-285 212 0 0,-51 367-151 0 0,43-265 134 0 0,-60 735-32 0 0,78-505 40 0 0,20-2 15 0 0,1-154 70 0 0,-8-73-20 0 0,2-19 30 0 0,-5-35 24 0 0,-14-66-95 0 0,0 1 0 0 0,0-1 0 0 0,0 0 0 0 0,1 0 0 0 0,-1-1 0 0 0,6 9 0 0 0,0 1 255 0 0,15-71 81 0 0,-7-4-82 0 0,9-90 1 0 0,-20 125-241 0 0,29-380 174 0 0,-25 286-204 0 0,13-469-29 0 0,-20 300 51 0 0,-23 2-90 0 0,15 254 33 0 0,-2 0 1 0 0,-22-59 0 0 0,29 87 21 0 0,0 2 0 0 0,-1-1 0 0 0,1 0 0 0 0,-1 0 0 0 0,0 1 0 0 0,0-1 0 0 0,-1 1 0 0 0,-4-5 0 0 0,8 9 15 0 0,0 0 0 0 0,0 0 0 0 0,0 0 1 0 0,0 0-1 0 0,0 0 0 0 0,0 0 0 0 0,0-1 1 0 0,0 1-1 0 0,0 0 0 0 0,0 0 0 0 0,0 0 1 0 0,-1 0-1 0 0,1 0 0 0 0,0 0 0 0 0,0 0 1 0 0,0 0-1 0 0,0 0 0 0 0,0 0 0 0 0,0 0 0 0 0,0 0 1 0 0,0 0-1 0 0,0 0 0 0 0,0 0 0 0 0,0 0 1 0 0,-1 0-1 0 0,1 0 0 0 0,0 0 0 0 0,0 0 1 0 0,0 0-1 0 0,0 0 0 0 0,0 0 0 0 0,0 0 1 0 0,0 0-1 0 0,0 0 0 0 0,0 0 0 0 0,0 0 1 0 0,-1 0-1 0 0,1 0 0 0 0,0 0 0 0 0,0 0 1 0 0,0 0-1 0 0,0 0 0 0 0,0 0 0 0 0,0 1 1 0 0,0-1-1 0 0,0 0 0 0 0,0 0 0 0 0,0 0 1 0 0,0 0-1 0 0,0 0 0 0 0,0 0 0 0 0,0 0 1 0 0,0 0-1 0 0,0 0 0 0 0,0 0 0 0 0,0 0 1 0 0,0 0-1 0 0,0 1 0 0 0,0-1 0 0 0,0 0 1 0 0,0 0-1 0 0,0 0 0 0 0,-7 9-62 0 0,2 1-1 0 0,-1-1 0 0 0,1 1 1 0 0,1 1-1 0 0,0-1 1 0 0,0 1-1 0 0,1-1 0 0 0,-3 19 1 0 0,1 12-25 0 0,-1 42 1 0 0,3-22-3 0 0,-5 93-6 0 0,20 244 0 0 0,49 153 33 0 0,12-125-316 0 0,-66-388 348 0 0,114 476-167 0 0,-103-448 164 0 0,2-1 0 0 0,3-1 0 0 0,59 115 0 0 0,-75-166 36 0 0,1 0 0 0 0,0-1 0 0 0,1 0 0 0 0,1 0 0 0 0,0-1 0 0 0,0-1 0 0 0,15 12 0 0 0,-23-19 7 0 0,1-1-1 0 0,0-1 1 0 0,0 1 0 0 0,-1 0-1 0 0,1-1 1 0 0,0 1-1 0 0,0-1 1 0 0,1 0-1 0 0,-1 0 1 0 0,0 0 0 0 0,0 0-1 0 0,0 0 1 0 0,1-1-1 0 0,-1 0 1 0 0,0 0-1 0 0,1 0 1 0 0,-1 0 0 0 0,0 0-1 0 0,1 0 1 0 0,-1-1-1 0 0,0 0 1 0 0,0 0-1 0 0,1 0 1 0 0,-1 0 0 0 0,0 0-1 0 0,0 0 1 0 0,4-3-1 0 0,3-2 24 0 0,-1 0-1 0 0,1-1 1 0 0,-1 0-1 0 0,0-1 1 0 0,-1 1-1 0 0,0-2 1 0 0,12-14-1 0 0,46-73 242 0 0,-56 81-226 0 0,39-67 182 0 0,-4-3 1 0 0,-4-1-1 0 0,-3-2 0 0 0,33-118 0 0 0,91-424 29 0 0,-102 325-254 0 0,106-498-14 0 0,48-130-106 0 0,-155 703 118 0 0,-25 123 246 0 0,-6 24-100 0 0,-27 81-260 0 0,-1 6-2 0 0,-5 103-225 0 0,-32 197 0 0 0,-37 159 55 0 0,38-234 180 0 0,-25 141-38 0 0,-17 93-32 0 0,-13 76-34 0 0,-33 216 264 0 0,107-641 35 0 0,-20 216 226 0 0,36-300-277 0 0,2 112 526 0 0,2-113 36 0 0,5-50-549 0 0,-1 0 0 0 0,-1-1 1 0 0,4-23-1 0 0,6-75 131 0 0,-12 85-147 0 0,64-737 140 0 0,-31-4-204 0 0,-15 263-37 0 0,-10 209-112 0 0,-17 2 36 0 0,-26 82 142 0 0,24 179 0 0 0,6 34 0 0 0,0 1 0 0 0,0 0 0 0 0,-1-1 0 0 0,0 1 0 0 0,0 0 0 0 0,0 0 0 0 0,-1 0 0 0 0,0 1 0 0 0,0-1 0 0 0,0 1 0 0 0,-1-1 0 0 0,0 1 0 0 0,-7-8 0 0 0,10 12-2 0 0,-1 0 0 0 0,1 1 0 0 0,0-1 0 0 0,0 0 0 0 0,0 0 0 0 0,0 1 0 0 0,0-1 0 0 0,-1 1 0 0 0,1-1-1 0 0,0 1 1 0 0,-1-1 0 0 0,1 1 0 0 0,0 0 0 0 0,-1 0 0 0 0,1-1 0 0 0,0 1 0 0 0,-1 0 0 0 0,1 0 0 0 0,-2 1 0 0 0,0-1-4 0 0,1 1 1 0 0,-1 0-1 0 0,1 0 1 0 0,-1 0-1 0 0,1 0 1 0 0,0 0-1 0 0,0 1 1 0 0,-1-1-1 0 0,-2 4 0 0 0,-3 2-27 0 0,0 2 0 0 0,0-1-1 0 0,-10 17 1 0 0,18-25 33 0 0,-161 272-1116 0 0,128-211 960 0 0,-269 532-355 0 0,251-491 463 0 0,-110 244-87 0 0,61-127 106 0 0,-123 239 284 0 0,135-296 59 0 0,81-152-234 0 0,5-8 0 0 0,4-6 0 0 0,21-35 137 0 0,-2-1-1 0 0,17-49 0 0 0,-15 36-49 0 0,68-197 116 0 0,-72 193-270 0 0,141-459 22 0 0,7-17 2 0 0,-12 111-83 0 0,40 17 15 0 0,-135 298 73 0 0,35-62-27 0 0,-68 127-31 0 0,57-70 0 0 0,-63 89-128 0 0,1 0 0 0 0,47-37 0 0 0,-58 52 87 0 0,1 0 0 0 0,0 0 0 0 0,0 1 0 0 0,1 1 0 0 0,0 0 0 0 0,0 1 0 0 0,0 0 0 0 0,26-5 0 0 0,-32 9 51 0 0,0 1 1 0 0,0-1-1 0 0,1 1 1 0 0,-1 0 0 0 0,0 1-1 0 0,0 0 1 0 0,0 0-1 0 0,0 1 1 0 0,0 0-1 0 0,0 0 1 0 0,-1 0-1 0 0,1 1 1 0 0,0 0-1 0 0,-1 0 1 0 0,0 1-1 0 0,0 0 1 0 0,0 0-1 0 0,0 0 1 0 0,7 8-1 0 0,-3-2-15 0 0,0 1 0 0 0,-1 1 0 0 0,0 0 0 0 0,0 0 0 0 0,-1 1 0 0 0,-1-1 0 0 0,0 2 0 0 0,7 20 0 0 0,-2 3-17 0 0,-1-1 0 0 0,-3 2-1 0 0,7 52 1 0 0,-4 119-73 0 0,-14-95 51 0 0,-27 168 1 0 0,-48 111-62 0 0,-62 93 17 0 0,-34-10 24 0 0,139-386 114 0 0,-5-2-1 0 0,-4-2 1 0 0,-3-2-1 0 0,-4-2 1 0 0,-65 80 0 0 0,89-130 68 0 0,-35 34 0 0 0,45-51-23 0 0,0 0-1 0 0,-1-1 1 0 0,-33 19-1 0 0,44-29-15 0 0,0-1 1 0 0,0 1-1 0 0,-1-2 0 0 0,1 1 0 0 0,-1-1 0 0 0,1 0 0 0 0,-1 0 1 0 0,0-1-1 0 0,0 0 0 0 0,0-1 0 0 0,0 0 0 0 0,-9 0 1 0 0,12-1-29 0 0,0 0 0 0 0,0 0 1 0 0,0 0-1 0 0,0-1 0 0 0,0 0 1 0 0,0 0-1 0 0,0 0 0 0 0,1 0 1 0 0,-1-1-1 0 0,1 1 0 0 0,-1-1 1 0 0,1 0-1 0 0,0-1 0 0 0,0 1 1 0 0,1-1-1 0 0,-1 0 0 0 0,1 0 1 0 0,0 0-1 0 0,-4-6 0 0 0,0-2 4 0 0,1 0-1 0 0,1 0 1 0 0,0-1-1 0 0,1 0 0 0 0,0 0 1 0 0,1 0-1 0 0,-3-19 1 0 0,2-9-3 0 0,2-49 0 0 0,4 34-31 0 0,2 1 0 0 0,14-68 0 0 0,37-109-8 0 0,-30 153 3 0 0,2 1 0 0 0,73-139 0 0 0,-40 108 0 0 0,96-126 0 0 0,-81 136-21 0 0,4 4 0 0 0,110-100-1 0 0,-71 87-22 0 0,166-114 0 0 0,-192 160 13 0 0,2 4 0 0 0,3 4 0 0 0,2 4 0 0 0,2 5 0 0 0,176-53 0 0 0,-220 82 16 0 0,1 2 0 0 0,90-9 0 0 0,-122 21-1 0 0,0 1-1 0 0,0 1 0 0 0,-1 1 0 0 0,1 2 0 0 0,0 0 0 0 0,0 2 0 0 0,-1 0 0 0 0,33 13 1 0 0,-35-9-70 0 0,0 1 0 0 0,26 16 1 0 0,-38-19 46 0 0,-1 0 0 0 0,1 1-1 0 0,-1 0 1 0 0,-1 1 0 0 0,0 0 0 0 0,11 13 0 0 0,-9-7 0 0 0,-1 0 1 0 0,0 1-1 0 0,-1 0 0 0 0,0 1 1 0 0,-2-1-1 0 0,0 2 1 0 0,-1-1-1 0 0,6 25 0 0 0,-8-18 0 0 0,0 1-1 0 0,-2-1 1 0 0,0 0-1 0 0,-2 1 0 0 0,-5 41 1 0 0,-1-26-11 0 0,-1-1 0 0 0,-25 72 0 0 0,10-52 7 0 0,-32 59 1 0 0,11-38 43 0 0,-3-1-1 0 0,-3-2 1 0 0,-4-3 0 0 0,-3-2-1 0 0,-103 103 1 0 0,28-53 55 0 0,-221 160 0 0 0,238-203-27 0 0,-3-6 1 0 0,-198 90 0 0 0,268-142 112 0 0,-75 21 0 0 0,97-36-73 0 0,1 0 0 0 0,-1-2-1 0 0,0-1 1 0 0,-1-1 0 0 0,-26-1-1 0 0,44-1-23 0 0,0-1-1 0 0,-1 0 1 0 0,1-1 0 0 0,0 0-1 0 0,0 0 1 0 0,0-1 0 0 0,-15-6-1 0 0,18 6-32 0 0,0 0 0 0 0,0 0 0 0 0,0 0 0 0 0,1-1 0 0 0,-1 0 0 0 0,1 0 0 0 0,0 0 0 0 0,0 0 0 0 0,1 0-1 0 0,-1-1 1 0 0,1 0 0 0 0,-4-6 0 0 0,2-1-5 0 0,0-1-1 0 0,1 1 1 0 0,0-1-1 0 0,1 0 1 0 0,0 0-1 0 0,1-1 1 0 0,1 1-1 0 0,0-1 1 0 0,1 1-1 0 0,0 0 1 0 0,3-17-1 0 0,1-5-7 0 0,3 1-1 0 0,1 0 1 0 0,14-39-1 0 0,-3 23-22 0 0,1 1-1 0 0,3 1 0 0 0,37-58 1 0 0,-21 48-64 0 0,3 1 1 0 0,49-52-1 0 0,-8 24-181 0 0,3 4 0 0 0,175-126 0 0 0,186-72 161 0 0,195-36 174 0 0,-484 253-118 0 0,3 8 0 0 0,258-54 0 0 0,-352 95 0 0 0,0 3 0 0 0,1 3 0 0 0,1 2 0 0 0,75 6 0 0 0,-124 1 18 0 0,1 0 1 0 0,0 1 0 0 0,28 8 0 0 0,-41-9 18 0 0,-1 1 1 0 0,1 0 0 0 0,0 1 0 0 0,-1-1-1 0 0,0 1 1 0 0,0 1 0 0 0,0-1 0 0 0,-1 1-1 0 0,1 0 1 0 0,-1 1 0 0 0,8 9 0 0 0,-10-10 13 0 0,-1 0 0 0 0,0 0 0 0 0,0 1 0 0 0,-1-1 0 0 0,1 1-1 0 0,-1-1 1 0 0,0 1 0 0 0,-1 0 0 0 0,1 0 0 0 0,-1 0 0 0 0,0 0 0 0 0,-1 0 0 0 0,1 0 0 0 0,-1 0 0 0 0,-1 8 0 0 0,-1 0-7 0 0,0 0 0 0 0,-1 0-1 0 0,0 0 1 0 0,-1-1-1 0 0,-10 23 1 0 0,1-10 10 0 0,-1 0 1 0 0,-1-2-1 0 0,-1 0 1 0 0,-1 0-1 0 0,-30 31 1 0 0,-115 95 35 0 0,-48 19-123 0 0,-7-9 0 0 0,-315 174-1 0 0,-260 80 98 0 0,741-389-1 0 0,-578 258 245 0 0,591-268-254 0 0,-237 88 367 0 0,230-90-133 0 0,0-1 0 0 0,-1-2 0 0 0,-1-2 1 0 0,-52 1-1 0 0,84-8-183 0 0,0-1 0 0 0,0 0 0 0 0,0-1 0 0 0,-26-6-1 0 0,37 6-47 0 0,1 0-1 0 0,-1 0 0 0 0,1 0 0 0 0,-1 0 0 0 0,1-1 1 0 0,0 0-1 0 0,0 1 0 0 0,0-1 0 0 0,0-1 0 0 0,0 1 1 0 0,0 0-1 0 0,1-1 0 0 0,-1 1 0 0 0,1-1 0 0 0,-1 0 0 0 0,1 1 1 0 0,0-1-1 0 0,0 0 0 0 0,0-1 0 0 0,1 1 0 0 0,-1 0 1 0 0,1 0-1 0 0,0-1 0 0 0,-2-4 0 0 0,2 0-4 0 0,1 1 0 0 0,0-1 0 0 0,0 1 0 0 0,1-1 0 0 0,-1 1 0 0 0,2 0 0 0 0,-1-1 0 0 0,1 1 0 0 0,0 0 0 0 0,6-13 0 0 0,-8 18 0 0 0,16-37-12 0 0,0 1-1 0 0,3 1 0 0 0,1 1 1 0 0,26-35-1 0 0,109-127-144 0 0,-90 126 28 0 0,149-127-1 0 0,96-34 77 0 0,-142 125 41 0 0,3 7 0 0 0,272-116 0 0 0,-362 183-18 0 0,2 3 0 0 0,1 5 0 0 0,108-21 0 0 0,-153 40 15 0 0,-1 2 0 0 0,1 2 0 0 0,46 3 0 0 0,-63 1-1 0 0,-1 1 1 0 0,1 0 0 0 0,-1 2 0 0 0,0 1 0 0 0,0 1 0 0 0,0 0 0 0 0,21 11 0 0 0,-33-12-14 0 0,0 0 0 0 0,0 0 1 0 0,-1 1-1 0 0,1 0 0 0 0,-1 0 0 0 0,-1 1 0 0 0,1 0 1 0 0,-1 1-1 0 0,-1 0 0 0 0,1 0 0 0 0,-1 0 1 0 0,-1 1-1 0 0,1-1 0 0 0,-2 1 0 0 0,1 1 1 0 0,-1-1-1 0 0,0 1 0 0 0,-1-1 0 0 0,0 1 0 0 0,-1 0 1 0 0,1 11-1 0 0,0 5 8 0 0,-2-1 1 0 0,0 0-1 0 0,-2 0 1 0 0,-1 0-1 0 0,-1 0 1 0 0,-1 0-1 0 0,-9 32 1 0 0,-3-3-7 0 0,-3-1 1 0 0,-2 0 0 0 0,-3-1 0 0 0,-40 66 0 0 0,-138 181-110 0 0,79-139 131 0 0,-154 152-1 0 0,-221 175-10 0 0,-21-68-116 0 0,425-350 160 0 0,-263 183 153 0 0,284-207-6 0 0,-1-3 1 0 0,-2-3-1 0 0,-86 29 1 0 0,145-61-93 0 0,-1-2 1 0 0,1-1-1 0 0,-34 5 1 0 0,44-8-50 0 0,1-1 1 0 0,-1 1 0 0 0,0-2 0 0 0,1 1 0 0 0,-1-1 0 0 0,1 0-1 0 0,-1 0 1 0 0,1 0 0 0 0,-1-1 0 0 0,1 0 0 0 0,0-1 0 0 0,0 1-1 0 0,-8-6 1 0 0,10 6-17 0 0,0-1 1 0 0,1 0-1 0 0,0-1 0 0 0,0 1 1 0 0,0-1-1 0 0,0 1 0 0 0,0-1 0 0 0,1 0 1 0 0,0 0-1 0 0,0 0 0 0 0,0 0 1 0 0,0 0-1 0 0,0 0 0 0 0,1-1 0 0 0,0 1 1 0 0,0-1-1 0 0,0 1 0 0 0,1-1 1 0 0,-1 1-1 0 0,1-6 0 0 0,0-7 21 0 0,1 0-1 0 0,1 1 0 0 0,0-1 1 0 0,6-18-1 0 0,4-6-22 0 0,1 1-1 0 0,1 0 1 0 0,30-53-1 0 0,73-108 11 0 0,-56 108-26 0 0,5 3 0 0 0,142-150 0 0 0,196-125 0 0 0,-264 259 0 0 0,4 6 0 0 0,214-110 0 0 0,-205 133-22 0 0,4 8 0 0 0,286-87 0 0 0,-359 132 16 0 0,0 4 0 0 0,2 4 0 0 0,0 4 0 0 0,160-3 0 0 0,-214 16-21 0 0,0 2 0 0 0,-1 1 0 0 0,57 13 1 0 0,-74-13 10 0 0,0 1 0 0 0,-1 0 0 0 0,1 0 0 0 0,-1 2 1 0 0,0 0-1 0 0,0 0 0 0 0,-1 1 0 0 0,0 0 0 0 0,-1 1 1 0 0,16 15-1 0 0,-22-18 9 0 0,0 1 0 0 0,0-1 0 0 0,-1 1 0 0 0,0 0 0 0 0,0 0 0 0 0,-1 0 0 0 0,1 1 0 0 0,-2-1 0 0 0,1 1 0 0 0,-1-1 0 0 0,0 1 0 0 0,-1 0 0 0 0,0 0 0 0 0,0 0 0 0 0,0 0 0 0 0,-1 0 0 0 0,-2 14 0 0 0,-1-1-7 0 0,-1 0 1 0 0,-1 0-1 0 0,0-1 1 0 0,-2 1 0 0 0,-12 26-1 0 0,-8 6-53 0 0,-2 0-1 0 0,-2-2 0 0 0,-2-1 1 0 0,-2-1-1 0 0,-55 57 1 0 0,-226 200-431 0 0,261-256 481 0 0,-609 493 84 0 0,538-454-87 0 0,-313 214-27 0 0,384-269 210 0 0,-1-2 1 0 0,-2-2-1 0 0,-2-3 0 0 0,-65 21 0 0 0,114-45-118 0 0,1 0 1 0 0,-16 1-1 0 0,22-3-34 0 0,1-1 0 0 0,-1 0 0 0 0,1 0 0 0 0,-1 0 0 0 0,1 0 0 0 0,0-1-1 0 0,-1 1 1 0 0,1-1 0 0 0,-1 0 0 0 0,-4-2 0 0 0,6 2-8 0 0,1 0 0 0 0,0 0 0 0 0,0 0 0 0 0,0 0 0 0 0,1 0 0 0 0,-1-1 0 0 0,0 1 0 0 0,0 0 0 0 0,0-1 0 0 0,1 1 0 0 0,-1 0 0 0 0,1-1 0 0 0,-1 1 0 0 0,1-1 0 0 0,0 1 0 0 0,-1 0 0 0 0,1-1 0 0 0,0 1 0 0 0,0-1 0 0 0,0 1 0 0 0,0-1 0 0 0,0 1 0 0 0,1-1 0 0 0,-1-1 0 0 0,1-2 3 0 0,0 1-1 0 0,0-1 1 0 0,0 0-1 0 0,1 1 1 0 0,0-1 0 0 0,0 1-1 0 0,3-7 1 0 0,22-30 13 0 0,14-15 1 0 0,85-91 0 0 0,186-128-195 0 0,-272 244 146 0 0,322-238-180 0 0,-214 175 231 0 0,5 7 0 0 0,275-114 0 0 0,-301 152-22 0 0,198-48 0 0 0,-271 85 0 0 0,1 3 0 0 0,-1 2 0 0 0,1 2 0 0 0,0 2 0 0 0,1 3 0 0 0,82 11 0 0 0,-116-8-50 0 0,-1 1 1 0 0,0 2-1 0 0,0 0 0 0 0,0 0 0 0 0,-1 2 0 0 0,0 1 0 0 0,24 14 1 0 0,-37-19 28 0 0,-1 0 1 0 0,1 1 0 0 0,-1 0 0 0 0,1 1 0 0 0,-2-1 0 0 0,1 1 0 0 0,0 0 0 0 0,-1 0 0 0 0,0 1-1 0 0,-1 0 1 0 0,0 0 0 0 0,0 0 0 0 0,0 0 0 0 0,-1 0 0 0 0,0 1 0 0 0,0 0 0 0 0,-1-1-1 0 0,0 1 1 0 0,0 0 0 0 0,-1 0 0 0 0,0 0 0 0 0,0 10 0 0 0,-2 1 10 0 0,-1 0 0 0 0,0 1 0 0 0,-2-1 0 0 0,0 0 0 0 0,-1 0 0 0 0,-1-1 0 0 0,-1 0 0 0 0,-15 29 1 0 0,-3-2 0 0 0,-1-2 1 0 0,-36 45-1 0 0,17-33 9 0 0,-84 82 0 0 0,-66 38 0 0 0,128-117 0 0 0,-365 300-2 0 0,-12-14 20 0 0,263-206 5 0 0,0-4 793 0 0,-238 134 0 0 0,405-260-773 0 0,-53 27 153 0 0,60-32-127 0 0,0 0-1 0 0,0 0 0 0 0,0-1 1 0 0,0 0-1 0 0,-1 0 1 0 0,1-1-1 0 0,-11 1 1 0 0,17-2-58 0 0,1 0 1 0 0,-1 0-1 0 0,0 0 1 0 0,0 0 0 0 0,0 0-1 0 0,1 0 1 0 0,-1 0 0 0 0,0-1-1 0 0,0 1 1 0 0,0 0 0 0 0,1 0-1 0 0,-1-1 1 0 0,0 1-1 0 0,0-1 1 0 0,1 1 0 0 0,-1 0-1 0 0,0-1 1 0 0,1 1 0 0 0,-1-1-1 0 0,1 1 1 0 0,-1-1 0 0 0,0 0-1 0 0,1 1 1 0 0,-1-1-1 0 0,1 0 1 0 0,0 1 0 0 0,-1-1-1 0 0,1 0 1 0 0,0 1 0 0 0,-1-1-1 0 0,1 0 1 0 0,0 0 0 0 0,0 0-1 0 0,-1 1 1 0 0,1-1-1 0 0,0-1 1 0 0,0-2-13 0 0,0-1-1 0 0,1 1 1 0 0,-1 0-1 0 0,1 0 0 0 0,0 0 1 0 0,2-6-1 0 0,5-12-90 0 0,1 0 0 0 0,2 0 0 0 0,0 1 0 0 0,28-38 0 0 0,-27 40 50 0 0,24-32-53 0 0,47-51 0 0 0,50-41-23 0 0,-78 85 81 0 0,44-45-18 0 0,5 5 0 0 0,5 4 1 0 0,169-113-1 0 0,-112 106-18 0 0,284-126-1 0 0,-356 187 74 0 0,2 5 0 0 0,1 3 0 0 0,2 5 0 0 0,105-15 0 0 0,-166 37 0 0 0,65-2 0 0 0,-87 7 0 0 0,-1 1 0 0 0,1 0 0 0 0,0 1 0 0 0,-1 1 0 0 0,0 0 0 0 0,27 10 0 0 0,-37-11-1 0 0,-2 0 0 0 0,1 0-1 0 0,0 0 1 0 0,0 1 0 0 0,-1 0-1 0 0,1-1 1 0 0,-1 1 0 0 0,0 0-1 0 0,0 0 1 0 0,0 1 0 0 0,0-1-1 0 0,0 1 1 0 0,-1 0 0 0 0,0-1-1 0 0,1 1 1 0 0,-1 0 0 0 0,-1 0-1 0 0,1 0 1 0 0,-1 1 0 0 0,1-1-1 0 0,-1 0 1 0 0,-1 0 0 0 0,1 1-1 0 0,0-1 1 0 0,-1 1-1 0 0,0 7 1 0 0,-1 2-3 0 0,-1-1-1 0 0,0 1 1 0 0,0-1-1 0 0,-1 0 1 0 0,-1 0-1 0 0,0 0 1 0 0,-9 18-1 0 0,-23 40 5 0 0,-3-1 0 0 0,-3-2 0 0 0,-85 104 0 0 0,-176 165 0 0 0,209-239 0 0 0,-221 216 0 0 0,248-248 0 0 0,-191 165 0 0 0,-16 18 0 0 0,1 4 957 0 0,271-251-936 0 0,1-1-4 0 0,0 0-1 0 0,0 0 1 0 0,0 1 0 0 0,0-1 0 0 0,-1-1 0 0 0,1 1 0 0 0,0 0 0 0 0,-1 0 0 0 0,1 0 0 0 0,0-1 0 0 0,-1 1 0 0 0,1-1-1 0 0,-1 1 1 0 0,1-1 0 0 0,-2 1 0 0 0,1-2 52 0 0,5-1-18 0 0,16-23 0 0 0,77-86-119 0 0,292-235-446 0 0,-218 202 475 0 0,-84 70 17 0 0,4 5 0 0 0,130-77 0 0 0,190-70-53 0 0,-278 158 47 0 0,170-51-1 0 0,64 25 29 0 0,-308 75-40 0 0,1 3 1 0 0,90 1-1 0 0,-108 6 12 0 0,0 3 0 0 0,0 1 0 0 0,-1 3 0 0 0,59 17 1 0 0,-85-21 20 0 0,-1 1 1 0 0,0 1-1 0 0,0 0 1 0 0,0 1-1 0 0,-1 0 1 0 0,0 1-1 0 0,0 1 1 0 0,-1 0-1 0 0,0 0 1 0 0,0 1-1 0 0,-1 0 1 0 0,-1 1-1 0 0,15 21 1 0 0,-20-25 3 0 0,-1 0-1 0 0,0 0 1 0 0,0 0 0 0 0,-1 1-1 0 0,0-1 1 0 0,-1 1 0 0 0,1-1-1 0 0,-2 1 1 0 0,1-1 0 0 0,-1 1-1 0 0,0 0 1 0 0,-1 11 0 0 0,-2 3-5 0 0,-1 0 0 0 0,-13 43 0 0 0,-5-5 8 0 0,-51 103 0 0 0,-47 46 0 0 0,18-13 272 0 0,101-196-270 0 0,-4 12 104 0 0,-8 22 0 0 0,12-31-70 0 0,0 0 1 0 0,0 1-1 0 0,1-1 1 0 0,-1 1-1 0 0,1-1 1 0 0,0 0-1 0 0,0 1 1 0 0,0-1-1 0 0,0 1 1 0 0,1-1-1 0 0,-1 0 1 0 0,2 4-1 0 0,-2-6-28 0 0,1 0 0 0 0,-1 0-1 0 0,0-1 1 0 0,1 1 0 0 0,-1 0-1 0 0,1-1 1 0 0,-1 1 0 0 0,1-1-1 0 0,0 1 1 0 0,-1 0 0 0 0,1-1-1 0 0,-1 1 1 0 0,1-1 0 0 0,0 0-1 0 0,0 1 1 0 0,-1-1 0 0 0,1 1-1 0 0,0-1 1 0 0,0 0 0 0 0,-1 0-1 0 0,1 0 1 0 0,0 1 0 0 0,0-1-1 0 0,1 0 1 0 0,22-1-82 0 0,-18 1 47 0 0,5-1-3 0 0,0-1 0 0 0,0-1 1 0 0,0 1-1 0 0,-1-2 0 0 0,13-4 0 0 0,53-29-18 0 0,-48 22 20 0 0,15-9-189 0 0,0-2 0 0 0,-2-2 0 0 0,-1-1 0 0 0,-2-2-1 0 0,-1-2 1 0 0,37-41 0 0 0,29-43-579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6:22.4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59 18863 0 0,'0'0'8300'0'0,"1"0"-7753"0"0,1 0-452 0 0,0 0 1 0 0,0-1-1 0 0,0 1 0 0 0,0 0 1 0 0,0-1-1 0 0,0 1 1 0 0,0-1-1 0 0,2-1 0 0 0,-3 2-49 0 0,0-1 0 0 0,1 1-1 0 0,-1 0 1 0 0,0-1-1 0 0,1 1 1 0 0,-1 0 0 0 0,0 0-1 0 0,1 0 1 0 0,-1 0-1 0 0,0 0 1 0 0,1 0 0 0 0,-1 0-1 0 0,0 1 1 0 0,1-1-1 0 0,0 1 1 0 0,0-1-8 0 0,0 1 0 0 0,0-1 0 0 0,0 0 0 0 0,0 0 0 0 0,0 1 0 0 0,0-1 0 0 0,0 0-1 0 0,0-1 1 0 0,-1 1 0 0 0,1 0 0 0 0,0 0 0 0 0,3-2 0 0 0,-3 1-20 0 0,0 0 7 0 0,-1 0-1 0 0,1 1 1 0 0,0-1 0 0 0,-1 1 0 0 0,1-1-1 0 0,0 1 1 0 0,0-1 0 0 0,-1 1-1 0 0,1 0 1 0 0,0 0 0 0 0,0 0 0 0 0,-1 0-1 0 0,1 0 1 0 0,0 0 0 0 0,3 1-1 0 0,8-2 30 0 0,-11 0-46 0 0,-1 1-1 0 0,1 0 1 0 0,-1-1 0 0 0,1 1 0 0 0,-1 0-1 0 0,1 0 1 0 0,-1 0 0 0 0,1 0 0 0 0,0 0 0 0 0,-1 1-1 0 0,2-1 1 0 0,12 6 36 0 0,-11-7-30 0 0,-2-1-3 0 0,21-9-7 0 0,-10 7-54 0 0,-11 4 47 0 0,0-1-32 0 0,0 0 0 0 0,-1 0 0 0 0,1 0 1 0 0,0 0-1 0 0,0 0 0 0 0,-1 0 0 0 0,1-1 0 0 0,0 1 0 0 0,-1-1 0 0 0,1 1 0 0 0,-1-1 0 0 0,0 1 1 0 0,1-1-1 0 0,0-2 0 0 0,7-7-462 0 0,-8 10-50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6:23.0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90 10136 0 0,'0'2'8170'0'0,"-1"-1"-7761"0"0,0 1 0 0 0,0 0 0 0 0,-1 0 0 0 0,1 0 0 0 0,0 0 0 0 0,-1-1 0 0 0,1 1 0 0 0,-1-1 0 0 0,0 1 0 0 0,0-1 0 0 0,-3 2 0 0 0,3 6 1251 0 0,2-7-1404 0 0,-3 14 868 0 0,1-9-964 0 0,1 0 0 0 0,0 0 0 0 0,-1 11 0 0 0,-1 5-66 0 0,2-19-87 0 0,1-1 0 0 0,-1 1 1 0 0,1 0-1 0 0,0 0 0 0 0,0 7 0 0 0,1-6-7 0 0,0-1 0 0 0,-1 0 0 0 0,1 0 0 0 0,-1 0 0 0 0,0 0 0 0 0,0 0 0 0 0,0 0 0 0 0,-1 0 0 0 0,1 0 0 0 0,-2 4 0 0 0,2-7-6 0 0,0 1-1 0 0,-1-1 1 0 0,1 0 0 0 0,0 1-1 0 0,1-1 1 0 0,-1 1-1 0 0,0-1 1 0 0,0 0 0 0 0,0 1-1 0 0,1-1 1 0 0,-1 0-1 0 0,1 0 1 0 0,-1 1 0 0 0,2 1-1 0 0,-1-1-89 0 0,0 1 0 0 0,1 3 58 0 0,-2-2 16 0 0,1-1 0 0 0,0 0 0 0 0,0 1 0 0 0,1-1 0 0 0,-1 0 0 0 0,1 0 0 0 0,-1 0 0 0 0,1 0 0 0 0,0 0 0 0 0,2 3 0 0 0,-2-5-66 0 0,0-1-120 0 0,1-1 157 0 0,9-8 54 0 0,-2 4 0 0 0,-8 4 5 0 0,0 0-1 0 0,0 0 1 0 0,0-1-1 0 0,0 1 1 0 0,-1 0-1 0 0,1-1 1 0 0,-1 1-1 0 0,1 0 1 0 0,-1-1-1 0 0,1 0 1 0 0,0-1 0 0 0,2 2 74 0 0,-1 1-57 0 0,0-1 0 0 0,1 1 0 0 0,-1-1 0 0 0,1 0 0 0 0,-1 0 0 0 0,0 0-1 0 0,0 0 1 0 0,5-2 0 0 0,-8 3-18 0 0,1 0 0 0 0,0-1 0 0 0,-1 1-1 0 0,1 0 1 0 0,0 0 0 0 0,-1 1 0 0 0,1-1-1 0 0,0 0 1 0 0,-1 0 0 0 0,1 0 0 0 0,-1 0-1 0 0,1 0 1 0 0,0 1 0 0 0,-1-1 0 0 0,1 0 0 0 0,-1 1-1 0 0,2 0 1 0 0,0 0 17 0 0,34 4 214 0 0,-35-5-234 0 0,-1 0 0 0 0,0 1 0 0 0,1-1 0 0 0,-1 0 0 0 0,1 0 0 0 0,-1 1 0 0 0,0-1 0 0 0,1 1 0 0 0,-1-1 0 0 0,0 0 0 0 0,1 1 0 0 0,-1-1 0 0 0,0 1 0 0 0,0-1 0 0 0,1 1 0 0 0,-1-1 0 0 0,0 1 0 0 0,0 0 0 0 0,1 1 0 0 0,1 1 0 0 0,-1-2 0 0 0,-1-1 0 0 0,1 1-1 0 0,0 0 1 0 0,0 0 0 0 0,0 0-1 0 0,-1-1 1 0 0,1 1 0 0 0,0 0 0 0 0,0-1-1 0 0,0 1 1 0 0,0-1 0 0 0,0 1-1 0 0,0-1 1 0 0,0 0 0 0 0,0 1-1 0 0,0-1 1 0 0,2 0 0 0 0,-2 1 0 0 0,-1-1 0 0 0,1 1 0 0 0,0-1 0 0 0,-1 1 0 0 0,1 0 0 0 0,0-1 0 0 0,-1 1 0 0 0,1 0 0 0 0,-1-1 0 0 0,1 1 0 0 0,-1 0 0 0 0,1-1-1 0 0,-1 1 1 0 0,1 0 0 0 0,-1 0 0 0 0,1 1 0 0 0,0 1 7 0 0,2 2 20 0 0,0 0 0 0 0,0 1 0 0 0,-1-1 0 0 0,1 1 0 0 0,-1-1 0 0 0,-1 1 0 0 0,1 0-1 0 0,-1 0 1 0 0,1 7 0 0 0,-2-10-18 0 0,1 1 0 0 0,-1-1-1 0 0,0 1 1 0 0,-1 0 0 0 0,1-1 0 0 0,0 1-1 0 0,-1 0 1 0 0,0-1 0 0 0,0 1 0 0 0,0-1-1 0 0,0 0 1 0 0,-1 1 0 0 0,0-1 0 0 0,-2 5-1 0 0,-25 38 760 0 0,28-45-769 0 0,-11 16 92 0 0,-18 18 0 0 0,25-30-81 0 0,0 0 1 0 0,0-1-1 0 0,0 0 0 0 0,0 0 0 0 0,-1 0 1 0 0,0-1-1 0 0,-12 6 0 0 0,15-8-31 0 0,1 0 0 0 0,-1-1 0 0 0,0 1 0 0 0,0-1-1 0 0,1 0 1 0 0,-1 0 0 0 0,-5 0 0 0 0,6 0-5 0 0,0 0 0 0 0,0 0 0 0 0,-1 0 1 0 0,1 0-1 0 0,0 0 0 0 0,0 1 0 0 0,-4 0 0 0 0,6-1-29 0 0,-1 0 0 0 0,1 1 0 0 0,0-1 0 0 0,-1 0 0 0 0,1 0 0 0 0,-1 0 0 0 0,1 0 0 0 0,0 0 0 0 0,-1 0 0 0 0,1 0 0 0 0,-1 0 0 0 0,1 0 0 0 0,0 0 0 0 0,-1 0-1 0 0,1 0 1 0 0,0 0 0 0 0,-1 0 0 0 0,1 0 0 0 0,-1 0 0 0 0,1-1 0 0 0,0 1 0 0 0,-1 0 0 0 0,1 0 0 0 0,0 0 0 0 0,-1-1 0 0 0,1 1 0 0 0,0 0 0 0 0,-1 0 0 0 0,1-1 0 0 0,0 1 0 0 0,0 0 0 0 0,-1-1 0 0 0,1 1 0 0 0,0 0 0 0 0,0-1 0 0 0,0 1-1 0 0,-1 0 1 0 0,1-1 0 0 0,0 1 0 0 0,0 0 0 0 0,0-1 0 0 0,0 1 0 0 0,0-1 0 0 0,0 1 0 0 0,0 0 0 0 0,0-1 0 0 0,0 0 0 0 0,0-18-1267 0 0,5 5-305 0 0,2 0-4000 0 0,3-2-1866 0 0</inkml:trace>
  <inkml:trace contextRef="#ctx0" brushRef="#br0" timeOffset="1">652 31 23039 0 0,'0'0'2315'0'0,"0"0"-2226"0"0,0-1 0 0 0,0 1-1 0 0,0-1 1 0 0,0 1 0 0 0,0-1 0 0 0,-1 1 0 0 0,1 0-1 0 0,0-1 1 0 0,0 1 0 0 0,-1-1 0 0 0,1 1 0 0 0,0 0 0 0 0,0-1-1 0 0,-1 1 1 0 0,1 0 0 0 0,-1-1 0 0 0,1 1 0 0 0,0 0 0 0 0,-1-1-1 0 0,0 1 1 0 0,1 0-18 0 0,-1 0-1 0 0,1 0 0 0 0,-1 0 1 0 0,1 0-1 0 0,-1 0 1 0 0,1 0-1 0 0,-1 0 1 0 0,1-1-1 0 0,-1 1 0 0 0,1 0 1 0 0,-1 0-1 0 0,1 0 1 0 0,0-1-1 0 0,-1 1 1 0 0,1 0-1 0 0,-1 0 0 0 0,1-1 1 0 0,0 1-1 0 0,-1 0 1 0 0,1-1-1 0 0,-1 1 1 0 0,1-1-1 0 0,0 1 0 0 0,0 0 1 0 0,-1-1-1 0 0,1 1 1 0 0,0-1-1 0 0,0 1 1 0 0,-1-1-1 0 0,1 0 0 0 0,-3-5-42 0 0,2 5 10 0 0,-1 0 1 0 0,1 1-1 0 0,0-1 0 0 0,0 0 1 0 0,-1 1-1 0 0,1-1 0 0 0,-1 1 1 0 0,1-1-1 0 0,0 1 1 0 0,-1-1-1 0 0,1 1 0 0 0,-1 0 1 0 0,1 0-1 0 0,-1 0 1 0 0,1 0-1 0 0,-1 0 0 0 0,1 0 1 0 0,-1 0-1 0 0,1 0 0 0 0,-3 2 1 0 0,-13-2 127 0 0,13 0-148 0 0,1 0 0 0 0,0 1 0 0 0,1-1 0 0 0,-1 0 0 0 0,0 1 1 0 0,0 0-1 0 0,0-1 0 0 0,0 1 0 0 0,-3 2 0 0 0,2-2-11 0 0,1 1 0 0 0,0-1 0 0 0,0 0 0 0 0,-1-1-1 0 0,1 1 1 0 0,-5 0 0 0 0,6-1-7 0 0,0 0 0 0 0,0 0 1 0 0,0 0-1 0 0,0 1 0 0 0,0-1 0 0 0,0 1 1 0 0,0-1-1 0 0,0 1 0 0 0,0 0 0 0 0,1-1 0 0 0,-1 1 1 0 0,0 0-1 0 0,0 0 0 0 0,1 0 0 0 0,-1 1 0 0 0,-2 1 1 0 0,1 1-6 0 0,-1 0 1 0 0,1 1 0 0 0,0-1 0 0 0,-4 8 0 0 0,-3 5-84 0 0,7-11 41 0 0,1 1 1 0 0,0-1 0 0 0,1 0-1 0 0,-1 1 1 0 0,1-1-1 0 0,1 1 1 0 0,-1-1 0 0 0,2 13-1 0 0,-1-17 34 0 0,0 5-41 0 0,1 30-223 0 0,-1-35 257 0 0,1 0 0 0 0,-1 0 1 0 0,0 0-1 0 0,1-1 0 0 0,0 1 1 0 0,-1 0-1 0 0,1 0 0 0 0,0-1 0 0 0,0 1 1 0 0,0 0-1 0 0,0-1 0 0 0,0 1 1 0 0,0-1-1 0 0,2 3 0 0 0,-1-3-9 0 0,-1 1 0 0 0,1 0 0 0 0,-1 0 0 0 0,1-1 0 0 0,-1 1 0 0 0,0 0 0 0 0,2 4 0 0 0,0-1-16 0 0,-1-2-46 0 0,2-3-3 0 0,9 0 39 0 0,0-1 0 0 0,24-3 0 0 0,-34 3 52 0 0,1 1 0 0 0,-1-1 1 0 0,0 0-1 0 0,0 0 1 0 0,1 0-1 0 0,-1-1 0 0 0,0 1 1 0 0,0-1-1 0 0,0 0 1 0 0,-1 0-1 0 0,1 0 0 0 0,0 0 1 0 0,-1 0-1 0 0,1 0 1 0 0,-1-1-1 0 0,0 1 0 0 0,3-5 1 0 0,16-23 200 0 0,-15 23-45 0 0,0-1 0 0 0,0-1 0 0 0,5-11 0 0 0,4-9-118 0 0,-4 11-35 0 0,-11 18 0 0 0,0 0 0 0 0,0 0 0 0 0,0 0 0 0 0,0-1 0 0 0,1 1 0 0 0,-1 0 0 0 0,0 0 0 0 0,0 0 0 0 0,1-1 0 0 0,-1 1 0 0 0,0 0 0 0 0,0 0 0 0 0,0 0 0 0 0,1 0 0 0 0,-1 0 0 0 0,0 0 0 0 0,0-1 0 0 0,1 1 0 0 0,-1 0 0 0 0,0 0 0 0 0,1 0 0 0 0,-1 0 0 0 0,0 0 0 0 0,0 0 0 0 0,1 0 0 0 0,-1 0 0 0 0,0 0 0 0 0,0 0 0 0 0,1 0 0 0 0,-1 0 0 0 0,0 1 0 0 0,1-1 0 0 0,-1 0 0 0 0,0 0 0 0 0,0 0 0 0 0,1 0 0 0 0,-1 0 0 0 0,0 0 0 0 0,0 1 0 0 0,0-1 0 0 0,1 0 0 0 0,-1 0 0 0 0,0 0 0 0 0,0 1 0 0 0,0-1 0 0 0,0 0 0 0 0,1 0 0 0 0,-1 0 0 0 0,0 1 0 0 0,0-1 0 0 0,0 0 0 0 0,0 0 0 0 0,0 1 0 0 0,0-1 0 0 0,0 0 0 0 0,0 1 0 0 0,1-1 0 0 0,-1 0 0 0 0,0 1 0 0 0,5 10 0 0 0,-2-5 0 0 0,0-1 0 0 0,-1 1 0 0 0,1-1 0 0 0,1 11 0 0 0,25 74 91 0 0,-4-14 242 0 0,-19-55-280 0 0,11 52 30 0 0,3 6-218 0 0,-1 0-67 0 0,-16-60 145 0 0,1 1 1 0 0,0-2 0 0 0,12 29-1 0 0,-15-42-196 0 0,0-1-1 0 0,0 1 0 0 0,0 0 0 0 0,0-1 0 0 0,-1 1 0 0 0,0 7 1 0 0,0-12 204 0 0,0 3-1981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6:39.87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3716 63 1376 0 0,'-12'21'15351'0'0,"8"-22"-14795"0"0,0 0 0 0 0,0 0 0 0 0,1 0 0 0 0,-1-1 0 0 0,1 1 0 0 0,-1-1-1 0 0,-4-3 1 0 0,-18-7 724 0 0,15 7-969 0 0,8 3-217 0 0,0 0 0 0 0,-1 1-1 0 0,1 0 1 0 0,0-1 0 0 0,-5 0-1 0 0,4 2 11 0 0,1-1-1 0 0,-1 0 0 0 0,1 0 1 0 0,0 0-1 0 0,0-1 0 0 0,-1 1 0 0 0,1-1 1 0 0,0 0-1 0 0,-4-3 0 0 0,2 3 80 0 0,2-1-82 0 0,-1 2-1 0 0,0-1 0 0 0,1 0 0 0 0,-1 1 1 0 0,0-1-1 0 0,0 1 0 0 0,0 0 1 0 0,0 1-1 0 0,-1-1 0 0 0,1 1 1 0 0,0-1-1 0 0,-5 2 0 0 0,-52-11 268 0 0,60 10-356 0 0,0 0 0 0 0,0 0-1 0 0,-1 0 1 0 0,1 0 0 0 0,0 1-1 0 0,0-1 1 0 0,0 0 0 0 0,0 1-1 0 0,0-1 1 0 0,-1 1 0 0 0,0 0-1 0 0,-8 4 41 0 0,2-4 9 0 0,-1 0 0 0 0,0-1 0 0 0,-12 0-1 0 0,11 0 41 0 0,0 0-1 0 0,-15 2 0 0 0,9 0-22 0 0,0-1-1 0 0,-32-2 0 0 0,14 0-31 0 0,-7 0 5 0 0,22 0-18 0 0,0 1-1 0 0,-22 2 1 0 0,22 1 16 0 0,5-1-116 0 0,0 0 0 0 0,-17 5 0 0 0,-59 18 147 0 0,36-11 53 0 0,41-9-133 0 0,12-3 0 0 0,-2 0 0 0 0,-13 0 0 0 0,14-2 0 0 0,-1 0 0 0 0,1 0 0 0 0,0 1 0 0 0,0-1 0 0 0,-1 1 0 0 0,1-1 0 0 0,-3 2 0 0 0,-3 1 7 0 0,0 0 0 0 0,-1-1-1 0 0,1 0 1 0 0,0-1 0 0 0,-12 1 0 0 0,0 1 12 0 0,-52 11-7 0 0,37-6-12 0 0,29-7 9 0 0,0 0-1 0 0,0 0 1 0 0,0-1 0 0 0,-8-1-1 0 0,1 1-1 0 0,-1 0 0 0 0,-13 3 0 0 0,-7-2-7 0 0,27-1 0 0 0,-1 0 0 0 0,0 0 0 0 0,0 1 0 0 0,-9 2 0 0 0,-22 2 0 0 0,36-4 0 0 0,-6 3 0 0 0,-1-2 0 0 0,1 1 0 0 0,-1-2 0 0 0,0 1 0 0 0,-10 0 0 0 0,17-2 0 0 0,0 0 0 0 0,-1 1 0 0 0,1 0 0 0 0,0 0 0 0 0,0 0 0 0 0,0 0 0 0 0,0 0 0 0 0,-3 2 0 0 0,2-1 0 0 0,1 0 0 0 0,-1-1 0 0 0,0 1 0 0 0,0-1 0 0 0,-5 1 0 0 0,-16 3 0 0 0,1 1 0 0 0,0 0 0 0 0,-33 16 0 0 0,25-11 0 0 0,18-5 0 0 0,6-3 0 0 0,1 0 0 0 0,0-1 0 0 0,0 1 0 0 0,-12 0 0 0 0,15-2 0 0 0,-1 0 0 0 0,0 1 0 0 0,1-1 0 0 0,-1 1 0 0 0,1 0 0 0 0,-1 0 0 0 0,1 0 0 0 0,0 1 0 0 0,0-1 0 0 0,-5 5 0 0 0,-16 10 0 0 0,-22 8 0 0 0,28-13 0 0 0,-42 16 0 0 0,-5 1 0 0 0,55-23 0 0 0,1 0 0 0 0,-19 13 0 0 0,18-11 0 0 0,-21 12 0 0 0,-39 22 0 0 0,6-2 0 0 0,28-19 0 0 0,-46 21 0 0 0,-49 21 0 0 0,109-53 0 0 0,2 2 0 0 0,-32 20 0 0 0,-5 4 0 0 0,19-14 0 0 0,-42 33 0 0 0,16 3 0 0 0,-1 1 0 0 0,65-58 0 0 0,-7 4 0 0 0,0 1 0 0 0,1 0 0 0 0,0 1 0 0 0,0-1 0 0 0,-7 11 0 0 0,5-6 0 0 0,0-1 0 0 0,-1 0 0 0 0,-13 10 0 0 0,12-10 0 0 0,0 0 0 0 0,-18 22 0 0 0,-81 114-72 0 0,66-69 72 0 0,13-26 0 0 0,17-27 0 0 0,-18 24 0 0 0,-22 30 0 0 0,-1-4 0 0 0,47-65 0 0 0,0 1 0 0 0,1 0 0 0 0,0 1 0 0 0,-7 15 0 0 0,-24 42 0 0 0,-17 35-64 0 0,36-60 32 0 0,-22 69 0 0 0,27-80 32 0 0,-1 2 0 0 0,-49 140 0 0 0,42-117 0 0 0,15-42 0 0 0,2 0 0 0 0,0 1 0 0 0,-4 17 0 0 0,-3 11 0 0 0,-6 14 0 0 0,16-52 0 0 0,0 0 0 0 0,1-1 0 0 0,-2 10 0 0 0,-5 17 0 0 0,5-24-8 0 0,1 2 0 0 0,-1-1 0 0 0,2 0 0 0 0,-1 0 0 0 0,1 17 0 0 0,-2 10-8 0 0,-3 22 16 0 0,5-51 0 0 0,0-1 0 0 0,1 1 0 0 0,0-1 0 0 0,1 11 0 0 0,-1-10 0 0 0,1 0 0 0 0,-2 1 0 0 0,0 11 0 0 0,-3 17 0 0 0,1-1 0 0 0,3 50 0 0 0,-2 35 0 0 0,2-109 0 0 0,0-1 0 0 0,2 13 0 0 0,0 7 0 0 0,4 15 0 0 0,0 7 0 0 0,-2 42 0 0 0,2-22 0 0 0,0-28 0 0 0,-7-8 0 0 0,0-21 0 0 0,1 1 0 0 0,0-1 0 0 0,3 16 0 0 0,-2-19 0 0 0,0 0 0 0 0,-1 0 0 0 0,-1 13 0 0 0,-1 11 0 0 0,2-34 0 0 0,0 20 0 0 0,1 0 0 0 0,3 21 0 0 0,-1-19 26 0 0,-1 0-1 0 0,-2 30 1 0 0,0-32-28 0 0,6 19 55 0 0,-2-15-53 0 0,2 6 0 0 0,-6-6 0 0 0,0-22 0 0 0,-1 0 0 0 0,1 0 0 0 0,0 0 0 0 0,1 1 0 0 0,-1-1 0 0 0,1 4 0 0 0,26 102 0 0 0,-25-94 26 0 0,3 4 12 0 0,-2-6-39 0 0,3 16 13 0 0,-3-11 10 0 0,-4-15-2 0 0,1 2-9 0 0,6 23 42 0 0,10 24-42 0 0,-4-21 17 0 0,-9-27-20 0 0,-1 1-1 0 0,0 0 0 0 0,0 0 0 0 0,2 8 0 0 0,-2-2-7 0 0,1 0 0 0 0,8 19 0 0 0,3 16 0 0 0,0-4 0 0 0,-6-12 0 0 0,-5-25 0 0 0,-2 0 0 0 0,1 0 0 0 0,-1 0 0 0 0,0 0 0 0 0,0 7 0 0 0,0-8 0 0 0,0 1 0 0 0,0-1 0 0 0,0 0 0 0 0,1 0 0 0 0,0 0 0 0 0,0 0 0 0 0,0 0 0 0 0,5 8 0 0 0,7 16 0 0 0,5 14-2 0 0,-13-32 4 0 0,-1 0 0 0 0,0 0 0 0 0,-1 1 1 0 0,0-1-1 0 0,4 25 0 0 0,-6-28-2 0 0,0-1 0 0 0,1 1 0 0 0,-1-1 0 0 0,6 11 0 0 0,6 14-11 0 0,-10-23 20 0 0,0 0 0 0 0,0 0 1 0 0,1-1-1 0 0,0 1 0 0 0,0-1 0 0 0,8 9 0 0 0,-4-6-9 0 0,-9-9 0 0 0,-1 2 0 0 0,9 11 0 0 0,0-5-13 0 0,-5-6 5 0 0,0 0 1 0 0,0 0 0 0 0,-1 0 0 0 0,0 0 0 0 0,0 1-1 0 0,3 6 1 0 0,-2 2 7 0 0,0 4 0 0 0,0-14 0 0 0,-2-3 0 0 0,1 1 0 0 0,-1-1 0 0 0,0 1 0 0 0,0-1 0 0 0,0 1 0 0 0,-1-1 0 0 0,1 1 0 0 0,0 0 0 0 0,0 0 0 0 0,0-1 0 0 0,0 1 0 0 0,-1 0 0 0 0,1 0 0 0 0,0 0 0 0 0,-1 0 0 0 0,1 0 0 0 0,0 0 0 0 0,0 1 0 0 0,21 35 0 0 0,-21-35 0 0 0,1 0 0 0 0,-1 0 0 0 0,1 0 0 0 0,-1 0 0 0 0,0 0 0 0 0,1 0 0 0 0,-1 0 0 0 0,0 1 0 0 0,0-1 0 0 0,0 3 0 0 0,3 4 0 0 0,-3-7 0 0 0,2 2 0 0 0,-1 0 0 0 0,1 0 0 0 0,-1 0 0 0 0,0 0 0 0 0,1 5 0 0 0,-3-9 0 0 0,0 1 0 0 0,0-1 0 0 0,1 0-1 0 0,-1 1 1 0 0,0-1 0 0 0,0 1 0 0 0,0-1 0 0 0,1 1 0 0 0,-1-1-1 0 0,0 1 1 0 0,1-1 0 0 0,-1 0 0 0 0,0 1 0 0 0,1-1-1 0 0,-1 0 1 0 0,0 1 0 0 0,1-1 0 0 0,0 1 0 0 0,0 0 1 0 0,1 0 1 0 0,-1 0-1 0 0,0 1 0 0 0,1-1 1 0 0,-1 0-1 0 0,0 1 0 0 0,0-1 1 0 0,0 1-1 0 0,0 0 1 0 0,0-1-1 0 0,0 1 0 0 0,0 2 1 0 0,13 24 60 0 0,-5-8-14 0 0,18 29-1 0 0,-6-14-22 0 0,-2 2 1 0 0,17 46-1 0 0,-35-83-25 0 0,3 12 20 0 0,0-1 0 0 0,1 0 0 0 0,1-1-1 0 0,0 1 1 0 0,0-1 0 0 0,15 17 0 0 0,-20-26-15 0 0,0 0-1 0 0,0 1 1 0 0,0-1 0 0 0,0 0 0 0 0,0 0 0 0 0,-1 1 0 0 0,1-1-1 0 0,0 0 1 0 0,-1 1 0 0 0,1-1 0 0 0,-1 1 0 0 0,1 2 0 0 0,-1-3-2 0 0,0 0-1 0 0,0 0 1 0 0,1 0 0 0 0,-1 0 0 0 0,0 0 0 0 0,1 0 0 0 0,-1 0 0 0 0,1 0 0 0 0,-1 0 0 0 0,1 0 0 0 0,-1 0 0 0 0,1 0 0 0 0,0-1 0 0 0,0 2-1 0 0,5 5 1 0 0,0 0-1 0 0,0 1 0 0 0,-1-1 0 0 0,7 14 0 0 0,-12-20-2 0 0,1 0 0 0 0,-1 0 0 0 0,0 0 0 0 0,1 0 0 0 0,-1 0 0 0 0,1 0 0 0 0,-1 0 0 0 0,1 0 0 0 0,0 0 0 0 0,-1 0 0 0 0,1 0 0 0 0,0-1 0 0 0,0 1 0 0 0,-1 0 0 0 0,1 0 0 0 0,1 0 0 0 0,2 2 0 0 0,2 11 0 0 0,1-4 0 0 0,2 1 0 0 0,-2-2 0 0 0,0 0 0 0 0,14 11 0 0 0,-4-3 9 0 0,-14-8 10 0 0,-3-8-17 0 0,0 0 0 0 0,0 0-1 0 0,0-1 1 0 0,0 1 0 0 0,1 0 0 0 0,-1 0 0 0 0,0 0 0 0 0,1 0 0 0 0,-1-1 0 0 0,0 1 0 0 0,1 0 0 0 0,0 1-1 0 0,28 27 11 0 0,-25-26 1 0 0,0 1 0 0 0,-1-1 0 0 0,1 1-1 0 0,4 7 1 0 0,-6-8-13 0 0,-2-3 0 0 0,1 1 0 0 0,-1 0 0 0 0,0-1 0 0 0,1 1 0 0 0,-1 0 0 0 0,1-1 0 0 0,0 1 0 0 0,-1-1 0 0 0,1 1 0 0 0,-1-1 0 0 0,1 1 0 0 0,0-1 0 0 0,-1 0 0 0 0,1 1 0 0 0,1 0 0 0 0,12 7 0 0 0,-8-4 1 0 0,4 2 12 0 0,-1 0 0 0 0,0 1-1 0 0,0 1 1 0 0,14 14-1 0 0,-22-22-12 0 0,10 10 28 0 0,27 14 8 0 0,-7-3 28 0 0,9 3-11 0 0,-17-11-42 0 0,-16-8-2 0 0,0-1 0 0 0,1 0 0 0 0,-1-1 0 0 0,1 1 0 0 0,11 2-1 0 0,3 8 49 0 0,-6-3-39 0 0,1 0-18 0 0,-15-8 0 0 0,-2-2 0 0 0,0 0 0 0 0,1 0 0 0 0,-1-1 0 0 0,0 1 0 0 0,1 0 0 0 0,-1 0 0 0 0,0 0 0 0 0,1 0 0 0 0,-1-1 0 0 0,1 1 0 0 0,-1 0 0 0 0,1 0 0 0 0,0-1 0 0 0,-1 1 0 0 0,1-1 0 0 0,1 2 0 0 0,14 18 0 0 0,-7-10 0 0 0,-3-3 0 0 0,2 2 0 0 0,11 3 0 0 0,4-1 0 0 0,6 2 225 0 0,-27-13 6 0 0,2 5-251 0 0,0-1 1 0 0,1 0-1 0 0,-1-1 1 0 0,1 1-1 0 0,-1-1 0 0 0,11 5 1 0 0,-10-5-65 0 0,0-1 43 0 0,0-1 41 0 0,17 12 6 0 0,33 22 111 0 0,-17-11-34 0 0,-32-21-83 0 0,-4-2 0 0 0,0 0 0 0 0,-1 0 0 0 0,1 0 0 0 0,0 0 0 0 0,0 0 0 0 0,-1 1 0 0 0,1-1 0 0 0,0 1 0 0 0,-1-1 0 0 0,0 1 0 0 0,1 0 0 0 0,1 2 0 0 0,0 0 6 0 0,0-1 0 0 0,0 0 0 0 0,1 0-1 0 0,-1 0 1 0 0,1 0 0 0 0,0 0 0 0 0,0-1 0 0 0,0 0-1 0 0,0 0 1 0 0,8 3 0 0 0,5 1-8 0 0,-8 0 9 0 0,-4-1-1 0 0,0 0 22 0 0,-3-3-25 0 0,-1-1-1 0 0,0 0 1 0 0,1 0 0 0 0,-1 0 0 0 0,1 0 0 0 0,-1 0-1 0 0,1 0 1 0 0,-1 0 0 0 0,1 0 0 0 0,0 0-1 0 0,-1-1 1 0 0,4 1 0 0 0,-4 0 1 0 0,1 0 0 0 0,0 0 1 0 0,-1 0-1 0 0,0 0 1 0 0,1 0-1 0 0,-1 0 0 0 0,0 1 1 0 0,2 1-1 0 0,7 6 10 0 0,10 7 6 0 0,-10-9 9 0 0,14-1-14 0 0,-11-2 11 0 0,-10-1-10 0 0,-2 0-5 0 0,8 1 11 0 0,21 10 42 0 0,-27-12-50 0 0,15 7 25 0 0,-10-5-39 0 0,-4-3 0 0 0,-1 1 0 0 0,0 0 0 0 0,0-1 0 0 0,0 1 0 0 0,6 4 0 0 0,-6-3 0 0 0,12 5 0 0 0,23 6 0 0 0,-30-11 0 0 0,32 13 0 0 0,1 1 125 0 0,-15-8-106 0 0,-11-5-19 0 0,2 1 11 0 0,-1 0 44 0 0,-8-3-21 0 0,15 0-6 0 0,-9-1-28 0 0,2 0 11 0 0,0 3 31 0 0,0 0-31 0 0,9 1-11 0 0,-17-5 0 0 0,29 0 0 0 0,3 0 0 0 0,-28 0 0 0 0,8 1 0 0 0,-16 2 0 0 0,-2 0 0 0 0,2 1 9 0 0,4 2 25 0 0,-6-5-31 0 0,1-1 0 0 0,-1 1 0 0 0,1-1 0 0 0,-1 1 0 0 0,1-1 0 0 0,4 0 0 0 0,-6 0-3 0 0,1 0 0 0 0,-1 0 0 0 0,1 0 0 0 0,-1 0 0 0 0,0 0 0 0 0,1 0 0 0 0,-1 0 0 0 0,1 0 0 0 0,-1-1 0 0 0,0 1 0 0 0,3-1 0 0 0,-4 0 0 0 0,1 1 0 0 0,0 0 0 0 0,0 0 0 0 0,0 0 0 0 0,-1 0 0 0 0,1 0 0 0 0,0 0 0 0 0,0 0 0 0 0,0 0 0 0 0,0 0 0 0 0,-1 0 0 0 0,1 1 0 0 0,0-1 0 0 0,0 0 0 0 0,-1 0 0 0 0,2 1 0 0 0,12 2 0 0 0,-13-3 0 0 0,1 0 0 0 0,0 1 0 0 0,0-1 0 0 0,-1 0 0 0 0,1 1 0 0 0,-1 0 0 0 0,1-1 0 0 0,0 1 0 0 0,2 2 0 0 0,6-1 0 0 0,-7-1 0 0 0,16 1 0 0 0,-3 0 0 0 0,-13 1 0 0 0,22 3 0 0 0,-14-2 0 0 0,0 1 0 0 0,-10-4 0 0 0,1 0 0 0 0,-1 0 0 0 0,0-1 0 0 0,1 1 0 0 0,-1-1 0 0 0,0 1 0 0 0,1-1 0 0 0,-1 1 0 0 0,1-1 0 0 0,-1 0 0 0 0,1 0 0 0 0,-1 1 0 0 0,2-1 0 0 0,0-1 0 0 0,-1 1 0 0 0,0 0 0 0 0,0 1 0 0 0,0-1 0 0 0,0 0 0 0 0,0 0 0 0 0,0 1 0 0 0,3 1 0 0 0,11-1 0 0 0,8-1 0 0 0,-14-2 0 0 0,-8 1 0 0 0,1 0 0 0 0,-1 0 0 0 0,1 1 0 0 0,0-1 0 0 0,-1 1 0 0 0,1-1 0 0 0,0 1 0 0 0,3 1 0 0 0,27-1 0 0 0,-18 0 0 0 0,-11 3 0 0 0,0-1 0 0 0,39 2 0 0 0,-37-3 0 0 0,-1-1 0 0 0,1 1 0 0 0,10-2 0 0 0,0 1 0 0 0,39-4 0 0 0,0-2 0 0 0,-43 6 0 0 0,8-1 0 0 0,0 2 0 0 0,27 4 0 0 0,-35-4 0 0 0,25 1 0 0 0,1 0 0 0 0,-37-1 0 0 0,14 1 0 0 0,-1-1 0 0 0,1 0 0 0 0,-1-1 0 0 0,16-2 0 0 0,79-5 0 0 0,-67 1 0 0 0,-37 5 0 0 0,0 1 1 0 0,0-1-1 0 0,0 0 0 0 0,5-2 0 0 0,17-2-16 0 0,4 1-497 0 0,-30 4 436 0 0,0 0-1 0 0,1 0 1 0 0,-1-1 0 0 0,0 1-1 0 0,0-1 1 0 0,0 1 0 0 0,0-1 0 0 0,0 0-1 0 0,0 1 1 0 0,0-1 0 0 0,0 0-1 0 0,1-1 1 0 0,-1 1-159 0 0,7-11-2289 0 0,-8 10 2059 0 0,4-9-1270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6:42.7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1 802 6448 0 0,'0'0'10182'0'0,"1"-1"-8770"0"0,3-8-812 0 0,0-1 1 0 0,-1 1-1 0 0,0 0 0 0 0,0-1 1 0 0,-1 0-1 0 0,0 1 0 0 0,1-18 0 0 0,-1 9 61 0 0,5-20 0 0 0,4-15-146 0 0,-2 0 0 0 0,2-69 0 0 0,-10 110-539 0 0,2-30-12 0 0,-4-66 0 0 0,-5-4 1428 0 0,3 84-944 0 0,2 17-509 0 0,0 1 1 0 0,0 0-1 0 0,-1 0 0 0 0,0 0 0 0 0,-1 0 0 0 0,-7-19 0 0 0,-2 1 7 0 0,12 27 54 0 0,0 1-1 0 0,0 0 1 0 0,0 0-1 0 0,0 0 1 0 0,0 0-1 0 0,0 0 1 0 0,0-1-1 0 0,0 1 1 0 0,0 0-1 0 0,0 0 1 0 0,-1 0-1 0 0,1 0 1 0 0,0 0 0 0 0,0 0-1 0 0,0-1 1 0 0,0 1-1 0 0,0 0 1 0 0,0 0-1 0 0,0 0 1 0 0,-1 0-1 0 0,1 0 1 0 0,0 0-1 0 0,0 0 1 0 0,0 0-1 0 0,0 0 1 0 0,0 0-1 0 0,-1 0 1 0 0,1 0-1 0 0,0 0 1 0 0,0-1-1 0 0,0 1 1 0 0,0 0 0 0 0,-1 0-1 0 0,1 0 1 0 0,0 1-1 0 0,0-1 1 0 0,0 0-1 0 0,0 0 1 0 0,0 0-1 0 0,-1 0 1 0 0,1 0-1 0 0,0 0 1 0 0,0 0-1 0 0,0 0 1 0 0,0 0-1 0 0,0 0 1 0 0,-1 0-1 0 0,1 0 1 0 0,0 0-1 0 0,0 1 1 0 0,0-1-1 0 0,0 0 1 0 0,0 0 0 0 0,0 0-1 0 0,0 0 1 0 0,0 0-1 0 0,-1 0 1 0 0,1 1-1 0 0,-2 5-51 0 0,0 1 27 0 0,0 1 0 0 0,0 0 0 0 0,1 0 0 0 0,0 0 0 0 0,1 0 0 0 0,0 0 0 0 0,1 13 0 0 0,0 6-20 0 0,5 59-15 0 0,-1-40 29 0 0,2 3 16 0 0,2 0 1 0 0,18 53-1 0 0,-26-96 6 0 0,3 6 0 0 0,0 0 0 0 0,1 0 0 0 0,0-1 0 0 0,11 17 0 0 0,-12-22 5 0 0,0 1 0 0 0,1 0 1 0 0,0-1-1 0 0,1 0 0 0 0,-1 0 1 0 0,1-1-1 0 0,12 9 0 0 0,1-3 4 0 0,-10-10 0 0 0,-3-1 0 0 0,9 0 0 0 0,-3-2 0 0 0,-9 0-40 0 0,1-1 0 0 0,-1 1 0 0 0,1-1 0 0 0,-1 0 0 0 0,0 0 0 0 0,0 0 0 0 0,0 0 0 0 0,5-7 0 0 0,18-35-803 0 0,-15 26 401 0 0,-1 0-1394 0 0,-4 4-515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6:43.2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21191 0 0,'0'0'2127'0'0,"2"1"-1946"0"0,8 3-161 0 0,0 5 52 0 0,-7-4 111 0 0,-1-1-1 0 0,0 1 0 0 0,1-1 1 0 0,-2 1-1 0 0,1 0 0 0 0,0 0 1 0 0,-1 0-1 0 0,0 0 1 0 0,0 0-1 0 0,0 0 0 0 0,-1 0 1 0 0,0 7-1 0 0,3 16 327 0 0,-3-24-474 0 0,0 0-1 0 0,0 0 0 0 0,0 0 1 0 0,-1 0-1 0 0,1-1 0 0 0,-1 1 1 0 0,0 0-1 0 0,0 0 0 0 0,0 0 1 0 0,-1-1-1 0 0,-1 5 0 0 0,1-4-42 0 0,0 0 0 0 0,0 0-1 0 0,1 0 1 0 0,0 0 0 0 0,0 0-1 0 0,0 0 1 0 0,0 0 0 0 0,1 0-1 0 0,0 0 1 0 0,-1 0 0 0 0,2 0-1 0 0,-1 7 1 0 0,3-2-398 0 0,0 1-1 0 0,0-1 1 0 0,0 0 0 0 0,6 9-1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6:58.9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0 790 6448 0 0,'0'0'498'0'0,"0"2"-327"0"0,0 19 272 0 0,0 33 10202 0 0,2-53-10100 0 0,6 3-22 0 0,-6-3-62 0 0,4-2 412 0 0,-4 1-793 0 0,0-1 0 0 0,0 0 0 0 0,0 0 0 0 0,-1 0 0 0 0,1-1 0 0 0,0 1 0 0 0,0 0 0 0 0,-1-1 0 0 0,1 1-1 0 0,-1-1 1 0 0,1 0 0 0 0,-1 1 0 0 0,1-1 0 0 0,-1 0 0 0 0,0 0 0 0 0,0 0 0 0 0,0 0 0 0 0,0 0 0 0 0,1-3-1 0 0,5-11 263 0 0,0 0-119 0 0,-1 1 0 0 0,-1-2 0 0 0,0 1 0 0 0,-2-1 0 0 0,1 1 0 0 0,0-20 0 0 0,5-25 152 0 0,20-105 101 0 0,-21 123-423 0 0,-3 0 0 0 0,-2-1 0 0 0,-3-55 0 0 0,0 55-41 0 0,-6-34 42 0 0,-4-9 10 0 0,7 66 89 0 0,1 18-58 0 0,1 12-53 0 0,1 8-42 0 0,1 0 0 0 0,1 0 0 0 0,5 26 0 0 0,-4-25-1 0 0,-1 0 0 0 0,1 18 0 0 0,0 13 18 0 0,4 3 16 0 0,18 70 0 0 0,-12-73-33 0 0,-8-24 0 0 0,16 40 0 0 0,23 45 0 0 0,-37-100 0 0 0,3-5 0 0 0,5-1 0 0 0,-10-6 0 0 0,-4 0 0 0 0,2 0 0 0 0,0 1 0 0 0,0-1 0 0 0,0 0 0 0 0,-1-1 0 0 0,1 1 0 0 0,-1 0 0 0 0,0-1 0 0 0,0 1 0 0 0,0-1 0 0 0,0 0 0 0 0,0 0 0 0 0,0 1 0 0 0,0-1 0 0 0,1-6 0 0 0,6-7 0 0 0,-4 4-107 0 0,1-1 0 0 0,-1 1 0 0 0,-1-1 0 0 0,0 0 0 0 0,2-15 0 0 0,2-7-6740 0 0,-2 14-967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6:59.4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 0 13560 0 0,'0'0'658'0'0,"-2"1"-283"0"0,-1-1-240 0 0,-15 7 893 0 0,29 4 593 0 0,-10-9-1435 0 0,0-1-1 0 0,1 1 1 0 0,-1 0 0 0 0,0 0 0 0 0,0 0 0 0 0,0 0-1 0 0,0 0 1 0 0,-1 0 0 0 0,1 0 0 0 0,-1 0 0 0 0,1 0-1 0 0,-1 0 1 0 0,1 0 0 0 0,-1 1 0 0 0,0-1 0 0 0,0 3-1 0 0,0-4-139 0 0,0 0 0 0 0,0 0 0 0 0,0 0 0 0 0,0 0 0 0 0,0 0 0 0 0,0-1 0 0 0,1 1 0 0 0,-1 0 0 0 0,0 0 0 0 0,1 0-1 0 0,-1 0 1 0 0,1 0 0 0 0,-1-1 0 0 0,1 1 0 0 0,-1 0 0 0 0,1-1 0 0 0,-1 1 0 0 0,1 0 0 0 0,0-1 0 0 0,-1 1 0 0 0,1 0 0 0 0,1 0-1 0 0,-1-1-17 0 0,-1 1-1 0 0,1-1 1 0 0,0 1-1 0 0,-1-1 0 0 0,1 1 1 0 0,0 0-1 0 0,-1-1 0 0 0,1 1 1 0 0,-1 0-1 0 0,1-1 0 0 0,-1 1 1 0 0,1 0-1 0 0,-1 0 0 0 0,0-1 1 0 0,1 1-1 0 0,-1 0 1 0 0,0 0-1 0 0,0 0 0 0 0,1-1 1 0 0,-1 1-1 0 0,0 0 0 0 0,0 1 1 0 0,0 4 124 0 0,0-3-69 0 0,0 0 1 0 0,0 0-1 0 0,0 0 1 0 0,0 0-1 0 0,1 0 1 0 0,0 0-1 0 0,-1 0 0 0 0,1 0 1 0 0,2 4-1 0 0,-2-5-63 0 0,-1 0 0 0 0,1 0 1 0 0,-1 0-1 0 0,1 0 0 0 0,-1 0 0 0 0,0 0 0 0 0,0 4 0 0 0,0-4-3 0 0,0 0 0 0 0,0 0 1 0 0,0 0-1 0 0,0 0 0 0 0,0-1 1 0 0,0 1-1 0 0,1 0 0 0 0,-1 0 0 0 0,2 3 1 0 0,-1-2 54 0 0,1 1 0 0 0,-1 0 1 0 0,0-1-1 0 0,0 1 0 0 0,-1 0 0 0 0,1 0 1 0 0,-1-1-1 0 0,0 1 0 0 0,0 0 1 0 0,0 0-1 0 0,0 0 0 0 0,-2 5 1 0 0,-2-1 28 0 0,3-7-78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6:59.9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25 5064 0 0,'0'0'18205'0'0,"2"1"-17836"0"0,1 1-314 0 0,1 0 0 0 0,0 0-1 0 0,-1-1 1 0 0,1 1 0 0 0,0-1 0 0 0,0 0 0 0 0,-1 0 0 0 0,1 0-1 0 0,0-1 1 0 0,0 1 0 0 0,0-1 0 0 0,0 0 0 0 0,6-1 0 0 0,8 0 237 0 0,31-7 1 0 0,-40 5-388 0 0,0 1 0 0 0,0-1 1 0 0,-1-1-1 0 0,0 1 0 0 0,9-6 0 0 0,-16 8-105 0 0,1 0-1 0 0,-1 1 1 0 0,1-1 0 0 0,-1 0 0 0 0,1 1 0 0 0,0-1-1 0 0,-1 1 1 0 0,1 0 0 0 0,0 0 0 0 0,-1-1 0 0 0,3 1-1 0 0</inkml:trace>
  <inkml:trace contextRef="#ctx0" brushRef="#br0" timeOffset="1">39 219 15408 0 0,'0'0'2839'0'0,"2"2"-1528"0"0,-1-1-1123 0 0,0-1 0 0 0,0 1 0 0 0,0 0 1 0 0,0-1-1 0 0,1 1 0 0 0,-1 0 0 0 0,0-1 0 0 0,0 0 0 0 0,1 1 0 0 0,-1-1 0 0 0,1 0 0 0 0,-1 0 0 0 0,0 1 1 0 0,1-1-1 0 0,-1 0 0 0 0,0-1 0 0 0,1 1 0 0 0,-1 0 0 0 0,0 0 0 0 0,1 0 0 0 0,-1-1 0 0 0,3 0 1 0 0,14-6 912 0 0,20-9 1 0 0,-23 10-856 0 0,4-1 53 0 0,-16 6-283 0 0,1 0 1 0 0,0 0-1 0 0,-1 0 1 0 0,1-1-1 0 0,-1 0 1 0 0,5-2 0 0 0,24-18 57 0 0,0 1-1706 0 0,-12 4-4860 0 0,-4-2-1551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7:02.4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6 118 4144 0 0,'0'0'319'0'0,"-6"-11"2023"0"0,9-25 6166 0 0,-3 34-8151 0 0,1-1 0 0 0,0 1 0 0 0,-1-1 1 0 0,1 1-1 0 0,0-1 0 0 0,0 1 0 0 0,0 0 0 0 0,1 0 0 0 0,-1-1 0 0 0,1 1 0 0 0,1-3 0 0 0,4-1 521 0 0,-3 1-435 0 0,1 1 0 0 0,-1-1-1 0 0,1 1 1 0 0,7-4 0 0 0,-10 7-365 0 0,1 0 1 0 0,-1 0-1 0 0,0 0 1 0 0,1 0-1 0 0,-1 0 1 0 0,0 1-1 0 0,1-1 1 0 0,-1 1-1 0 0,1 0 1 0 0,-1 0-1 0 0,0 0 1 0 0,1 0-1 0 0,-1 0 1 0 0,5 1-1 0 0,6 1 297 0 0,0 0-109 0 0,0 1 1 0 0,0 0 0 0 0,-1 0 0 0 0,17 8-1 0 0,3 2-186 0 0,-29-10-13 0 0,-4 0-61 0 0,3 2 1 0 0,11 14-73 0 0,-12-17 64 0 0,0-1 1 0 0,0 1 0 0 0,0 0 0 0 0,0-1 0 0 0,-1 1 0 0 0,1 0-1 0 0,-1 0 1 0 0,1 0 0 0 0,-1-1 0 0 0,0 1 0 0 0,0 0 0 0 0,0 0-1 0 0,0 3 1 0 0,-5 25 3 0 0,3-19-1 0 0,-10 32-490 0 0,11-37 370 0 0,-1-1 1 0 0,0 1-1 0 0,0-1 0 0 0,-1 0 1 0 0,0 0-1 0 0,0 0 0 0 0,0 0 1 0 0,-1 0-1 0 0,1-1 0 0 0,-1 1 1 0 0,0-1-1 0 0,-5 4 0 0 0,5-4-22 0 0,3-4 62 0 0,0 1 0 0 0,0-1 0 0 0,0 1 0 0 0,0-1 0 0 0,1 1 0 0 0,-1 0-1 0 0,0 0 1 0 0,1-1 0 0 0,-1 1 0 0 0,1 0 0 0 0,-1 0 0 0 0,0 1 0 0 0,1-2 39 0 0,0 1 0 0 0,-1-1 0 0 0,1 0 0 0 0,0 1 1 0 0,0-1-1 0 0,-1 1 0 0 0,1-1 0 0 0,0 0 0 0 0,-1 1 0 0 0,1-1 0 0 0,-1 0 0 0 0,1 1 1 0 0,0-1-1 0 0,-1 0 0 0 0,1 0 0 0 0,-1 1 0 0 0,1-1 0 0 0,-1 0 0 0 0,0 0 0 0 0,-2 3-379 0 0,8 4 245 0 0,-1-2 166 0 0,-2-3 58 0 0,0 1-1 0 0,0-1 1 0 0,1 0-1 0 0,-1 0 1 0 0,0 0-1 0 0,1 0 1 0 0,4 3-1 0 0,15 10-29 0 0,3 3 1406 0 0,-23-18-977 0 0,0 1-293 0 0,5 3-67 0 0,-6-3 282 0 0,4 18 1069 0 0,-5-9-1291 0 0,-1-1-136 0 0,0-7-13 0 0,1 0 0 0 0,0 0 0 0 0,0 0 0 0 0,-1 0 1 0 0,1-1-1 0 0,-1 1 0 0 0,1 0 0 0 0,-1 0 0 0 0,0-1 0 0 0,0 1 1 0 0,0 0-1 0 0,0-1 0 0 0,0 1 0 0 0,0-1 0 0 0,0 1 1 0 0,0-1-1 0 0,-1 0 0 0 0,1 1 0 0 0,-3 1 0 0 0,0-1 0 0 0,0 0 0 0 0,1 0-1 0 0,-1 0 1 0 0,1 1 0 0 0,-4 3-1 0 0,4-3 5 0 0,0 0 0 0 0,-1-1 0 0 0,1 1 0 0 0,0-1 0 0 0,-6 2 0 0 0,-16 7 114 0 0,6-3 80 0 0,-24 15 0 0 0,27-17-524 0 0,14-5 116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7:02.9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27 15608 0 0,'2'-4'221'0'0,"-2"4"-162"0"0,1-1 1 0 0,-1 0-1 0 0,1 1 0 0 0,-1-1 1 0 0,0 0-1 0 0,1 0 1 0 0,-1 0-1 0 0,0 1 0 0 0,0-1 1 0 0,1 0-1 0 0,-1 0 1 0 0,0 0-1 0 0,0 0 0 0 0,0 1 1 0 0,0-1-1 0 0,0 0 1 0 0,0 0-1 0 0,-1 0 0 0 0,1-1 1 0 0,-5-4 4140 0 0,4 19-3090 0 0,-1-1 0 0 0,-1 1 0 0 0,-5 18 0 0 0,1-8-280 0 0,3-3-704 0 0,1 0-1 0 0,1 0 0 0 0,0 0 1 0 0,2 1-1 0 0,0-1 0 0 0,1 0 1 0 0,1 1-1 0 0,6 26 0 0 0,-5-36-126 0 0,0-1-1 0 0,1 1 1 0 0,0 0-1 0 0,1-1 1 0 0,9 15 0 0 0,35 47-3 0 0,-27-42 12 0 0,-17-24-7 0 0,1 0 1 0 0,0-1-1 0 0,0 0 0 0 0,0 0 1 0 0,1 0-1 0 0,0-1 0 0 0,-1 0 1 0 0,9 4-1 0 0,-2-4-1 0 0,-13-4 0 0 0,0 0 0 0 0,1 0 0 0 0,-1 1 0 0 0,0-1 0 0 0,0 0 0 0 0,1 0 0 0 0,-1 0 0 0 0,0 0 0 0 0,1 0 0 0 0,-1 0 0 0 0,0 0 0 0 0,1 0 0 0 0,-1 0 0 0 0,0 0 0 0 0,1 0 0 0 0,-1 0 0 0 0,0 0 0 0 0,0 0 0 0 0,1 0 0 0 0,-1 0 0 0 0,0 0 0 0 0,1 0 0 0 0,-1-1 0 0 0,0 1 0 0 0,1 0 0 0 0,-1 0 0 0 0,0 0 0 0 0,0 0 0 0 0,1-1 0 0 0,-1 1 0 0 0,0 0 0 0 0,0 0 0 0 0,0 0 0 0 0,1-1 0 0 0,-1 1 0 0 0,0 0 0 0 0,0-1 0 0 0,0 1 0 0 0,0 0 0 0 0,1 0 0 0 0,-1-1 0 0 0,-1-3 0 0 0,0 2 0 0 0,1 1 0 0 0,-1-1 0 0 0,1 1 0 0 0,-1 0 0 0 0,0 0 0 0 0,0-1 0 0 0,1 1 0 0 0,-1 0 0 0 0,0 0 0 0 0,0 0 0 0 0,0 0 0 0 0,0 0 0 0 0,0 0 0 0 0,0 0 0 0 0,-1 0 0 0 0,1 0 0 0 0,0 0 0 0 0,0 1 0 0 0,-1-1 0 0 0,1 0 0 0 0,-3 0 0 0 0,2 0 0 0 0,-16-10 0 0 0,16 10 0 0 0,0-1 0 0 0,0 1 0 0 0,0-1 0 0 0,0 1 0 0 0,0 0 0 0 0,-1 0 0 0 0,1 0 0 0 0,0 0 0 0 0,-1 0 0 0 0,1 0 0 0 0,-1 1 0 0 0,-3-1 0 0 0,4 1 0 0 0,-1 0 0 0 0,-1-1 0 0 0,0 1 0 0 0,1 1 0 0 0,-1-1 0 0 0,1 0 0 0 0,-1 1 0 0 0,1 0 0 0 0,-1 0 0 0 0,1 0 0 0 0,-1 0 0 0 0,1 0 0 0 0,-6 4 0 0 0,2 1-93 0 0,-25 24-1505 0 0,31-29 1489 0 0,-1 1-1 0 0,0 0 1 0 0,1 0-1 0 0,-1 0 0 0 0,1 0 1 0 0,0 1-1 0 0,-1-1 1 0 0,1 0-1 0 0,0 0 0 0 0,0 1 1 0 0,1-1-1 0 0,-1 1 1 0 0,0 3-1 0 0,1-4-615 0 0,1 0-197 0 0,10 20-2330 0 0,-7-12-3911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6:08:16.97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3 0 1638,'0'0'72,"0"0"16,0 0-71,0 0-17,-6 10 0,6-10 0,12 5 104,-12-5 18,0 0 3,0 0 1,0 0-38,0 0-8,11 10-2,-11-10 0,0 0-20,11 5-4,12-5-1,0 5 0,-6-5-20,0 6-4,0-6-1,12 0 0,-1-6-16,-5 1-4,-6 5-8,6-10 12,0 5-12,0 0 0,-1 5 8,-4 0-8,-1-5 0,0 5 0,-12-5 0,13 5 0,-18 0 0,5 0 0,-5 0-9,0 0 9,0 0-28,0 0 0,0 0 0,0 15 0,0-5-16,-5 6-2,-1-6-1,6 5 0,0-15-17,-12 10-3,7 5-1,5-15 0,0 0 5,0 0 1,-6 10 0,0 6 0,6 4 14,0-5 4,0-15 0,0 0 0,6 10 31,-6-10 13,0 0-11,6 10 11,5 0 10,-5 6 8,0-11 2,-6-5 0,11 5 12,-11-5 2,6 15 1,-1-5 0,7-5-7,-12 5 0,5 0-1,-5 6 0,0-1 1,0 0 1,0 0 0,0 0 0,0 1-8,-5-1-1,5-5-1,0 5 0,-6 0-3,0-5-1,6-10 0,-11 11 0,5-1 1,-5 0 0,-1-5 0,1 5 0,11-10-2,-11 0 0,-6 5 0,5 0 0,1-5-29,5 0-5,-11-5-2,6 5-674,11 0-136</inkml:trace>
  <inkml:trace contextRef="#ctx0" brushRef="#br0" timeOffset="239.19">562 35 1209,'0'0'108,"5"0"-87,7-5-21,-1 0 0,0 0 120,1 0 19,-1 0 4,1-5 1,5 5-7,0 0-1,6-5 0,-6 5 0,6-11-63,-1 6-13,1 0-2,0 0-1,0-5-46,0 10-11,-1-5 0,1-6 0,0 6 16,0 0 4,-6-5 1,6 5 0,-6 0-47,-6 5-10,6 0-1,-5-6-1034</inkml:trace>
  <inkml:trace contextRef="#ctx0" brushRef="#br0" timeOffset="645.44">972-172 1267,'0'0'56,"0"0"12,0 0-55,0 0-13,0 15 0,0 0 0,6 0 136,-6-5 25,5 11 5,-5-6 1,6 0-88,-6 10-18,0 1-3,0 4-1,6 1-34,-6-6-7,5 10-2,-5-9 0,0-1-27,6-5-6,0 1-1,0-1-597,-1-5-120</inkml:trace>
  <inkml:trace contextRef="#ctx0" brushRef="#br0" timeOffset="465.69">807-106 1418,'0'0'63,"-6"5"13,6-5-61,0 15-15,-6-5 0,1 5 0,-7 0 123,12 1 21,-6-1 5,6 0 1,-5 5-81,-1-5-16,6 6-3,-6-6-1,6 0-31,0 5-6,0-9-2,6 4 0,0 0-18,-1-5-4,-5 0-1,0-10 0,0 0-180,6 10-36,6 11-7,-12-21-2</inkml:trace>
  <inkml:trace contextRef="#ctx0" brushRef="#br0" timeOffset="960.4">430 664 1267,'0'0'112,"0"0"-89,0 0-23,18 0 0,-7-5 151,6 5 25,-6-5 6,7 0 1,-7-1-51,6-4-9,-6 10-3,7 0 0,-1-5-50,0 5-10,0-5-3,0 5 0,6-5-32,0 0-6,-1 5-2,7-5 0,-1-5-8,1 5-1,-1-5-8,1-6 12,5 1-12,0 0 0,0 0 0,-5 0 0,-1-6-165,1 6-36,-6 0-7</inkml:trace>
  <inkml:trace contextRef="#ctx0" brushRef="#br0" timeOffset="1352.65">864 699 1209,'0'36'53,"0"-21"12,-6-10-52,0 5-13,1 0 0,-1 0 0,0 6 236,6-6 45,-6 0 9,1 5 2,-1-5-184,6 5-36,-6-5-7,1 11-1,-1-6-30,0 0-6,1 0 0,5 1-1,0-1-19,-6 0-8,0 5 8,0 0-8,1 1 0,-1-6 0,6 10 0,-6 1 0,1-11-9,-1 0-1,0 0 0,6 0 0,-5-4-2,-1-1-1,6-10 0,-6 15 0,6-5-10,0-10-1,0 0-1,0 0 0,0 0 25,0 0 9,6 5 0,-6-5 0,0 0-9,11 0 0,1 5 0,-1-5 0,0-5-10,7 5 10,-7 0-13,6-5 5,-6 0 8,7 5 0,-7-10 0,12 5 0,-6 0 20,6 0 5,-6-6 2,0 1 0,0 5-43,0-10-9,0 5-2,0-5 0,0 0 27,-5-1 0,-1 1 0,1-5-1080</inkml:trace>
  <inkml:trace contextRef="#ctx0" brushRef="#br0" timeOffset="1565.04">955 831 691,'0'0'30,"0"0"7,-12 10-29,7 0-8,5-10 0,-6 10 0,0 6 342,1-6 67,5-10 14,-6 15 2,0 0-253,6 0-50,0 11-10,-5-1-3,5 5-51,-6 6-10,6-1-3,0 1 0,-6-1-26,6 11-6,-6-1-1,6 1 0,0-5 4,0-1 0,0-4 0,0-1 0,6 0-223,-6-4-44</inkml:trace>
  <inkml:trace contextRef="#ctx0" brushRef="#br0" timeOffset="4046.81">544 2999 979,'0'0'87,"0"0"-70,0 0-17,0 11 0,0-11 192,0 15 34,-5 0 7,5 0 2,0 0-86,-6 1-17,6 4-3,0 0-1,0 0-67,0-4-13,0 4-4,6-5 0,-6 10-25,5-4-6,1-6-1,0 5 0,0 0-12,-1 1 0,7-6 0,-7 5 0,7-10 0,-1 5 0,1-4 0,-1-6 0,-11-5-12,11 5-6,-11-5-1,12 0 0,-1-5 19,1 0 0,-7-6 0,7-4 0,-7 0 27,-5 0 9,6-5 1,-6-1 1,0 1-4,0-5-1,0-6 0,0 1 0,0 5-1,0-6-1,-6 6 0,1 5 0,5-6-5,-12 1-1,7 10 0,-7-6 0,6 6-13,-5 0-4,5 10 0,-5 0 0,0 0-8,-1 5 0,12 0 0,-11 5 0,-1 0-53,7 0-3,5-5-1,-12 15 0,7-5-127,-1 6-26,0-6-5</inkml:trace>
  <inkml:trace contextRef="#ctx0" brushRef="#br0" timeOffset="3704.84">254 2994 921,'11'-10'82,"-5"5"-66,-12 5-16,0 5 0,6-5 188,6 10 33,-12 6 7,6-6 2,-5 5-72,5 0-14,0 5-4,0 1 0,-6-6-60,6 5-12,0 0-2,0 6-1,-6-6-30,6 0-7,-5 6 0,5-1-1,5 0-17,-5 6-10,-5-6 12,5 0-12,0 6 0,5-6-9,-5-5-1,6 1 0,-12-1-120,12-5-24,-6-15-5</inkml:trace>
  <inkml:trace contextRef="#ctx0" brushRef="#br0" timeOffset="3108.35">-191-1398 1267,'0'0'112,"-6"10"-89,6-10-23,0 0 0,-11 10 105,0 0 17,11-10 3,-6 10 1,-5 5-8,11 1-2,-6-6 0,6 5 0,6 0-70,-12 5-14,0 1-4,6-1 0,12 0-17,-7 5-11,-5-4 12,6 4-12,0 5-9,5-4-9,0-1-2,-5 0 0,-12-9 20,12-1 0,11 0 0,-5 0 0,-12-15 0,11 5 0,6 0 0,0-5 0,0 0 0,-5-5 0,-1-10 0,6 5 0,-5-10 31,-1-1 9,-5-4 3,5 0 0,6-1-7,-5-9-2,-7 0 0,-5 4 0,6-4 6,-6 4 2,11 1 0,-16 5 0,-7-11-10,-5 11-3,6-6 0,5 11 0,0 0-13,-5 5-4,0 15 0,-1-5 0,1-1-24,-6 6-6,-6 11-1,0 9 0,12 5-137,-1 1-28,-5 9-6</inkml:trace>
  <inkml:trace contextRef="#ctx0" brushRef="#br0" timeOffset="2753.37">-436-1393 1713,'6'15'76,"-6"-10"16,0 5-74,5-5-18,-5 0 0,0 10 0,6-4 69,0 4 11,-6-5 1,0 10 1,6-5-26,-1 6-6,-5-1-1,0 5 0,12 6-25,-7-1-6,-5 0-1,0 1 0,0-1-17,0 1 10,12-1-10,-12-5 8,0 1-8,0 4 0,0-5-12,5 1 12,1-11-162,0 5-25</inkml:trace>
  <inkml:trace contextRef="#ctx0" brushRef="#br0" timeOffset="-3954.79">-499 162 345,'0'0'15,"0"0"4,0 0-19,0 0 0,0 0 0,0 0 0,0 0 243,12 10 45,-12-10 8,0 0 3,0 0-147,0 0-30,0 0-6,0 0 0,0 0-35,5 10-6,7-5-2,-12-5 0,0 0-24,0 0-5,6 11 0,5-1-1,-11-10-10,0 0-1,6 10-1,-1 0 0,7 0-9,-12-10-2,5 15 0,1-5 0,6 6-1,-7-1-1,1 0 0,0 0 0,-6 6-5,5-6-1,7 5 0,-12 5 0,0-9-12,0 9 11,5-5-11,7 5 10,-12 1-10,6 4 0,-1-4 0,1 4 8,5-5-8,1 6 0,-12-6 0,5 5 8,7 1-8,-6-1 0,-6 6 9,5 4-9,-5 6 9,0 4-9,0 1 12,-5-10-12,-1-6 13,0 1-4,6-1-1,-6 6 0,1-16-8,-1 0 0,0-10 0,6 6 8,0-1-8,-5-5 0,-7 5 9,7 1-9,5-6 8,-6 0-8,-11 0 8,0 1-8,5-1 8,1 0-8,-6 0 8,-6 0-8,6 1 0,5-1 0,-5-10 0,6 5 0,-6-5-14,0 0-1,17-5 0,0 0 0,-6 10-7,6-10-2,0 0 0,0 0 0,0 0-35,0 0-7,0 0-2,6-15 0,11-10-135,0 4-27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7:03.4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153 174 15808 0 0,'0'0'2831'0'0,"-1"1"-1577"0"0,-5 7 330 0 0,-3 8 158 0 0,7-4-1452 0 0,1 1-1 0 0,0 0 1 0 0,1 0-1 0 0,0 0 0 0 0,1 0 1 0 0,0 0-1 0 0,4 13 1 0 0,-1-2-104 0 0,-3-17-130 0 0,1 1 1 0 0,1-1-1 0 0,-1 0 1 0 0,1 0-1 0 0,0 0 1 0 0,7 10-1 0 0,2 6 27 0 0,-9-18-80 0 0,-1 0-1 0 0,1-1 0 0 0,0 1 0 0 0,0 0 1 0 0,1-1-1 0 0,-1 0 0 0 0,1 0 1 0 0,0 0-1 0 0,0 0 0 0 0,0-1 1 0 0,0 1-1 0 0,1-1 0 0 0,0 0 1 0 0,-1 0-1 0 0,1-1 0 0 0,0 0 1 0 0,0 0-1 0 0,0 0 0 0 0,1 0 1 0 0,-1-1-1 0 0,0 1 0 0 0,8-1 1 0 0,-1 3 7 0 0,-10-3-9 0 0,-1 0 0 0 0,0 0 0 0 0,1-1 0 0 0,-1 1-1 0 0,1-1 1 0 0,-1 0 0 0 0,1 1 0 0 0,-1-1 0 0 0,1 0 0 0 0,0 0 0 0 0,-1 0-1 0 0,1 0 1 0 0,2 0 0 0 0,6-3 48 0 0,-9 3-45 0 0,1-1 1 0 0,0 1-1 0 0,-1 0 0 0 0,1-1 1 0 0,-1 1-1 0 0,1-1 1 0 0,-1 0-1 0 0,1 1 0 0 0,-1-1 1 0 0,0 0-1 0 0,1 0 1 0 0,-1 0-1 0 0,0 0 0 0 0,0 0 1 0 0,1 0-1 0 0,-1 0 0 0 0,0 0 1 0 0,1-2-1 0 0,10-16 129 0 0,-11 17-112 0 0,1 0 0 0 0,0 0 1 0 0,-1-1-1 0 0,0 1 0 0 0,1 0 1 0 0,-1-1-1 0 0,0 1 0 0 0,0-1 0 0 0,-1 0 1 0 0,1 1-1 0 0,0-1 0 0 0,-1 1 1 0 0,0-1-1 0 0,1-3 0 0 0,1-29 310 0 0,-1 28-262 0 0,0 0 0 0 0,-1 0 0 0 0,1 0 1 0 0,-2 0-1 0 0,1 0 0 0 0,-1 0 0 0 0,-2-11 0 0 0,-10-44 301 0 0,11 46-305 0 0,-1 0 0 0 0,-1 0 0 0 0,-1 0 0 0 0,-8-19 0 0 0,5 17-148 0 0,-1 1 0 0 0,-1 0 1 0 0,-1 1-1 0 0,0 0 0 0 0,-21-22 1 0 0,27 34 138 0 0,1 0 0 0 0,-1 0 1 0 0,-1 0-1 0 0,1 0 0 0 0,0 1 1 0 0,-1 0-1 0 0,0 0 0 0 0,0 1 1 0 0,0-1-1 0 0,0 1 0 0 0,0 1 1 0 0,0-1-1 0 0,0 1 0 0 0,-1 0 1 0 0,1 0-1 0 0,0 1 0 0 0,-8 0 0 0 0,9 0-73 0 0,0 1 0 0 0,0 0 0 0 0,0 0 0 0 0,1 0-1 0 0,-1 0 1 0 0,0 1 0 0 0,1-1 0 0 0,-1 1-1 0 0,1 1 1 0 0,-1-1 0 0 0,1 0 0 0 0,0 1-1 0 0,0 0 1 0 0,0 0 0 0 0,0 0 0 0 0,1 1 0 0 0,-1-1-1 0 0,1 1 1 0 0,0 0 0 0 0,0 0 0 0 0,0 0-1 0 0,-3 7 1 0 0,1 0-72 0 0,1 0-1 0 0,0 1 1 0 0,-2 13 0 0 0,3-13-22 0 0,0 0 1 0 0,-9 21 0 0 0,8-24-345 0 0,1 1 0 0 0,0-1 0 0 0,1 1 0 0 0,0-1 0 0 0,0 1 0 0 0,1 0 0 0 0,0 0 0 0 0,1 0 0 0 0,1 15 0 0 0,3-1-8074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7:04.0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64 4608 0 0,'0'0'17858'0'0,"2"0"-16455"0"0,19 0 90 0 0,-12 1-1387 0 0,1-1 0 0 0,0 0 0 0 0,-1-1 0 0 0,1 0 0 0 0,13-3 0 0 0,18-6 1294 0 0,-26 6-1359 0 0,0 0 0 0 0,17-7-1 0 0,35-9-2181 0 0,-51 11 177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7:04.6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0 134 5528 0 0,'0'0'422'0'0,"1"-2"121"0"0,2-6 1654 0 0,0-1 0 0 0,1 1 0 0 0,0 0 0 0 0,1 1-1 0 0,8-12 1 0 0,14-17 1951 0 0,-24 34-3967 0 0,-1 0 0 0 0,1-1 1 0 0,-1 1-1 0 0,1 1 0 0 0,0-1 0 0 0,0 0 0 0 0,0 1 1 0 0,0 0-1 0 0,0-1 0 0 0,0 1 0 0 0,0 0 0 0 0,5 0 1 0 0,14-7 461 0 0,-18 7-533 0 0,-1 0 0 0 0,1-1 1 0 0,0 1-1 0 0,0 1 1 0 0,-1-1-1 0 0,8 0 1 0 0,-9 1-93 0 0,-1 0 1 0 0,0 0-1 0 0,0 0 1 0 0,1 0-1 0 0,-1 0 1 0 0,0 0-1 0 0,0 0 1 0 0,1 0-1 0 0,-1 1 1 0 0,0-1-1 0 0,0 0 1 0 0,1 1-1 0 0,-1-1 1 0 0,0 1-1 0 0,0-1 1 0 0,0 1 0 0 0,0 0-1 0 0,0-1 1 0 0,0 1-1 0 0,0 0 1 0 0,0 0-1 0 0,0 0 1 0 0,0 0-1 0 0,0 0 1 0 0,0 1-1 0 0,8 13 60 0 0,-7-12-79 0 0,-1 0 1 0 0,1 0 0 0 0,0 0 0 0 0,-1 0-1 0 0,2 5 1 0 0,0 1 1 0 0,0-1-38 0 0,-1 1-1 0 0,0-1 1 0 0,0 1-1 0 0,0 0 1 0 0,-1 0-1 0 0,-1 12 1 0 0,-1 19-368 0 0,1-28 163 0 0,0 1-1 0 0,-1-1 1 0 0,-1 1 0 0 0,-3 15 0 0 0,2-17-222 0 0,-1 1-1 0 0,-1-1 1 0 0,-5 12 0 0 0,7-18 222 0 0,0-1-1 0 0,0 1 1 0 0,0-1-1 0 0,-1 0 1 0 0,0 0-1 0 0,1 0 1 0 0,-1-1 0 0 0,-1 1-1 0 0,-5 3 1 0 0,5-3-9 0 0,-1-1-1 0 0,1 0 1 0 0,-1 0 0 0 0,-9 3 0 0 0,12-5 224 0 0,1-1 0 0 0,0 1 1 0 0,-1-1-1 0 0,1 0 0 0 0,-1 0 0 0 0,1 0 1 0 0,-1 0-1 0 0,1 0 0 0 0,-1 0 0 0 0,1-1 0 0 0,-1 1 1 0 0,1-1-1 0 0,-1 1 0 0 0,-3-3 0 0 0,-27-16 1117 0 0,32 18-670 0 0,19-37 2334 0 0,-18 37-2709 0 0,1 0 0 0 0,0 0 0 0 0,0 0 0 0 0,0 0 0 0 0,0 0 0 0 0,0 0 0 0 0,0 0-1 0 0,1 0 1 0 0,-1 0 0 0 0,0 0 0 0 0,0 1 0 0 0,1-1 0 0 0,-1 0 0 0 0,0 1 0 0 0,1-1 0 0 0,-1 1-1 0 0,0 0 1 0 0,3-1 0 0 0,8-4 206 0 0,-7 3-132 0 0,-1-1 0 0 0,1 1 0 0 0,0 0 0 0 0,-1 0 0 0 0,1 1 0 0 0,0-1 0 0 0,0 1 0 0 0,0 0 0 0 0,0 1 0 0 0,1-1 0 0 0,7 1 0 0 0,3 1 129 0 0,-1 1 1 0 0,22 5 0 0 0,-6-1-122 0 0,-28-5-115 0 0,1 0-1 0 0,-1 0 0 0 0,0 0 0 0 0,1 1 0 0 0,-1-1 0 0 0,0 1 1 0 0,0 0-1 0 0,0 0 0 0 0,4 4 0 0 0,11 6-13 0 0,48 20-955 0 0,-61-29 858 0 0,10 5-1295 0 0,-14-8 1176 0 0,-1 0-1 0 0,1 0 0 0 0,-1 1 0 0 0,1-1 1 0 0,0 0-1 0 0,-1 0 0 0 0,1 0 1 0 0,-1 0-1 0 0,1 0 0 0 0,0 0 1 0 0,-1 0-1 0 0,1 0 0 0 0,0 0 0 0 0,-1 0 1 0 0,1 0-1 0 0,-1 0 0 0 0,1 0 1 0 0,0 0-1 0 0,-1-1 0 0 0,1 1 1 0 0,-1 0-1 0 0,1 0 0 0 0,0-1 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7:05.1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6 106 20127 0 0,'0'0'2302'0'0,"1"2"-1706"0"0,2 6-176 0 0,0 0 1 0 0,-1 0-1 0 0,0 0 1 0 0,0 0-1 0 0,-1 1 1 0 0,0 14 0 0 0,-5 53 567 0 0,-1-8-506 0 0,6-58-462 0 0,0 1 0 0 0,1 0 0 0 0,0-1 0 0 0,0 0 0 0 0,1 1 0 0 0,0-1 0 0 0,6 11 0 0 0,-5-14-44 0 0,-1-1-1 0 0,1 1 0 0 0,0-1 1 0 0,1 0-1 0 0,-1 0 0 0 0,1-1 1 0 0,0 1-1 0 0,7 5 1 0 0,-1-2 55 0 0,1 0 0 0 0,0-1 1 0 0,15 8-1 0 0,-25-15-28 0 0,1 1 0 0 0,0-1 0 0 0,-1 0 0 0 0,1 0 0 0 0,0 0 0 0 0,0 0-1 0 0,-1-1 1 0 0,1 1 0 0 0,0-1 0 0 0,0 0 0 0 0,0 1 0 0 0,0-1 0 0 0,0-1 0 0 0,0 1 0 0 0,0 0 0 0 0,-1-1-1 0 0,1 1 1 0 0,0-1 0 0 0,0 0 0 0 0,0 0 0 0 0,-1 0 0 0 0,1 0 0 0 0,-1-1 0 0 0,1 1 0 0 0,-1-1-1 0 0,1 1 1 0 0,-1-1 0 0 0,4-4 0 0 0,-1 2-1 0 0,-1-1 0 0 0,-1 0 1 0 0,1 0-1 0 0,-1 0 0 0 0,1 0 0 0 0,-1-1 0 0 0,-1 1 0 0 0,1-1 1 0 0,-1 1-1 0 0,0-1 0 0 0,0 0 0 0 0,1-8 0 0 0,3-18-2 0 0,-3 21 0 0 0,-1 0 0 0 0,0 0 0 0 0,0-16 0 0 0,-2-2 0 0 0,-1 1 0 0 0,-8-51 0 0 0,8 77 0 0 0,-1-9 10 0 0,0 0 1 0 0,-1 0-1 0 0,-1 1 0 0 0,1-1 1 0 0,-2 1-1 0 0,-9-17 0 0 0,9 18 168 0 0,0 1 1 0 0,0-1-1 0 0,-1 2 0 0 0,0-1 0 0 0,0 0 0 0 0,-1 1 0 0 0,0 0 1 0 0,0 1-1 0 0,-1 0 0 0 0,-11-7 0 0 0,11 8-172 0 0,-1 1 0 0 0,1 0 0 0 0,-10-3 0 0 0,14 7-34 0 0,1-1 0 0 0,-1 0 0 0 0,0 1 0 0 0,0 0 0 0 0,1 0 1 0 0,-1 0-1 0 0,0 0 0 0 0,1 0 0 0 0,-1 1 0 0 0,-5 1 0 0 0,-21 6-330 0 0,29-5 208 0 0,0 1 112 0 0,0 0 0 0 0,0 0-1 0 0,0 0 1 0 0,0 0-1 0 0,0 0 1 0 0,-3 4-1 0 0,-3 11-109 0 0,-1 5-87 0 0,6-19 195 0 0,0 0-1 0 0,1-1 0 0 0,-1 1 1 0 0,1 0-1 0 0,0 0 0 0 0,1 0 1 0 0,-1 7-1 0 0,2 2-50 0 0,0 1 1 0 0,1-1-1 0 0,1 0 0 0 0,0 1 1 0 0,9 20-1 0 0,-11-28 75 0 0,1 0-1 0 0,-1 1 1 0 0,0 11-1 0 0,0-12 74 0 0,-1 1 0 0 0,1-1 0 0 0,3 11 0 0 0,-3-16-51 0 0,-1 0-1 0 0,1 0 1 0 0,0 0-1 0 0,0 0 1 0 0,0-1-1 0 0,0 1 0 0 0,0 0 1 0 0,0-1-1 0 0,0 1 1 0 0,1-1-1 0 0,-1 0 1 0 0,0 1-1 0 0,1-1 0 0 0,-1 0 1 0 0,1 1-1 0 0,0-1 1 0 0,2 1-1 0 0,2 1-4 0 0,0-1-1 0 0,0 1 1 0 0,1-1 0 0 0,-1-1-1 0 0,0 1 1 0 0,1-1-1 0 0,-1-1 1 0 0,1 1 0 0 0,-1-1-1 0 0,1 0 1 0 0,-1 0-1 0 0,1-1 1 0 0,-1 0 0 0 0,1 0-1 0 0,-1 0 1 0 0,0-1-1 0 0,0 0 1 0 0,1 0 0 0 0,-1-1-1 0 0,0 1 1 0 0,8-7-1 0 0,1 0 21 0 0,0-1 0 0 0,-1 0 0 0 0,0-1 0 0 0,-1-1 0 0 0,0 0 0 0 0,12-15 0 0 0,-17 17-2600 0 0,0-1-1 0 0,10-18 1 0 0,-8 11-6014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7:05.7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0 304 13824 0 0,'0'0'1388'0'0,"2"0"-1276"0"0,5 0 38 0 0,52-1 4516 0 0,48 2-371 0 0,87 9-3163 0 0,-127-9-899 0 0,1-2-1 0 0,0-4 0 0 0,84-15 1 0 0,-125 13 0 0 0,31-9 1 0 0,10-4 16 0 0,36-3 19 0 0,109-23-141 0 0,1 17-108 0 0,-69 12-20 0 0,22-1 0 0 0,-67 8 0 0 0,-57 5 0 0 0,10 0 0 0 0,92-14 0 0 0,-95 11 0 0 0,-21 4 0 0 0,45-13 0 0 0,81-26-117 0 0,-153 43 138 0 0,-1-1 0 0 0,1 1 0 0 0,0 0 0 0 0,0-1 1 0 0,0 1-1 0 0,0 0 0 0 0,0 0 0 0 0,0 1 0 0 0,0-1 0 0 0,2 1 1 0 0,16 0-4840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7:06.1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64 17503 0 0,'0'0'1338'0'0,"3"0"-917"0"0,-1 0-403 0 0,1-1 0 0 0,-1 1-1 0 0,1-1 1 0 0,-1 1 0 0 0,1-1-1 0 0,-1 0 1 0 0,0 0 0 0 0,1 0 0 0 0,-1 0-1 0 0,0 0 1 0 0,0-1 0 0 0,0 1-1 0 0,0 0 1 0 0,0-1 0 0 0,0 0 0 0 0,3-3-1 0 0,-1 2 358 0 0,0 1-1 0 0,0-1 1 0 0,0 1-1 0 0,0 0 1 0 0,9-3 0 0 0,8-5 1040 0 0,-17 8-1161 0 0,1 0 0 0 0,-1 0 0 0 0,0 0 1 0 0,0 1-1 0 0,8-2 0 0 0,-1 1 18 0 0,1 1 0 0 0,14 1 0 0 0,-5 3 171 0 0,-19-2 554 0 0,-2 1-554 0 0,1-1-435 0 0,0 0 0 0 0,-1 0 0 0 0,1 0 0 0 0,-1 0 0 0 0,0 0 0 0 0,1 1 0 0 0,-1-1 0 0 0,0 0 0 0 0,0 0 0 0 0,1 1 0 0 0,-1-1 0 0 0,0 0 0 0 0,0 0 0 0 0,0 1 0 0 0,-1-1 0 0 0,1 0 0 0 0,0 0 0 0 0,0 1 0 0 0,-1-1 0 0 0,0 2 0 0 0,-1 2-11 0 0,1-1-64 0 0,0-1 0 0 0,0 1 0 0 0,0 0 0 0 0,-1-1 1 0 0,0 1-1 0 0,0-1 0 0 0,0 0 0 0 0,0 1 0 0 0,0-1 0 0 0,-1 0 0 0 0,1 0 0 0 0,-1 0 0 0 0,-5 4 0 0 0,-10 11-380 0 0,18-16 368 0 0,-1-1 1 0 0,0 0-1 0 0,0 0 0 0 0,0 0 0 0 0,0 0 1 0 0,0 0-1 0 0,0 0 0 0 0,0 0 0 0 0,0 0 1 0 0,0-1-1 0 0,-1 1 0 0 0,-1 1 0 0 0,2-1-44 0 0,-1 0-1 0 0,1 1 1 0 0,0-1-1 0 0,0 0 1 0 0,0 1-1 0 0,1-1 1 0 0,-1 1-1 0 0,0-1 1 0 0,0 1-1 0 0,0 3 1 0 0,1-5 15 0 0,-1 1 26 0 0,1-1 1 0 0,-1 1 0 0 0,1-1 0 0 0,0 1 0 0 0,-1 0 0 0 0,1-1-1 0 0,0 1 1 0 0,0 0 0 0 0,-1-1 0 0 0,1 1 0 0 0,0 0 0 0 0,0 0-1 0 0,0-1 1 0 0,0 1 0 0 0,0 0 0 0 0,0-1 0 0 0,0 1 0 0 0,0 0-1 0 0,0 0 1 0 0,0-1 0 0 0,0 1 0 0 0,0 0 0 0 0,1-1 0 0 0,-1 1-1 0 0,0 0 1 0 0,0-1 0 0 0,1 1 0 0 0,-1 0 0 0 0,1-1 0 0 0,0 2-1 0 0,3 7 385 0 0,5 7-303 0 0,-5-13 0 0 0,0-2 0 0 0,13 9 322 0 0,1-1 0 0 0,1-1-1 0 0,24 9 1 0 0,-10 0 706 0 0,-31-16-287 0 0,-1 0-397 0 0,6 2-134 0 0,-5-3 236 0 0,-3 3-186 0 0,-1 1-150 0 0,1-2-49 0 0,0 1 0 0 0,0-1 0 0 0,0 0-1 0 0,0 1 1 0 0,0-1 0 0 0,-1 0 0 0 0,1 0-1 0 0,-1 1 1 0 0,0-1 0 0 0,1 0 0 0 0,-1-1-1 0 0,0 1 1 0 0,0 0 0 0 0,-3 1 0 0 0,-19 12 42 0 0,18-11-54 0 0,-1 0 0 0 0,1 0 0 0 0,-9 3 1 0 0,-94 37 287 0 0,93-36-194 0 0,6-3-1017 0 0,0-4-5571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7:06.7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 1 15752 0 0,'0'0'10607'0'0,"-1"1"-9719"0"0,-3 5-816 0 0,1 0 1 0 0,0 0-1 0 0,0 1 0 0 0,1-1 1 0 0,-1 1-1 0 0,1-1 0 0 0,0 1 1 0 0,-1 9-1 0 0,-4 105 880 0 0,7-104-819 0 0,1 0 0 0 0,1 1 0 0 0,0-1 0 0 0,1-1-1 0 0,6 18 1 0 0,2 3-133 0 0,-8-23 0 0 0,1 0 0 0 0,1 1 0 0 0,1-2 0 0 0,0 1 0 0 0,9 15 0 0 0,-11-22-137 0 0,1 1 1 0 0,1-1-1 0 0,0 0 0 0 0,0 0 0 0 0,0 0 0 0 0,1-1 1 0 0,0 0-1 0 0,0 0 0 0 0,8 4 0 0 0,-4-3-254 0 0,-10-6 401 0 0,1 0 0 0 0,0 0 0 0 0,-1 0 0 0 0,1 0 0 0 0,0-1 0 0 0,-1 1 0 0 0,1 0 0 0 0,0-1 0 0 0,0 1 0 0 0,-1-1 0 0 0,1 0 0 0 0,3 1 0 0 0,8-1 188 0 0,-12 0-192 0 0,-1 0 0 0 0,1 0-1 0 0,-1 0 1 0 0,1 0-1 0 0,-1 0 1 0 0,1 0-1 0 0,-1 0 1 0 0,1 0-1 0 0,-1 0 1 0 0,0 0-1 0 0,1-1 1 0 0,-1 1-1 0 0,1 0 1 0 0,-1 0-1 0 0,1 0 1 0 0,-1 0-1 0 0,0-1 1 0 0,1 1-1 0 0,-1 0 1 0 0,0 0 0 0 0,1-1-1 0 0,-1 1 1 0 0,0 0-1 0 0,1-1 1 0 0,-1 1-1 0 0,0 0 1 0 0,0-1-1 0 0,1 1 1 0 0,-1-1-1 0 0,0 1 1 0 0,0 0-1 0 0,1-1 1 0 0,-1 1-1 0 0,0-1 1 0 0,1-1 7 0 0,3-2-13 0 0,-3 3 1 0 0,0 0 0 0 0,0 1-1 0 0,-1-1 1 0 0,1 0 0 0 0,0 0-1 0 0,-1 1 1 0 0,1-1 0 0 0,0 0-1 0 0,-1 0 1 0 0,1 0 0 0 0,-1 0-1 0 0,1 0 1 0 0,-1 0 0 0 0,0 0-1 0 0,1-1 1 0 0,0-6 21 0 0,0 4-10 0 0,0 0 0 0 0,-1 1 0 0 0,1-1 0 0 0,-1 0 0 0 0,0 0 0 0 0,0 0 0 0 0,-1 1 0 0 0,0-8 0 0 0,-2-1 30 0 0,3 9-32 0 0,0 0-1 0 0,-1 1 1 0 0,0-1 0 0 0,1 1-1 0 0,-1-1 1 0 0,0 1 0 0 0,0-1 0 0 0,0 1-1 0 0,-1-1 1 0 0,1 1 0 0 0,0 0-1 0 0,-1 0 1 0 0,-1-2 0 0 0,-1 1 0 0 0,1 0 1 0 0,-1 0-1 0 0,0 0 1 0 0,0 0-1 0 0,0 1 0 0 0,0 0 1 0 0,0 0-1 0 0,0 0 1 0 0,-1 0-1 0 0,1 1 1 0 0,-1 0-1 0 0,1 0 0 0 0,-1 0 1 0 0,0 0-1 0 0,1 1 1 0 0,-8 0-1 0 0,5 0-43 0 0,0 0 0 0 0,0 0 0 0 0,1 1 0 0 0,-1 0 0 0 0,0 1 0 0 0,0-1 0 0 0,1 1 0 0 0,-1 1 0 0 0,1-1 0 0 0,-10 6 0 0 0,11-4-70 0 0,0-1-1 0 0,1 1 0 0 0,-1 1 1 0 0,1-1-1 0 0,-4 5 0 0 0,0 0-210 0 0,6-7 232 0 0,1 0-1 0 0,-1 0 0 0 0,1 0 1 0 0,0 1-1 0 0,-1-1 0 0 0,1 0 0 0 0,0 0 1 0 0,1 1-1 0 0,-1-1 0 0 0,0 0 0 0 0,1 1 1 0 0,-1-1-1 0 0,1 4 0 0 0,1 32-1603 0 0,1-16-755 0 0,2-5-10374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7:07.2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65 11 17503 0 0,'0'0'1588'0'0,"-6"5"-1070"0"0,3-3-228 0 0,0 0-1 0 0,1 0 1 0 0,0 0 0 0 0,-1 0 0 0 0,1 0 0 0 0,0 0 0 0 0,0 0-1 0 0,0 1 1 0 0,1-1 0 0 0,-1 1 0 0 0,0 0 0 0 0,1-1 0 0 0,0 1 0 0 0,-1 0-1 0 0,1 0 1 0 0,0 0 0 0 0,0 4 0 0 0,-7 23 1094 0 0,6-24-1183 0 0,1 0 1 0 0,-1 0-1 0 0,1 0 0 0 0,0 0 1 0 0,0 8-1 0 0,1 8-162 0 0,0 0 1 0 0,2 0-1 0 0,0 0 1 0 0,7 26-1 0 0,-3-27-39 0 0,0-1 0 0 0,2-1 0 0 0,14 29 0 0 0,-18-40 0 0 0,1-1 0 0 0,0 1 0 0 0,0-1 0 0 0,1 0 0 0 0,0 0 0 0 0,0-1 0 0 0,0 1 0 0 0,1-1 0 0 0,0-1 0 0 0,13 9 0 0 0,-17-13 0 0 0,1 1 0 0 0,0 0 0 0 0,0-1 0 0 0,-1 1 0 0 0,1-1 0 0 0,0 0 0 0 0,0 0 0 0 0,0-1 0 0 0,0 1 0 0 0,0-1 0 0 0,0 0 0 0 0,0 0 0 0 0,0 0 0 0 0,7-2 0 0 0,-10 2 0 0 0,0-1 0 0 0,1 1 0 0 0,-1-1 0 0 0,0 1 0 0 0,0-1 0 0 0,1 0 0 0 0,-1 0 0 0 0,0 0 0 0 0,0 0 0 0 0,0 0 0 0 0,0 0 0 0 0,0 0 0 0 0,0 0 0 0 0,0 0 0 0 0,0-2 0 0 0,3-2 0 0 0,3-3 89 0 0,-1 0 1 0 0,0 0-1 0 0,-1 0 0 0 0,1-1 0 0 0,-2 0 1 0 0,1 0-1 0 0,-1 0 0 0 0,-1 0 1 0 0,0-1-1 0 0,0 1 0 0 0,-1-1 0 0 0,0 0 1 0 0,0 0-1 0 0,-1 0 0 0 0,-1 0 0 0 0,0 0 1 0 0,0 0-1 0 0,-3-13 0 0 0,-2-14 176 0 0,3 25-180 0 0,0 1-1 0 0,0-1 1 0 0,-1 0 0 0 0,-5-11-1 0 0,-2-4 77 0 0,8 20-144 0 0,-1 0 0 0 0,1 0-1 0 0,-1 0 1 0 0,0 0 0 0 0,-1 1 0 0 0,0-1 0 0 0,0 1-1 0 0,0 0 1 0 0,-1 0 0 0 0,0 0 0 0 0,-8-7 0 0 0,7 8-101 0 0,-1 0 1 0 0,1 0 0 0 0,-1 1 0 0 0,0 0-1 0 0,0 1 1 0 0,-1-1 0 0 0,1 1 0 0 0,0 0-1 0 0,-1 1 1 0 0,0 0 0 0 0,0 0-1 0 0,-15-1 1 0 0,11 3-289 0 0,8-1 181 0 0,0 1 0 0 0,0 0 0 0 0,0 0 0 0 0,0 0 0 0 0,-1 1-1 0 0,1-1 1 0 0,0 1 0 0 0,0 0 0 0 0,0 0 0 0 0,0 0 0 0 0,0 1 0 0 0,1 0 0 0 0,-1-1 0 0 0,-5 4 0 0 0,-6 5-1691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7:07.8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 56 18511 0 0,'0'0'4278'0'0,"2"1"-3036"0"0,35 31 2054 0 0,28 12-2740 0 0,17 15-208 0 0,-29-19-407 0 0,-3-2-237 0 0,-16-14-3594 0 0</inkml:trace>
  <inkml:trace contextRef="#ctx0" brushRef="#br0" timeOffset="1">384 1 15200 0 0,'-2'1'8198'0'0,"-17"13"-7200"0"0,1 1 1 0 0,0 0-1 0 0,1 1 0 0 0,-18 24 1 0 0,28-33-871 0 0,-105 104 225 0 0,60-57-458 0 0,28-28-236 0 0,20-21 118 0 0,1-1-1 0 0,-1 0 0 0 0,0 0 0 0 0,0 0 0 0 0,0-1 0 0 0,0 1 1 0 0,-1-1-1 0 0,0 0 0 0 0,1 0 0 0 0,-9 3 0 0 0,-1-2-2344 0 0,3 0-6003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7:08.5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0 115 7832 0 0,'0'0'602'0'0,"1"-2"-124"0"0,3-8 1899 0 0,1 0 0 0 0,0 0 1 0 0,13-18-1 0 0,-7 10-1232 0 0,-9 16-920 0 0,0-1 0 0 0,1 1 0 0 0,-1 0-1 0 0,0 0 1 0 0,1 0 0 0 0,-1 0 0 0 0,1 1 0 0 0,0-1 0 0 0,5-2 0 0 0,27-8 1366 0 0,-32 11-1481 0 0,1 1 1 0 0,-1-1-1 0 0,1 1 1 0 0,-1 0-1 0 0,1 0 0 0 0,0 0 1 0 0,-1 0-1 0 0,1 1 1 0 0,-1 0-1 0 0,1-1 0 0 0,-1 1 1 0 0,1 1-1 0 0,-1-1 1 0 0,0 0-1 0 0,4 3 0 0 0,2 2-23 0 0,1 0-1 0 0,-2 1 1 0 0,13 10-1 0 0,-8-5-10 0 0,-9-7-10 0 0,0 0-1 0 0,0 0 1 0 0,0 1 0 0 0,-1-1-1 0 0,0 1 1 0 0,0 0 0 0 0,0 0 0 0 0,0 0-1 0 0,-1 0 1 0 0,2 10 0 0 0,3 6 3 0 0,-3-9-59 0 0,-1-1 1 0 0,-1 0-1 0 0,0 1 1 0 0,1 14-1 0 0,-1 0-9 0 0,-1-18-20 0 0,-1 1 0 0 0,-1-1 0 0 0,-2 15 1 0 0,0 0-51 0 0,3-15-85 0 0,-2 0 0 0 0,1 0-1 0 0,-1 0 1 0 0,-1-1 0 0 0,0 1 0 0 0,0-1-1 0 0,-7 14 1 0 0,9-19 58 0 0,-1 0 0 0 0,0 0 0 0 0,0 0 1 0 0,0-1-1 0 0,0 1 0 0 0,0 0 0 0 0,-1-1 0 0 0,1 1 0 0 0,-1-1 0 0 0,0 0 1 0 0,0 0-1 0 0,1 0 0 0 0,-1 0 0 0 0,0-1 0 0 0,-1 1 0 0 0,1-1 1 0 0,0 0-1 0 0,0 0 0 0 0,-1 0 0 0 0,1 0 0 0 0,0 0 0 0 0,-1-1 0 0 0,-3 1 1 0 0,0-1-12 0 0,-1-1 1 0 0,1 1 0 0 0,-1-1 0 0 0,1-1-1 0 0,-1 1 1 0 0,-11-5 0 0 0,15 4 137 0 0,0 0 0 0 0,1 1 0 0 0,-1-1 0 0 0,1 0 0 0 0,0-1-1 0 0,0 1 1 0 0,0 0 0 0 0,0-1 0 0 0,0 0 0 0 0,0 0 0 0 0,1 0 0 0 0,-1 0 0 0 0,1 0 0 0 0,-4-7 0 0 0,2 3 102 0 0,4 7-112 0 0,-1-1 1 0 0,1 1-1 0 0,-1-1 1 0 0,1 0-1 0 0,0 1 0 0 0,-1-1 1 0 0,1 0-1 0 0,0 1 1 0 0,-1-1-1 0 0,1 0 1 0 0,0 1-1 0 0,0-1 1 0 0,-1 0-1 0 0,1 1 1 0 0,0-1-1 0 0,0 0 1 0 0,0 0-1 0 0,0 1 1 0 0,0-1-1 0 0,0 0 1 0 0,0 0-1 0 0,1 1 1 0 0,-1-1-1 0 0,0 0 1 0 0,0 1-1 0 0,0-1 1 0 0,1-1-1 0 0,-1-1 227 0 0,-1 2-233 0 0,0 1 1 0 0,1-1-1 0 0,-1 1 0 0 0,1-1 0 0 0,-1 0 0 0 0,1 1 0 0 0,-1-1 0 0 0,1 0 1 0 0,-1 1-1 0 0,1-1 0 0 0,0 0 0 0 0,-1 0 0 0 0,1 0 0 0 0,0 1 0 0 0,0-1 1 0 0,-1 0-1 0 0,1 0 0 0 0,0 0 0 0 0,0 0 0 0 0,0 1 0 0 0,0-1 0 0 0,0 0 1 0 0,0-1-1 0 0,1 1 21 0 0,-1 0-1 0 0,1-1 1 0 0,0 1 0 0 0,-1 0 0 0 0,1 0 0 0 0,0 0 0 0 0,0 0 0 0 0,-1 0 0 0 0,1 0 0 0 0,0 0 0 0 0,0 1-1 0 0,0-1 1 0 0,2-1 0 0 0,3-1 97 0 0,0 0 0 0 0,0 0 0 0 0,0 0-1 0 0,0 1 1 0 0,10-2 0 0 0,-14 4-105 0 0,1-1 0 0 0,-1 1-1 0 0,0 0 1 0 0,1 0 0 0 0,-1 0 0 0 0,0 1 0 0 0,1-1-1 0 0,-1 0 1 0 0,3 2 0 0 0,-2-2 6 0 0,0 1 0 0 0,0 0 1 0 0,0-1-1 0 0,0 0 0 0 0,0 1 0 0 0,0-1 1 0 0,5-1-1 0 0,-3 1 32 0 0,1 0-1 0 0,0 0 1 0 0,0 0 0 0 0,-1 1-1 0 0,1 0 1 0 0,-1 0 0 0 0,1 0-1 0 0,0 1 1 0 0,-1 0 0 0 0,10 4 0 0 0,11 6 320 0 0,47 29 0 0 0,-59-34-647 0 0,-11-5 196 0 0,1-1 0 0 0,-1 1 1 0 0,0 0-1 0 0,0 0 0 0 0,5 3 0 0 0,-2 0-315 0 0,0-1-1 0 0,0 0 1 0 0,1 0-1 0 0,-1 0 0 0 0,1-1 1 0 0,0 0-1 0 0,0 0 1 0 0,0-1-1 0 0,1 0 1 0 0,-1 0-1 0 0,10 1 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6:10:03.74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125 42 1267,'-11'0'112,"11"0"-89,0 0-23,0 0 0,-11 0 166,5 5 29,6-5 5,-6 10 2,0-4-92,1 4-18,-7 0-4,12 0-1,0 0-44,-5 5-9,-1 0-2,0-4 0,1 9-32,-1-5 0,12 5 0,-6 1 0,-6-1 0,6 5 0,11-5 0,-5 1 0,-6-1 0,6 0 0,5-5 0,0 1 0,7-1 0,-7-5 0,-11-10 0,11 10 0,6-5 12,-5 5 0,-12-10-1,11-5 0,12 0-11,-6 0 0,-11 0 0,-6-10 8,0 5 4,6-11 0,5 6 0,0-10 0,-11 0 12,0-1 2,6 6 1,-6 0 0,0-11 0,0 6 0,-11 0 0,11 4 0,-6-4-8,0 0-2,-5 4 0,-1 1 0,18 5-6,-17 5-2,-1 5 0,-10 0 0,4 5-40,1 5-8,0 5-1,-6 5-1,1 0-29,-1 6-6,11-1 0,1 10-663,-6 6-132</inkml:trace>
  <inkml:trace contextRef="#ctx0" brushRef="#br0" timeOffset="-360.16">-530 356 403,'0'0'17,"0"0"5,0 0-22,0 0 0,0 0 0,0 0 0,0 0 195,0 0 34,0 0 7,0 0 2,0 0-92,0 0-18,0 0-4,0 0-1,0 0-21,0 0-4,11-5-1,-11 5 0,0 0-17,0 0-4,17-10-1,0 5 0,-5 0-17,-1-5-3,1 5-1,5-5 0,0 10-23,-6-5-5,6 0-1,-5 0 0,-1-6-14,-5 11-3,-6 0-8,0 0 12,11 0-12,1 5 0,-7 1 8,-5-6-8,0 0 0,0 0 0,0 10 0,6 5 0,0 0-24,-6-5-2,-6 5 0,6 1 0,0-6-14,0 5-4,-6-5 0,6 5 0,0-15 1,0 15 0,0 1 0,0-1 0,0-15 14,0 0 2,6 15 1,-6-15 0,0 0 10,6 10 3,-1 5 0,-5-15 0,0 0 13,12 11 0,-1-6 0,1 5 0,-12-10 0,0 0 16,5 10-3,7 0-1,-1 0-12,-11-10 11,0 0-11,6 10 10,5 0 6,-11-10 0,0 21 1,0-6 0,0-5 6,0 5 1,0 0 0,0 1 0,-11-1-7,-1 0-1,12 0 0,-5 5 0,-1-4-16,0-6 0,-5 5 8,5 0-8,1 0 0,-1-4-16,-11-1 4,17-10 0,0 0-46,0 0-9,0 0-1,0 0-892</inkml:trace>
  <inkml:trace contextRef="#ctx0" brushRef="#br0" timeOffset="1148.08">-633 2023 288,'-11'36'12,"11"-36"4,0 0-16,0 0 0,0 0 0,0 0 0,0 0 200,0 0 36,0 0 8,0 0 2,0 0-138,0 0-27,0 0-5,-17-5-2,-12 5-36,18-5-7,11 5-2,0 0 0,0 0-29,0 0 0,0 0 0,0 0 0,0 0 0,0 0-12,0-16 1,0 1 0,11 5 11,-11 5 0,6-5 0,-6 5 0,0-5 0,0 10 16,0 0-4,0 0-1,-6-10 3,12-1 1,0 6 0,-6-5 0,-6 0-15,6 10 0,0 0 8,0 0-8,0 0 0,0 0 0,0 0 0,0-5 0,6-10 23,-6 15 1,0 0 1,0 0 0,0 0 17,0 0 3,0 0 1,0 0 0,0-10-4,0 10-1,0 0 0,0 0 0,-6 10-16,0 5-3,12 0-1,0 0 0,-1-4-6,1 4-2,-6 5 0,11 5 0,7 6-1,-7-1-1,-5 1 0,-1-6 0,7 0 5,-1 1 0,-5-1 1,0-5 0,5 0-1,-5 6-1,-6-6 0,5 5 0,-5 1-1,6 4 0,0 1 0,-1 4 0,-5 0 0,-5-4 0,10 4 0,-5-4 0,-5-1-5,-1-5-1,0 1 0,1-1 0,10 0-8,-10-9 0,-1-1 0,6-5 0,0-10-11,0 0-4,-11 0-1,-1-5 0,6-5-24,6-5-6,0-6-1,-5 1-623,5-10-125</inkml:trace>
  <inkml:trace contextRef="#ctx0" brushRef="#br0" timeOffset="1704.8">-291 2150 460,'-11'-20'20,"11"20"5,0 0-25,0 0 0,0 0 0,0 0 0,-12 10 328,12-10 60,0 0 12,-5 10 2,-7-5-258,7 10-51,10-5-10,-5 6-3,0 4-43,0-5-9,6 5-1,0 1-1,5-6-16,-11 5-10,-6-5 12,12 6-12,6-6 0,-7 5 0,1-5 0,0 5 0,-1-4 0,7 4 0,-1-5 0,1 0 0,-7 1-20,7-6 3,5 5 0,-6-5 0,-11-10 0,12 5 0,-1 0 0,0-5 0,6-5 17,-5 0-10,-6-5 10,5-5-8,6 5 8,-6-6 0,-5-4-9,6 0 9,-7 0 0,1-6 0,5 6 0,-11 0 0,6-1 0,0-4 0,5 0 0,-5-1 0,0 1 8,-6 0 5,0 4 2,0 1 0,0-5 7,5 5 2,-5-6 0,0 11 0,6-5 0,-12 0 0,1-1 0,-1 6 0,6 5-5,-6-5-1,0 0 0,-5 4 0,0 1-6,5 0-2,0 0 0,-5 5 0,-6 5-10,0 0 12,5 0-12,7-10 12,-13-5-12,7-1 0,0 11 0,-1 10 8,-5 0-8,11 6 0,-5 4 0,0 5 0,11-5-9,-12 0 9,7 1-12,-1 4 12,6-5-8,-6 0 8,6 6 0,-6-6 0,6 0 0,0 0 0,0 0 0,6 1 0,-6-16 0,6 5 12,0 5-3,5-5-1,-11-5 4,11 5 1,6 0 0,-5 0 0,11 5 11,-12-5 1,0 0 1,7-5 0,-7 0-26,0-5 0,6 0 0,1-5 0,-1 0-66,5-10-18,-4-1-4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7:09.0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 5528 0 0,'5'10'13687'0'0,"-1"-10"-11392"0"0,-3 0-972 0 0,12 1 961 0 0,84 16 637 0 0,-87-16-2682 0 0,1 2 1 0 0,12 3-1 0 0,-1 0-13 0 0,-11-5-168 0 0,0 0 0 0 0,1 0 0 0 0,-1-1 0 0 0,1-1 0 0 0,13-1 0 0 0,-5-3-2 0 0,-3 0 5 0 0,-11 3-43 0 0,0 0-1 0 0,-1 0 1 0 0,1 1 0 0 0,0 0 0 0 0,9-1 0 0 0,-13 2-31 0 0,-1-1 0 0 0,1 1 1 0 0,0-1-1 0 0,0 0 0 0 0,-1 0 1 0 0,1 0-1 0 0,0 0 1 0 0,-1 0-1 0 0,1 0 0 0 0,-1 0 1 0 0,1-1-1 0 0,-1 1 0 0 0,3-3 1 0 0,-3 2-135 0 0,1 0-367 0 0,1 1-774 0 0,9-1-275 0 0,-12 2 1526 0 0,0 0 0 0 0,0 0 0 0 0,0 0 0 0 0,0-1 0 0 0,0 1 0 0 0,0 0 0 0 0,0 0 0 0 0,0 0 0 0 0,0 0 0 0 0,0 0 0 0 0,0 0 0 0 0,0 0 1 0 0,0 0-1 0 0,0 0 0 0 0,0 0 0 0 0,0 0 0 0 0,0 0 0 0 0,0 0 0 0 0,0 0 0 0 0,0 0 0 0 0,0-1 0 0 0,0 1 0 0 0,0 0 0 0 0,0 0 0 0 0,0 0 1 0 0,0 0-1 0 0,0 0 0 0 0,0 0 0 0 0,0 0 0 0 0,0 0 0 0 0,0 0 0 0 0,0 0 0 0 0,0 0 0 0 0,0 0 0 0 0,0 0 0 0 0,0 0 0 0 0,0 0 0 0 0,0 0 1 0 0,0 0-1 0 0,1 0 0 0 0,-1 0 0 0 0,0 0 0 0 0,0-1 0 0 0,0 1 0 0 0,0 0 0 0 0,0 0 0 0 0,0 0 0 0 0,0 0 0 0 0,0 0 0 0 0,0 0 0 0 0,0 0 1 0 0,-10-8-1950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7:09.5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0 16008 0 0,'0'0'4318'0'0,"-1"3"-2891"0"0,-5 24 32 0 0,1 0 1 0 0,1 0 0 0 0,0 30-1 0 0,2-32-1408 0 0,1-20-32 0 0,0-1 0 0 0,1 1 0 0 0,0-1 1 0 0,0 1-1 0 0,0-1 0 0 0,0 1 1 0 0,1-1-1 0 0,1 9 0 0 0,3 13 30 0 0,-3-21-118 0 0,18 17-52 0 0,-17-20 27 0 0,0 1 0 0 0,0-1 0 0 0,0 0 0 0 0,8 4 0 0 0,-3-2-369 0 0,-7-4 315 0 0,0-1 1 0 0,0 1-1 0 0,0-1 1 0 0,0 1-1 0 0,0-1 1 0 0,0 1 0 0 0,-1-1-1 0 0,1 0 1 0 0,0 1-1 0 0,0-1 1 0 0,0 0-1 0 0,-1 0 1 0 0,2-1 0 0 0,-1 1-130 0 0,0-1 1 0 0,-1 1 0 0 0,1 0-1 0 0,-1-1 1 0 0,1 1 0 0 0,-1-1-1 0 0,0 1 1 0 0,0-1 0 0 0,1 1 0 0 0,-1 0-1 0 0,0-1 1 0 0,0-1 0 0 0,0-11-7489 0 0</inkml:trace>
  <inkml:trace contextRef="#ctx0" brushRef="#br0" timeOffset="1">92 10 6912 0 0,'21'0'179'0'0,"-14"0"4044"0"0,3 0 4489 0 0,-11 15-5677 0 0,0-12-2785 0 0,1 0 0 0 0,-1 0 1 0 0,1 0-1 0 0,0 1 0 0 0,0-1 0 0 0,0 0 1 0 0,0 0-1 0 0,0 1 0 0 0,0-1 1 0 0,2 5-1 0 0,0 16 676 0 0,-2-19-844 0 0,0-1 0 0 0,0 1-1 0 0,1 0 1 0 0,0-1 0 0 0,0 1 0 0 0,0 0 0 0 0,0-1-1 0 0,0 1 1 0 0,3 4 0 0 0,-1-4-77 0 0,0 0-1 0 0,-1 0 1 0 0,0 1 0 0 0,0-1 0 0 0,0 0-1 0 0,1 9 1 0 0,-3-10-5 0 0,1-2 0 0 0,-1-1 0 0 0,1 1 0 0 0,-1 0 0 0 0,1-1 0 0 0,0 1 0 0 0,-1-1 0 0 0,1 1 0 0 0,0-1 0 0 0,0 1 0 0 0,0-1 0 0 0,0 1 0 0 0,3 2 0 0 0,9 13 0 0 0,-12-15-603 0 0,0-1 204 0 0,-1 0 1 0 0,0 0-1 0 0,1 0 0 0 0,-1 0 0 0 0,0 0 1 0 0,1-1-1 0 0,-1 1 0 0 0,1 0 0 0 0,0 0 1 0 0,-1-1-1 0 0,1 1 0 0 0,0 0 0 0 0,-1 0 1 0 0,1-1-1 0 0,0 1 0 0 0,0-1 0 0 0,-1 1 1 0 0,1-1-1 0 0,0 1 0 0 0,0-1 0 0 0,1 1 0 0 0,21-5-6568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7:10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115 41 11056 0 0,'-3'-16'505'0'0,"2"15"-462"0"0,1 0-1 0 0,0 0 1 0 0,-1-1-1 0 0,1 1 1 0 0,-1 0 0 0 0,1 0-1 0 0,-1 0 1 0 0,0 0-1 0 0,1 0 1 0 0,-1 0 0 0 0,0 0-1 0 0,1 1 1 0 0,-3-2-1 0 0,-1-4 57 0 0,4 6 32 0 0,0 0 0 0 0,-1 0 1 0 0,1-1-1 0 0,0 1 0 0 0,0 0 1 0 0,0 0-1 0 0,0 0 0 0 0,0 0 0 0 0,-1-1 1 0 0,1 1-1 0 0,0 0 0 0 0,0 0 1 0 0,0 0-1 0 0,-1 0 0 0 0,1-1 1 0 0,0 1-1 0 0,0 0 0 0 0,0 0 1 0 0,-1 0-1 0 0,1 0 0 0 0,0 0 1 0 0,0 0-1 0 0,-1 0 0 0 0,1 0 0 0 0,0 0 1 0 0,0 0-1 0 0,-1 0 0 0 0,1 0 1 0 0,0 0-1 0 0,0 0 0 0 0,-1 0 1 0 0,1 0-1 0 0,0 0 0 0 0,0 0 1 0 0,-1 0-1 0 0,1 0 0 0 0,0 0 1 0 0,0 0-1 0 0,0 1 0 0 0,-1-1 0 0 0,1 0 1 0 0,0 0-1 0 0,0 0 0 0 0,-1 1 1 0 0,-8 9 7750 0 0,7-8-7340 0 0,2 0-447 0 0,-1-1 1 0 0,1 1-1 0 0,-1-1 1 0 0,1 0-1 0 0,-1 1 1 0 0,1-1-1 0 0,0 1 1 0 0,0-1-1 0 0,-1 3 1 0 0,0 6 94 0 0,-5 8 86 0 0,-31 105 236 0 0,19-6-484 0 0,14-100-148 0 0,1 1 0 0 0,1 0 1 0 0,0 1-1 0 0,2 30 0 0 0,12 46-129 0 0,-8-67 250 0 0,-3-17-1 0 0,0 1 0 0 0,1 0 0 0 0,1 0 0 0 0,-1 0 0 0 0,7 14 0 0 0,5 8 14 0 0,-6-13 30 0 0,0 0 0 0 0,2-1 0 0 0,0 0 0 0 0,2 0 0 0 0,13 17-1 0 0,-22-33-103 0 0,8 9-111 0 0,0 1 0 0 0,21 16-1 0 0,-29-27-37 0 0,0 0 0 0 0,0-1 0 0 0,1 1 0 0 0,-1-1 0 0 0,1 0 0 0 0,-1 0 0 0 0,1-1-1 0 0,0 1 1 0 0,0-1 0 0 0,0 1 0 0 0,0-1 0 0 0,0 0 0 0 0,0-1 0 0 0,0 1 0 0 0,0-1-1 0 0,7 0 1 0 0,15-5-5756 0 0,-3-3-1745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7:10.6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0 197 11976 0 0,'0'0'922'0'0,"0"-3"-600"0"0,7-58 3995 0 0,-6 56-3889 0 0,1 1 1 0 0,-1-1 0 0 0,1 1-1 0 0,0-1 1 0 0,0 1-1 0 0,1 0 1 0 0,-1 0-1 0 0,6-7 1 0 0,1-2 1127 0 0,-5 9-1093 0 0,-1 0 0 0 0,1 0-1 0 0,8-7 1 0 0,3-3 259 0 0,-13 12-614 0 0,1 0 1 0 0,0 0-1 0 0,0 0 0 0 0,0 0 0 0 0,-1 0 1 0 0,2 1-1 0 0,-1-1 0 0 0,0 1 0 0 0,0 0 0 0 0,0 0 1 0 0,1 0-1 0 0,3 0 0 0 0,21-8 345 0 0,-23 6-355 0 0,-4 2-92 0 0,0 1 0 0 0,0 0 0 0 0,-1-1 1 0 0,1 1-1 0 0,0-1 0 0 0,0 1 0 0 0,0 0 1 0 0,-1 0-1 0 0,1-1 0 0 0,0 1 1 0 0,0 0-1 0 0,0 0 0 0 0,0 0 0 0 0,-1 0 1 0 0,1 0-1 0 0,1 0 0 0 0,30 14 56 0 0,-32-14-55 0 0,0 0 1 0 0,1 0-1 0 0,-1 0 1 0 0,0 0 0 0 0,0 0-1 0 0,0 0 1 0 0,0 0 0 0 0,0 0-1 0 0,1 0 1 0 0,-1 0 0 0 0,0 0-1 0 0,0 1 1 0 0,0-1 0 0 0,0 0-1 0 0,0 0 1 0 0,0 0 0 0 0,0 0-1 0 0,0 0 1 0 0,1 0-1 0 0,-1 0 1 0 0,0 0 0 0 0,0 1-1 0 0,0-1 1 0 0,0 0 0 0 0,0 0-1 0 0,0 0 1 0 0,0 0 0 0 0,0 0-1 0 0,0 1 1 0 0,0-1 0 0 0,0 0-1 0 0,0 0 1 0 0,0 0 0 0 0,0 0-1 0 0,0 0 1 0 0,0 1-1 0 0,0-1 1 0 0,1 7 144 0 0,0 0 1 0 0,1 0-1 0 0,-1-1 0 0 0,1 1 1 0 0,4 8-1 0 0,-2-6-246 0 0,-1 0 0 0 0,0 0 0 0 0,1 9-1 0 0,-2-5 99 0 0,0-1-1 0 0,-1 1 0 0 0,-1 0 0 0 0,0-1 0 0 0,0 1 0 0 0,-2-1 0 0 0,1 1 0 0 0,-5 14 0 0 0,5-21 0 0 0,-1 0-1 0 0,2 1 0 0 0,-1-1 1 0 0,1 0-1 0 0,0 1 0 0 0,0-1 1 0 0,2 7-1 0 0,-1 12-342 0 0,1-6-30 0 0,-1-17 309 0 0,-1 0 1 0 0,1-1-1 0 0,-1 1 1 0 0,0-1 0 0 0,0 1-1 0 0,0 0 1 0 0,1-1 0 0 0,-2 1-1 0 0,1 0 1 0 0,0-1-1 0 0,0 1 1 0 0,0-1 0 0 0,-1 1-1 0 0,1 0 1 0 0,-1-1 0 0 0,1 1-1 0 0,-1-1 1 0 0,0 1-1 0 0,0-1 1 0 0,1 1 0 0 0,-1-1-1 0 0,0 0 1 0 0,0 1 0 0 0,-3 1-1 0 0,-2 3-29 0 0,0-1 0 0 0,-1 1 1 0 0,0-1-1 0 0,0 0 0 0 0,0-1 0 0 0,0 0 0 0 0,-1 0 0 0 0,0-1 0 0 0,-8 3 1 0 0,8-3-42 0 0,7-2 74 0 0,-1 0 1 0 0,0 0 0 0 0,0 0 0 0 0,0 0-1 0 0,0-1 1 0 0,0 1 0 0 0,0-1 0 0 0,0 1-1 0 0,0-1 1 0 0,0 0 0 0 0,0 0 0 0 0,0 0-1 0 0,0 0 1 0 0,-3 0 0 0 0,2-1-22 0 0,0 0 1 0 0,0 0-1 0 0,0 0 1 0 0,0 1-1 0 0,0-1 1 0 0,-3 1-1 0 0,3 0 180 0 0,3-1-28 0 0,0 1 0 0 0,0-1 0 0 0,0 1 0 0 0,0-1 0 0 0,0 1 1 0 0,0-1-1 0 0,0 1 0 0 0,0-1 0 0 0,0 1 0 0 0,0-1 1 0 0,0 1-1 0 0,0-1 0 0 0,0 1 0 0 0,0-1 0 0 0,0 1 0 0 0,1-1 1 0 0,-1 1-1 0 0,0 0 0 0 0,0-1 0 0 0,1 1 0 0 0,-1-1 1 0 0,1 0-62 0 0,0 1 1 0 0,1-1-1 0 0,-1 0 1 0 0,0 0-1 0 0,0 0 1 0 0,0 1 0 0 0,0-1-1 0 0,-1 0 1 0 0,1 0-1 0 0,1-2 1 0 0,-1 1 9 0 0,0 1 0 0 0,0 0 0 0 0,0 0 0 0 0,0-1 0 0 0,0 1 0 0 0,0 0 0 0 0,0 0 0 0 0,1 0 0 0 0,-1 0 0 0 0,0 1 0 0 0,1-1 0 0 0,-1 0 0 0 0,0 0 0 0 0,4 0 0 0 0,12-2 240 0 0,-10 2-131 0 0,1 0 0 0 0,-1-1 1 0 0,0 0-1 0 0,11-4 0 0 0,-5 1 155 0 0,24-6 0 0 0,-11 3-66 0 0,-15 5-10 0 0,0 1 0 0 0,20-2 1 0 0,16-3 415 0 0,-13 1-255 0 0,8-2-1053 0 0,-19 1-126 0 0,-16 6 346 0 0,0-1-1 0 0,0 0 1 0 0,0-1 0 0 0,-1 1-1 0 0,1-1 1 0 0,-1 0 0 0 0,0-1 0 0 0,9-6-1 0 0,-7 4-1606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7:11.2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60 94 17215 0 0,'7'-13'698'0'0,"-4"5"340"0"0,8 8-878 0 0,8-8 190 0 0,-18 7-151 0 0,1 0 1 0 0,-1 0-1 0 0,0 1 1 0 0,0-1-1 0 0,0 1 0 0 0,0-1 1 0 0,1 1-1 0 0,-1-1 1 0 0,0 1-1 0 0,0 0 1 0 0,1 0-1 0 0,-1-1 0 0 0,0 1 1 0 0,1 0-1 0 0,-1 0 1 0 0,0 0-1 0 0,0 0 0 0 0,1 1 1 0 0,-1-1-1 0 0,0 0 1 0 0,1 1-1 0 0,-1-1 1 0 0,0 0-1 0 0,0 1 0 0 0,0-1 1 0 0,0 1-1 0 0,2 1 1 0 0,0-1-66 0 0,1 0 0 0 0,-1 1 0 0 0,1-1 0 0 0,0 0 0 0 0,-1-1 0 0 0,1 1 0 0 0,0-1 1 0 0,0 1-1 0 0,-1-1 0 0 0,1 0 0 0 0,0-1 0 0 0,0 1 0 0 0,-1-1 0 0 0,1 1 0 0 0,0-1 1 0 0,3-1-1 0 0,15-3 156 0 0,-9 3 117 0 0,-1 0-1 0 0,1-2 0 0 0,-1 0 1 0 0,20-9-1 0 0,-30 12-410 0 0,0 0-1 0 0,0 0 1 0 0,0-1 0 0 0,0 1-1 0 0,-1-1 1 0 0,1 0 0 0 0,0 1-1 0 0,-1-1 1 0 0,0 0-1 0 0,3-4 1 0 0,-4 6-30 0 0,1-1-1 0 0,-1 1 1 0 0,0 0 0 0 0,1-1-1 0 0,-1 1 1 0 0,0-1 0 0 0,1 1-1 0 0,-1 0 1 0 0,1-1 0 0 0,-1 1-1 0 0,0 0 1 0 0,1 0 0 0 0,-1-1-1 0 0,1 1 1 0 0,-1 0 0 0 0,1 0-1 0 0,-1 0 1 0 0,2 0 0 0 0,0-2-126 0 0,3-5-348 0 0,-4 5-140 0 0</inkml:trace>
  <inkml:trace contextRef="#ctx0" brushRef="#br0" timeOffset="1">93 73 19351 0 0,'-3'3'152'0'0,"1"1"-1"0"0,0-2 1 0 0,-1 1-1 0 0,1 0 1 0 0,-1 0-1 0 0,0-1 0 0 0,0 1 1 0 0,0-1-1 0 0,0 0 1 0 0,0 0-1 0 0,-1 0 0 0 0,1-1 1 0 0,-5 2-1 0 0,7-2-81 0 0,0 0 0 0 0,0-1 0 0 0,0 1 0 0 0,0 0-1 0 0,0 0 1 0 0,0 0 0 0 0,0 0 0 0 0,1 0 0 0 0,-1 0-1 0 0,0 0 1 0 0,0 1 0 0 0,-10 11 1742 0 0,6-6-1356 0 0,-1-1 0 0 0,1 1 0 0 0,-5 9 0 0 0,10-15-418 0 0,0-1 1 0 0,0 1 0 0 0,0 0 0 0 0,0 0-1 0 0,0-1 1 0 0,0 1 0 0 0,0 0 0 0 0,1 0-1 0 0,-1-1 1 0 0,0 1 0 0 0,0 0 0 0 0,0-1-1 0 0,1 1 1 0 0,-1 0 0 0 0,0-1 0 0 0,1 1-1 0 0,-1 0 1 0 0,1 0 0 0 0,0 0 63 0 0,5 19 427 0 0,-5-17-491 0 0,1 1 1 0 0,-1 0 0 0 0,0 0-1 0 0,1-1 1 0 0,2 4-1 0 0,-1 0-29 0 0,1-1 0 0 0,0 0 0 0 0,0 0 0 0 0,0-1 0 0 0,1 1-1 0 0,0-1 1 0 0,0 0 0 0 0,10 7 0 0 0,1 0-9 0 0,-12-8 0 0 0,1-1 0 0 0,-1 0 0 0 0,1 0 0 0 0,5 2 0 0 0,6 3 0 0 0,-13-6 0 0 0,1 0 0 0 0,-1 0 0 0 0,1 0 0 0 0,0-1 0 0 0,5 2 0 0 0,111 31 0 0 0,-113-32-4 0 0,1 1 0 0 0,-1 0 0 0 0,8 4-1 0 0,15 7 93 0 0,-27-13 25 0 0,-1 0-1 0 0,1 0 1 0 0,-1 0 0 0 0,1 0 0 0 0,-1 1-1 0 0,0-1 1 0 0,1 1 0 0 0,-1 0 0 0 0,0-1-1 0 0,0 1 1 0 0,0 0 0 0 0,-1 0 0 0 0,1 1-1 0 0,0-1 1 0 0,2 4 0 0 0,1 10 52 0 0,-4-14-165 0 0,0 1 0 0 0,-1 0 0 0 0,1 0 0 0 0,-1 0 0 0 0,0-1 0 0 0,0 1 0 0 0,0 0 0 0 0,0 0 0 0 0,-1-1 0 0 0,1 1 0 0 0,-1 0 0 0 0,0 0 0 0 0,1-1 0 0 0,-1 1 0 0 0,0-1 0 0 0,-1 1 0 0 0,0 2 0 0 0,-1 0 0 0 0,-1 0 0 0 0,1 0 0 0 0,-1-1 0 0 0,0 0 0 0 0,0 1 0 0 0,0-1 0 0 0,0-1 0 0 0,-1 1 0 0 0,-8 5 0 0 0,-8 2 0 0 0,-23 10 0 0 0,35-19 0 0 0,1 1 0 0 0,0-1 0 0 0,-1 0 0 0 0,1 0 0 0 0,-1-1 0 0 0,-12 0 0 0 0,18-2-158 0 0,-1 1 0 0 0,0-1 0 0 0,1 0 0 0 0,-1-1 0 0 0,1 1 0 0 0,-1 0 0 0 0,1-1 0 0 0,0 0 0 0 0,-1 0 0 0 0,1 0 0 0 0,0 0 0 0 0,-4-4 0 0 0,5 3-1007 0 0,-1 1 0 0 0,0-1 0 0 0,0 0 0 0 0,1 0 0 0 0,0 0 0 0 0,-1 0 0 0 0,-1-4 0 0 0,-1-12-6740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7:11.8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18511 0 0,'0'0'1683'0'0,"2"1"-1390"0"0,1 1-235 0 0,0 0-1 0 0,0-1 1 0 0,0 0-1 0 0,0 1 1 0 0,0-1-1 0 0,0-1 1 0 0,1 1-1 0 0,-1 0 0 0 0,6 0 1 0 0,-5-1 313 0 0,1 1 0 0 0,-1 0 0 0 0,0 0 1 0 0,1 0-1 0 0,-1 0 0 0 0,0 1 0 0 0,4 2 0 0 0,20 12 1599 0 0,-20-12-1671 0 0,0 1 1 0 0,0-1 0 0 0,0 1 0 0 0,-1 1-1 0 0,0-1 1 0 0,-1 1 0 0 0,1 1-1 0 0,-1-1 1 0 0,7 10 0 0 0,31 41 334 0 0,-26-36-475 0 0,-2 1 0 0 0,21 34-1 0 0,-29-42 69 0 0,-1 1 0 0 0,0 0-1 0 0,-1 0 1 0 0,0 1 0 0 0,-1 0-1 0 0,5 28 1 0 0,-1 7-209 0 0,-5-36-18 0 0,-1 0 0 0 0,-1 0-1 0 0,0 0 1 0 0,-1 25-1 0 0,-6 5 15 0 0,2-23-53 0 0,0 22 0 0 0,2-32-134 0 0,0 0-1 0 0,0-1 0 0 0,-1 0 1 0 0,-1 1-1 0 0,0-1 1 0 0,-9 21-1 0 0,-3 11-443 0 0,8-23 15 0 0,-1 0-1 0 0,-20 39 1 0 0,-11 2-6971 0 0,5-13-1214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7:16.0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17 724 2760 0 0,'-5'8'16849'0'0,"3"-6"-16595"0"0,1 1 0 0 0,-1 0 0 0 0,1 0 0 0 0,0 0 0 0 0,0 0 0 0 0,0 0 0 0 0,0 0 0 0 0,1 0 0 0 0,-1 0 0 0 0,1 1 0 0 0,0-1 0 0 0,0 0 0 0 0,0 0 0 0 0,0 0 0 0 0,0 0 0 0 0,1 1 0 0 0,-1-1 0 0 0,1 0 0 0 0,2 5 0 0 0,-2-4-55 0 0,5 17 485 0 0,-6-20-644 0 0,1 0 0 0 0,-1 0 0 0 0,0-1 0 0 0,1 1 0 0 0,-1 0 0 0 0,1-1 1 0 0,-1 1-1 0 0,1 0 0 0 0,-1-1 0 0 0,1 1 0 0 0,-1-1 0 0 0,1 1 0 0 0,0-1 1 0 0,-1 1-1 0 0,1-1 0 0 0,0 0 0 0 0,-1 1 0 0 0,1-1 0 0 0,0 0 0 0 0,0 1 1 0 0,-1-1-1 0 0,1 0 0 0 0,0 0 0 0 0,1 1 0 0 0,-1-4 64 0 0,36-56 488 0 0,-31 46-513 0 0,-2 0-1 0 0,0 0 0 0 0,0 0 1 0 0,-1 0-1 0 0,-1 0 0 0 0,0-1 1 0 0,-1 1-1 0 0,0-18 0 0 0,5-40 128 0 0,-3 53-180 0 0,2-6 11 0 0,-2 0 1 0 0,0 0 0 0 0,-2-35 0 0 0,-5-82-117 0 0,0-1-99 0 0,3 127 39 0 0,0 0 159 0 0,-1 0-1 0 0,0 0 1 0 0,-5-18 0 0 0,1 3 304 0 0,3 19-287 0 0,2 34-54 0 0,2-1-88 0 0,1 0 0 0 0,1-1 0 0 0,7 26 0 0 0,1 1 413 0 0,3 2-277 0 0,-1-8-33 0 0,-1 3-19 0 0,1-1-1 0 0,34 72 1 0 0,-25-56 21 0 0,-16-43 0 0 0,-6-15-3 0 0,0-1 1 0 0,1 1-1 0 0,0-1 0 0 0,-1 0 1 0 0,1 1-1 0 0,0-1 0 0 0,0 0 1 0 0,0 1-1 0 0,-1-1 0 0 0,1 0 1 0 0,1 0-1 0 0,-1 0 0 0 0,0 0 1 0 0,0 0-1 0 0,0 0 0 0 0,0 0 1 0 0,1 0-1 0 0,-1-1 0 0 0,3 2 1 0 0,-2-1 0 0 0,0 0-1 0 0,0 0 1 0 0,1 0 0 0 0,-1 0-1 0 0,0 0 1 0 0,1-1 0 0 0,-1 1 0 0 0,5-1-1 0 0,6-4-34 0 0,-7 2 11 0 0,-3 0-15 0 0,1 0 0 0 0,-1 0 0 0 0,1 0-1 0 0,-1 0 1 0 0,0 0 0 0 0,0 0 0 0 0,0-1 0 0 0,0 0 0 0 0,-1 1 0 0 0,1-1 0 0 0,3-5 0 0 0,2-2-122 0 0,-3 4-582 0 0,1-1 1 0 0,-1 1-1 0 0,4-10 1 0 0,-6 12-293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7:16.5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15664 0 0,'0'0'1417'0'0,"0"2"-961"0"0,0 3 182 0 0,1 0 0 0 0,0-1 0 0 0,0 1-1 0 0,3 5 1 0 0,2 11 1525 0 0,20 63 691 0 0,-10-24-2660 0 0,45 108-1 0 0,-54-159 119 0 0,-4-6-1984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7:17.1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30 10592 0 0,'0'0'8115'0'0,"2"-1"-5797"0"0,2 0-1900 0 0,7-3 374 0 0,-1 0 0 0 0,1 0 1 0 0,0 1-1 0 0,0 1 1 0 0,0 0-1 0 0,17-1 1 0 0,2 1-250 0 0,-15 0-404 0 0,24 0 0 0 0,-36 2-288 0 0</inkml:trace>
  <inkml:trace contextRef="#ctx0" brushRef="#br0" timeOffset="1">68 170 19351 0 0,'0'0'1943'0'0,"2"0"-1783"0"0,8 3-125 0 0,-9-3 37 0 0,1 1 0 0 0,0 0 0 0 0,0-1 0 0 0,0 1 1 0 0,0-1-1 0 0,0 0 0 0 0,0 0 0 0 0,0 0 0 0 0,0 0 1 0 0,0 0-1 0 0,0 0 0 0 0,4-1 0 0 0,-1 0 415 0 0,0 0 1 0 0,0 0-1 0 0,0 0 0 0 0,6 0 0 0 0,-5 1-133 0 0,-1-1 0 0 0,1 1 0 0 0,-1-1 0 0 0,1-1 0 0 0,9-2 0 0 0,-6 1-34 0 0,0 0-1 0 0,1 1 0 0 0,-1 0 1 0 0,1 0-1 0 0,14 0 1 0 0,7-1-46 0 0,-6 0-389 0 0,26-1 0 0 0,-50 4-301 0 0,0 0 0 0 0,0 0-1 0 0,0 0 1 0 0,-1 0 0 0 0,1 0 0 0 0,0-1-1 0 0,0 1 1 0 0,0 0 0 0 0,0 0-1 0 0,0-1 1 0 0,0 1 0 0 0,1-1-1 0 0,3-1-2345 0 0,6 1-6172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7:37.4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226 78 10592 0 0,'-2'-1'6466'0'0,"-7"-3"-5424"0"0,0-1-1 0 0,0 0 1 0 0,1 0-1 0 0,0-1 1 0 0,0-1-1 0 0,-8-7 1 0 0,13 11-722 0 0,0 0 0 0 0,-1 1 1 0 0,1-1-1 0 0,-7-2 1 0 0,-1-3 215 0 0,9 7-456 0 0,1 0 0 0 0,-1 0 0 0 0,1 0-1 0 0,-1 1 1 0 0,0-1 0 0 0,1 1 0 0 0,-1-1-1 0 0,0 1 1 0 0,1 0 0 0 0,-1-1 0 0 0,0 1 0 0 0,1 0-1 0 0,-1 0 1 0 0,0 0 0 0 0,0 0 0 0 0,1 1 0 0 0,-1-1-1 0 0,0 0 1 0 0,-1 1 0 0 0,-2 1-52 0 0,0-1 0 0 0,1 1-1 0 0,-1 0 1 0 0,1 0 0 0 0,-6 3 0 0 0,6-2-46 0 0,0 0 0 0 0,0 1 0 0 0,0-1 0 0 0,0 1 0 0 0,1-1 0 0 0,-1 1 0 0 0,1 0 0 0 0,0 1 0 0 0,0-1 0 0 0,0 0 0 0 0,1 1 0 0 0,-1 0 1 0 0,1-1-1 0 0,-2 10 0 0 0,3-10-14 0 0,0 0 1 0 0,0 0 0 0 0,0 0 0 0 0,1 1 0 0 0,0-1-1 0 0,0 0 1 0 0,0 0 0 0 0,0 1 0 0 0,1-1 0 0 0,0 0 0 0 0,-1 0-1 0 0,2 0 1 0 0,-1 0 0 0 0,0 0 0 0 0,1 0 0 0 0,0 0-1 0 0,4 7 1 0 0,4 3 14 0 0,2 0 0 0 0,0-1-1 0 0,0 0 1 0 0,16 11 0 0 0,24 25 19 0 0,-37-29-2 0 0,-13-16 0 0 0,1 0 0 0 0,0 0 0 0 0,0-1 0 0 0,0 0 0 0 0,6 7 0 0 0,-3-6 3 0 0,0 0-1 0 0,0 1 1 0 0,-1 0-1 0 0,0 0 1 0 0,0 1-1 0 0,7 9 1 0 0,5 7 125 0 0,-14-19-110 0 0,0 0 1 0 0,0 0-1 0 0,-1 1 0 0 0,1-1 0 0 0,-1 1 0 0 0,2 3 0 0 0,4 11-11 0 0,-1 1-1 0 0,5 23 0 0 0,-10-34-7 0 0,-1 1 1 0 0,0-1-1 0 0,0 1 1 0 0,-1-1 0 0 0,0 0-1 0 0,-1 1 1 0 0,-2 14-1 0 0,3-21 1 0 0,-5 19-19 0 0,-12 40 0 0 0,15-55 15 0 0,-1-1-1 0 0,0 1 1 0 0,0-1-1 0 0,0 1 1 0 0,0-1-1 0 0,-1 0 1 0 0,0 0-1 0 0,0 0 1 0 0,0-1-1 0 0,0 1 1 0 0,-8 5-1 0 0,11-10 6 0 0,0 1 0 0 0,-1-1-1 0 0,1 1 1 0 0,0-1 0 0 0,-1 0-1 0 0,1 1 1 0 0,0-1 0 0 0,0 0-1 0 0,-1 0 1 0 0,1 0 0 0 0,0 0 0 0 0,-1 0-1 0 0,1 0 1 0 0,0 0 0 0 0,-1 0-1 0 0,1-1 1 0 0,0 1 0 0 0,0 0 0 0 0,-1-1-1 0 0,1 1 1 0 0,0-1 0 0 0,0 0-1 0 0,0 1 1 0 0,-1-1 0 0 0,1 0-1 0 0,0 0 1 0 0,0 0 0 0 0,0 1 0 0 0,0-1-1 0 0,-1-2 1 0 0,0 1-3 0 0,1 0 1 0 0,-1 0-1 0 0,0 0 1 0 0,0 0-1 0 0,1 0 1 0 0,-1-1-1 0 0,1 1 1 0 0,0 0-1 0 0,0-1 1 0 0,0 0-1 0 0,0 1 0 0 0,0-1 1 0 0,0 1-1 0 0,0-7 1 0 0,3-18 23 0 0,0 0 1 0 0,9-34 0 0 0,-5 36 137 0 0,1 0 0 0 0,2 1 1 0 0,1 0-1 0 0,13-25 0 0 0,2 5 76 0 0,10-19 112 0 0,-25 43-191 0 0,1 1-1 0 0,22-29 0 0 0,-29 41-119 0 0,0 0 0 0 0,0 0 0 0 0,4-12 0 0 0,0 0 22 0 0,0-3-48 0 0,-7 18-12 0 0,0 1 0 0 0,1-1 0 0 0,-1 0 0 0 0,1 0 0 0 0,0 0 0 0 0,0 1 1 0 0,0-1-1 0 0,0 1 0 0 0,1 0 0 0 0,0 0 0 0 0,-1 0 0 0 0,1 0 0 0 0,0 0 0 0 0,1 0 0 0 0,5-3 0 0 0,-7 4 1 0 0,1 0 1 0 0,0 1-1 0 0,-1-1 1 0 0,1 1-1 0 0,0-1 0 0 0,0 1 1 0 0,0 0-1 0 0,0 0 0 0 0,0 1 1 0 0,4-2-1 0 0,9 1 15 0 0,-16 4-17 0 0,-1-2 1 0 0,1 15-53 0 0,-1 1 1 0 0,-3 17-1 0 0,-2 18-153 0 0,5-44 203 0 0,1 1-1 0 0,0-1 1 0 0,0 0-1 0 0,1 0 1 0 0,0 1-1 0 0,1-1 1 0 0,-1 0-1 0 0,4 8 1 0 0,2 10-16 0 0,0 2-17 0 0,1 0 1 0 0,18 38-1 0 0,-12-32-85 0 0,-9-24 53 0 0,0 0-1 0 0,1 0 1 0 0,0-1 0 0 0,8 9-1 0 0,5 9-115 0 0,-16-22 155 0 0,-2-4 22 0 0,0 1-1 0 0,0 0 0 0 0,0 0 1 0 0,1-1-1 0 0,-1 1 1 0 0,1-1-1 0 0,-1 1 1 0 0,1-1-1 0 0,-1 0 0 0 0,1 0 1 0 0,0 1-1 0 0,0-1 1 0 0,0 0-1 0 0,0-1 0 0 0,-1 1 1 0 0,5 1-1 0 0,4 3 9 0 0,0-5 0 0 0,-7-2 6 0 0,0 0 1 0 0,-1 1-1 0 0,1-1 0 0 0,0 0 1 0 0,-1-1-1 0 0,1 1 0 0 0,-1 0 1 0 0,0-1-1 0 0,0 1 0 0 0,0-1 1 0 0,0 0-1 0 0,0 0 0 0 0,0 0 1 0 0,-1 0-1 0 0,1 0 0 0 0,-1 0 1 0 0,0 0-1 0 0,0 0 0 0 0,0 0 1 0 0,-1-1-1 0 0,1-3 0 0 0,1 0 54 0 0,-1-1 0 0 0,-1 0-1 0 0,1 1 1 0 0,-1-1 0 0 0,-1 0-1 0 0,1 1 1 0 0,-1-1-1 0 0,-3-9 1 0 0,0 3 39 0 0,4 10-70 0 0,-1 0 0 0 0,-1 0-1 0 0,1 0 1 0 0,0 0 0 0 0,-1 1-1 0 0,-2-4 1 0 0,2 4-11 0 0,1 0 1 0 0,-1 1-1 0 0,0 0 0 0 0,0-1 1 0 0,0 1-1 0 0,0 0 0 0 0,0 0 1 0 0,-1 0-1 0 0,1 0 0 0 0,0 0 1 0 0,-4-1-1 0 0,3 2-4 0 0,1 0 1 0 0,-1 1-1 0 0,0-1 0 0 0,0 1 1 0 0,1-1-1 0 0,-1 1 0 0 0,0 0 1 0 0,0 0-1 0 0,0 1 0 0 0,0-1 1 0 0,-5 2-1 0 0,6-2-14 0 0,-1 1 0 0 0,1 1 0 0 0,-1-1 0 0 0,1 0 0 0 0,0 1 0 0 0,-1-1 0 0 0,1 1 0 0 0,0 0 0 0 0,0-1 0 0 0,0 1 0 0 0,0 0 0 0 0,0 0 0 0 0,0 1 0 0 0,-2 3 0 0 0,1-2 0 0 0,1 0 0 0 0,-1 0 0 0 0,1 1 0 0 0,0-1 0 0 0,1 0 0 0 0,-1 1 0 0 0,-1 8 0 0 0,1 4-86 0 0,-1-2-247 0 0,2 0-1 0 0,0 15 1 0 0,1-26 247 0 0,0 0 0 0 0,1 0 0 0 0,-1 0 0 0 0,1 1 0 0 0,0-1 0 0 0,0 0 0 0 0,1 0 0 0 0,-1 0 1 0 0,1-1-1 0 0,0 1 0 0 0,4 7 0 0 0,-3-9-201 0 0,-1 1 1 0 0,1-1-1 0 0,-1 0 1 0 0,1 1-1 0 0,0-1 1 0 0,0-1-1 0 0,0 1 1 0 0,0 0-1 0 0,0-1 1 0 0,0 0-1 0 0,1 1 1 0 0,-1-1-1 0 0,0 0 1 0 0,1-1-1 0 0,-1 1 1 0 0,0-1-1 0 0,1 1 1 0 0,-1-1-1 0 0,1 0 1 0 0,-1 0-1 0 0,1-1 1 0 0,-1 1-1 0 0,1-1 1 0 0,3-1-1 0 0,15-6-1801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9T05:11:45.834"/>
    </inkml:context>
    <inkml:brush xml:id="br0">
      <inkml:brushProperty name="height" value="0.053" units="cm"/>
      <inkml:brushProperty name="color" value="#FF0000"/>
    </inkml:brush>
  </inkml:definitions>
  <inkml:trace contextRef="#ctx0" brushRef="#br0">18435 4353 7460,'-7'0'1063,"2"0"-1171,-1 0 701,5 0-58,-5 0 0,8 0-140,2 0 1,-1 0-200,5 0 1,-4 0-1,4-1-118,2-3 0,-3 2 0,1-2 8,2 3 0,-3 1 0,1 0 1,2 0 30,1 0 0,-3-2 0,0 0-52,2-2 0,1-1 0,1 5 0,1-1 18,-1-3 1,1 3-1,-1-4 1,0 4-1,1 0 14,-1-3 0,1 2 0,-1-2 0,0 3 0,1-1 10,-1-2 0,2 3 1,1-3-1,2 2-41,-2 2 0,-1 0 1,-2-1-1,0-2-43,1-1 0,-1 0 0,2 4 1,1 0-1,2 0 40,-2 0 1,-1 0 0,-1 0 0,3 0-21,0 0 1,1 0 0,-5 0 0,1 0 0,-1 0 12,0 0 0,2 0 0,1 0 1,2 0-6,-2 0 0,0 0 0,0 0 0,2 1-34,-2 3 0,3-2 1,-2 2-1,0-1 1,-1-1 11,1 2 0,-2 2 1,3-3-1,-2 1 1,0-1-16,2-2 0,0-1 0,-1 1 0,0 2 32,-1 1 0,5 0 0,-1-4 0,2 2 19,-1 2 0,0-3 0,2 3 0,-2-1 0,2 0-21,2 1 1,-4 2 0,0-4 0,-1 2-46,0-1 0,1 3 1,2-2-1,-3 0 1,0 0 9,1 0 1,-4 0-1,5-2 1,-1 1 6,0 1 1,2 1-1,-4-2 1,1 1 2,3-1 1,-3 2 0,1 0 0,-1-1 0,0 0 39,3 0 1,-2 1-1,0-2 1,2 3 24,2 1 1,-3-5-1,-1 4 1,2-2-1,2 1-40,0 2 1,1-2 0,0 1 0,0 1 3,0 0 0,0-4 0,-1 2 0,1 0 0,0 0 36,0 2 1,0-4 0,-1 2 0,1-1-8,0 1 0,-4 3 1,-1-3-1,2 1 0,2 1-16,1 0 0,0-5 0,-1 4 0,1-1-46,0 4 0,0-2 0,-2-1 0,-1 0-15,-1-3 0,-2 4 1,3-1-1,-2 3 1,-1-2 23,0-2 1,-4 3 0,3-2 0,0-1-12,3 1 1,-2 4-1,0-4 1,-1 3 0,-1-1 23,1 2 0,-3-1 1,4 1-1,1-2-2,-1 2 1,-4-3 0,3 1 0,-1 2-14,-1 1 1,5-3 0,-5 0-1,1 1 1,-1-1-7,1 0 0,4-1 0,-5 3 0,1-2 0,-1 0 4,1-1 0,5 4 0,-3-3 1,0 2-26,-2-2 0,2 3 0,2-2 0,1 2 9,-1 1 0,1-1 0,-4-1 0,1-2 0,2 2-2,-2 1 0,3 1 0,-4 0 0,1 1 0,2-1 19,-2 1 0,5-5 0,-4 0 0,2 2-21,-1 1 1,2 1-1,-3 1 1,0-2 2,1-3 1,-2 3-1,3-3 1,-2 3-19,-2 2 1,2-2 0,-3-2-1,-1 0 1,1 0-24,-1 2 1,2 0 0,-2-1 0,0-2 22,-1 2 1,3-1 0,-1 1 0,-1-2 0,1 2 6,-1 1 1,5 0 0,-4-1 0,-1-2 12,2 2 1,-4 1-1,4 0 1,-2-2 0,1 0 12,-2 0 1,0 1-1,0-1 1,2 0-2,-2 0 1,-1 2 0,0 0-1,1-1 1,1-2-2,-1 2 0,-1 1 0,-1 1 0,-1-1-25,0-2 0,2 2 0,1-3 0,2 3-21,-2 1 6,-1 1 1,-2-2 0,1-1 0,-1-2 6,1 1 0,-1 1 1,0 0-1,1-2 1,-1 2 4,1 1 0,-1-3 1,0 0-1,1 0 19,-1-1 1,1 4-1,-1-2 1,0 2-3,1 1 0,-1-4 1,1 1-1,-1 0 0,0 1-4,1-2 1,-5 3-1,0-3 1,2 2-8,1-2 1,1 3 0,1-2 0,-1 0 0,1 1-5,-1-2 0,0 1 1,1 2-1,-1-2 9,1-1 1,-1 1-1,1 2 1,-1-2 1,0 0 0,1-1 1,-1 4-1,1-1 1,-1-1 4,0-2 0,1 1 0,-1 3 1,1-1 2,-1-3 1,0 3 0,-1-2-1,-1 2 1,-2 0-17,2-3 0,0 3 0,-1-4 0,0 1-18,0 0 1,-2 1 0,1 3 6,2 0 0,0 1 0,-1-2 0,0-2 0,0 0 4,2 0 1,2 2-1,-1 2 1,-1-1 0,-1 1 0,-2-1 0,0-1 0,5-1 0,-1-2 9,1 2 0,-2 1 0,-2 1 1,-1-1 14,2-3 1,0 3-1,-1-2 1,0 2-10,0 1 0,2 0 1,0 1-1,-1-2 0,-3-2 2,-2 0 0,4-1 0,-4 4-20,2 1 1,-4-5 0,2 0-80,1 2 1,-5-3-1,3 1-32,-2 2 0,-2-3 1,0 1-554,0 2-300,5-5-391,-3 6 0,3-8-1870,-5 5 549,0-5 2692,6 2 0,1-10 0,5-2 0</inkml:trace>
  <inkml:trace contextRef="#ctx0" brushRef="#br0" timeOffset="1">23906 6424 7950,'4'-12'-902,"2"1"846,1 3 1,-4-3-1,1 2 1,-1 0-1,-1-1 1182,2 2 1,1 4 122,-5-5-817,0 7 1,0-2-217,0 8 1,0 3-1,0 6 1,1 3 0,2 1-20,1 3 0,0 0 1,-4 5-1,0 0 0,0 0-71,0 0 0,-1-5 0,-4 0 1,-3-1-17,-3 0 1,-3-4 0,-1 0-1,-3-5-203,-1-6 0,-2-2 1,-5-2-1,-3 0-267,-4 0 1,1-2 0,-2-2-1,-3-4 1,-3-3 359,0-2 0,-10-4 0,-1-3 0</inkml:trace>
  <inkml:trace contextRef="#ctx0" brushRef="#br0" timeOffset="1">18671 3894 7983,'11'-1'9,"-3"-3"362,3-3-84,-9 0 1,2 3 0,-8 9 0,-6 6-152,-5 5 0,-6 6 0,-6-2 0,-4 5 0,0 3 47,-4 1 0,1 0 1,1-5-1,4 1-55,2 0 0,8 0 0,3 0 0,3-1 78,5 1 0,4 0 0,9-2 1,8-1-1,6-1-241,4 1 1,8 2 0,3 0 0,5 1-503,2 0 0,6 4 0,-1 1 0,2 1 537,1-1 0,1 4 0,0-2 0</inkml:trace>
  <inkml:trace contextRef="#ctx0" brushRef="#br0" timeOffset="2">20768 3497 6159,'0'-12'469,"-2"0"1,-1-1 1517,-1 1-1817,0 5 1,-1 4 0,-2 10 0,-2 7-8,1 4 0,-1 7 0,-7 5 0,-2 0 0,-1 2-62,-3 0 0,3-2 1,0 2-1,1-6-99,2-3 1,3 1-1,2-11 1,1-3-1,3-2 198,2-1 0,0-5 1,7-2-159,2-7 1,7-4 0,7-3 0,3-4-93,5-7 0,0-2 1,7-9-1,0-3 0,0 1-169,0-1 0,-4 2 1,3 1-1,-3 4-68,-6 8 0,-1 4 1,-8 9-1,-3 3 407,0 4 0,-5 4 1,-2 4-1,-4 6 0,-4 6 48,-5 9 0,-6 1 1,-3 6-1,0 0-108,1-1 1,-4-2 0,4 3 0,2-2-132,1-2 1,3-8 0,3-3 177,4-3 1,8-7 0,6-3 0,5-3 0,6-4-40,2-5 1,3-2-1,2-9 1,2-2-129,2-2 0,1 0 0,4-10 1,2-2-300,2-1 1,-4 0 0,2 5-1,-7 6 259,-6 7 1,0 6 0,-10 3 0,-2 7 284,-4 4 1,-6 7 0,-9 9 0,-8 6-129,-6 8 1,-6 8-1,-4 1 1,-3-1-1,1 0 172,2 2 0,3-2 0,2 2 0,3-3-224,5-7 0,3-2 0,5-5 0,4-5 42,3 0 0,2-11 0,3 2 0,4-4 0,4-4-53,0-2 1,2-1-1,2-1 1,4-5-148,-1-6 0,4-2 0,-2-5 0,2 0 0,2-1-80,0-2 1,-4 6 0,-2 2 0,-1 6 162,-3 2 0,-5 2 0,-3 5-37,-2 4 1,-2 2 0,-7 6 0,-5 4 0,-2 4 232,-1 2 0,-5 2 1,1 0-1,1-2-181,1-2 1,2 2 0,-1-4 0,2 1 0,3-2-554,4-1 0,2-7 0,4 3 272,2-2 1,3-6 335,5-1 0,6-13 0,1-5 0</inkml:trace>
  <inkml:trace contextRef="#ctx0" brushRef="#br0" timeOffset="3.03">21326 3621 8003,'1'-6'-38,"3"1"-16,5 4 0,-2 1 0,1 0 0,1 0 0,4 0 66,3 0 0,0 1 0,3 2 0,0 3 0,0-1-284,4 1 0,-4-1 0,0-2 0,-1 3 0,-1 0 272,0 4 0,-3 1 0,4 1 0</inkml:trace>
  <inkml:trace contextRef="#ctx0" brushRef="#br0" timeOffset="3.99">21574 3894 8003,'0'6'844,"0"-6"-583,-6 0 1,4-4-146,-7 8 0,1 0 1,-4 7-1,-1 3 0,0 0 1,-3 1-16,0 1 0,-1-2 0,5 4 0,-2-2-83,-2 1 0,6 0 0,-1-5 1,3 0-21,1 1 1,4-5-17,-1 0 1,8-6 0,6-2 0,3-7-135,4-4 1,5-2-1,-1 1 1,4-2-20,3-2 0,-1-2 1,3-4-1,-1 4 0,0 3 95,-2 4 1,-2 6-1,-4 1 1,-5 3 142,-2 1 1,-7 1 0,-3 3-1,-2 5 186,-2 2 0,0 7 1,-2 1-1,-2 2-190,-4-1 1,-3 1 0,0 2 0,1-1 0,3-2-90,2-2 1,1-2-1,4-3 1,0-1 68,0 0 0,5-1 0,3-2 0,3-5-32,2-3 1,3-1-1,2-1 1,0-3-95,0-5 0,0-2 1,-3-1-1,2-2-51,-2-2 1,-1 2 0,-2-3 0,-1 4-41,-3 0 193,-2 6 1,-13 7 0,-4 9-1,-4 2 1,0 1 113,1 0 0,2 2 0,0 1 0,3 2-115,1-2 1,5 0 0,-1 0 32,2 2 1,6-1 0,2-5 0,1-2 0,4-5 26,4-3 0,-1-1 0,4 0 0,-2 0-73,1 0 0,3-5 0,-2-4 1,0-2-1,0-1-111,-3 0 0,3-5 0,-1-1 0,-3 0 37,-5 0 1,2 3 0,-4 6 0,0 0-11,-3 0 0,-1 3 21,1 2 65,-2 3 1,3 2 0,-5 3 0,0 4 56,0 3 0,0 2 1,0 1-1,0 1 0,0 3 74,0 1 0,0-3 0,0 4 1,1-1 38,4 0 1,-4-3-1,3 0 208,-3-2 0,5-3 0,2-3-79,3-4 1,3-8 0,3-4 0,3-5 0,4-2-167,0-1 0,7-6 0,1 2 1,2 0-343,3-1 0,-2 6 0,6 0 0,-2 4-445,-2 2 0,-4 7 0,-1-1 0,-2 7 647,-2 8 0,-2 1 0,-1 5 0</inkml:trace>
  <inkml:trace contextRef="#ctx0" brushRef="#br0" timeOffset="11.98">22877 4576 8065,'7'-5'-211,"4"-2"1,-5-5 0,3-1 0,-2 1-1,-1-1 1,0 1 890,0 0 0,2 3 1,-4 1-433,-1-2 0,-3 5 1,-6 1-1,-5 2-203,-4 2 1,-7 2 0,1 2 0,-4 6 55,-4 5 0,2 4 0,-5 7 0,0 2 0,2 1-36,0-2 0,6-1 0,8-1 0,3 0 24,5 0 0,3-6 0,5-2 0,1-5-147,3-4 1,9 2 0,7-6-1,4-2-5,1-5 0,3-4 1,1-5-1,0-2 1,0-1-64,0-2 1,0-5-1,-5 1 1,-4-1-1,-3 2 67,-3 3 1,-3 3 277,-3 2 0,-5 6 0,-10 6 0,-7 9-29,-4 6 0,-3 5 0,-2 8 0,1 1 0,3-1-134,1-2 0,5-3 0,6-1 0,2-3 0,2-1-7,2-2 0,2-3 0,3-2 1,5-2-99,2-5 0,1-3 1,2-1-1,2-1 33,5-3 1,-2-3 0,1-4-1,-1 0-16,0-2 1,-4 4 0,2-9-1,-2 1 1,0 1 11,2 0 1,-5 4 0,-5 2 0,0 4-39,0 0 1,-4 3 63,1 7 1,-4 3 0,-4 7 0,-3 3 57,0 3 1,-3 4 0,5-1 0,-1-1 0,-1-1-39,0 1 1,5-3 0,-3 0 0,4-1-122,1-2 344,0-3 1,6-7-210,2-6 0,-1-6 0,1-7 0,2-4-9,1-4 0,1-2 0,2-2 0,1-1-123,2-3 1,3 3 0,-2-2 0,0 6 0,0 6-473,-3 2 0,-1 6 295,-2-1 1,-1 8 0,-2 1-56,-5 7 0,-1 4 1,-1 1-1,2 1 145,-1-1 1,0 2 178,1 2 0,3-2 0,5 4 0</inkml:trace>
  <inkml:trace contextRef="#ctx0" brushRef="#br0" timeOffset="12.98">23596 4874 7505,'7'-12'-1680,"-3"-1"1941,-2 1 0,-8 5 1,-2 3-1,-5 4 1,-5 5 619,-6 8 1,-7 6-1,-5 10 1,2 4-1,2 3-705,2 1 0,2 0 0,9 1 1,7-3-1,6-2-94,5-4 0,12-4 1,8-4-1,10-6-15,8-5 0,14-5 0,2-6 0,3-5-308,2-6 0,-6-6 1,-1-7-1,-8 0 62,-10 1 0,-11 4 1,-6 4-1,-7 2 1,-7 3 332,-9 3 1,-13 5 0,-14 11 0,-6 10 14,-6 8 0,2 7 0,0 9 0,3 2 0,5 1-111,6 1 1,5 3-59,4 5 0,3 0 0,6-5 0</inkml:trace>
  <inkml:trace contextRef="#ctx0" brushRef="#br0" timeOffset="13.98">19118 8781 5747,'-7'0'2037,"1"0"-1005,6 0 145,0 0-774,0-6 0,4 4 0,2-5-270,1 1 1,-3 2-1,4 3 1,2-2 1,1-1 1,1-2 0,1 4 0,-1-4 0,2 0-59,2 1 0,2-1 1,4 4-1,-1-2 1,0 1 83,-2 1 0,3 2 0,-4 0 1,1 0-47,3 0 0,-2 2 1,-1 1-1,-1 2-1,-3 2 0,3 1 1,0 5-1,0-1 0,0 0-104,-3 1 0,-1-1 0,-2 2 0,0 1 93,1 2 0,-1-1 0,-1-3 1,-1-1-1,-2 2 98,2 2 0,-1-2 0,1 3 0,-3-4-99,-1 0 0,2-1 0,-3 1 0,1-1 0,-1 1-129,-2-1 0,-2-4 0,1 0 0,1 2-147,1 1 0,0-3 0,-4 1-893,0 0 283,0 2-1289,0 2 1,0-8 2072,0-5 0,-6-5 0,-1-8 0</inkml:trace>
  <inkml:trace contextRef="#ctx0" brushRef="#br0" timeOffset="14.98">19564 8347 7860,'7'-13'-155,"0"1"1,-4 0-1,1-1 1,-1 1 1300,-2-1 0,-1 1-730,0 0 0,-1 5 1,-4 3-133,-3 2 0,1 8 1,-1 2-1,0 3-41,1 1 1,-3 2-1,5 3 1,-2 3 0,-1 5-10,1 4 1,-3 3 0,6 4 0,1-2-111,2-1 1,1-1 0,0 1 0,1-4 0,3-4-61,5-5 1,7-2 0,5-7-1,2-2-87,2-5 1,0-3 0,0-1 0,-1-1 67,1-3 1,0-3 0,0-7 0,0-3-1,-1-3-2,1-4 1,-1-1 0,-2 1 0,-4-1-341,-4 0 1,1-4 0,-8-1 0,-1-1 0,-1 1 1,-4 3 0,-2-2 0,-4 2 1,-3 5 173,-3 3 1,-5 7 0,-2 5 0,-2 1-18,-2 4 0,-1 0 0,-2 4 0,0 2 16,0 4 1,2 3 0,2 1 0,3 1-1,2-1-376,-1 1 1,2-1 0,6 0 0,0 1 0,1-1-1107,1 1 1604,2-1 0,-1 0 0,-1 1 0</inkml:trace>
  <inkml:trace contextRef="#ctx0" brushRef="#br0" timeOffset="15.98">19564 8372 6240,'-8'0'4759,"0"0"-4456,5 0 1,-1 0 0,8 0 0,4 1-37,3 3 0,7-3 1,3 4-1,4-4 1,2-1-915,2 0 0,1 0 1,-2 0-1,2-1 647,2-4 0,-4-1 0,2-7 0</inkml:trace>
  <inkml:trace contextRef="#ctx0" brushRef="#br0" timeOffset="16.97">18907 9165 6153,'7'0'-44,"-2"-1"1,-5-3 196,0-4 0,4-3 46,0-2 1,5 5 273,-5 0 0,0 3-225,-4-3 1,-1 5 0,-4-1-110,-3 3 1,1 2-1,-1 2-49,-2 1 1,-1 6 0,-1-3-66,-1 0 0,5 4 1,1-3-1,0 2 7,1-2 0,-1 3 0,-3-3 0,2 3 0,-1 2 35,3-1 1,-6 4-1,6 1 1,-3 0 0,1-1 50,-2 1 1,4 3 0,-1-2 0,0 0-67,0 0 1,3 4 0,-3-3 0,1 2-51,4 0 1,-4-5 0,2 4 0,1-1 0,2-1 33,1 0 1,0 0 0,0-3 0,0 1-56,0-1 0,0 1 0,0-1 0,0 1 0,0-1 39,0-1 0,0-1 1,0-1-1,0 2 21,0 2 1,4-2 0,1 3 0,1-4 0,-1 0 0,4 1 0,-4 1 0,2 1 1,1-1 28,-1-1 1,4-1 0,-2-1 0,2 2 0,1 1 23,0 2 0,2-1 1,1-4-1,2 1 0,-2-1 1,0-1-1,0-1 1,2-2-29,-2 2 1,3 0 0,0-1 0,0-2 0,1 0 11,0 0 1,1-4 0,2 1 0,-2-2-43,3 3 0,-4-4 0,2 3 0,-1-2 1,1-2-24,0 0 0,-1-2 0,4-1 1,-2-1-18,-2 1 0,-3 1 0,4-1 0,-1-3 0,1 1 3,0-1 1,-2-3 0,3 1-1,-3-4 1,1 0-23,-1 0 1,2-1 0,3 0 0,0-3-5,-4 0 1,4-6 0,-5 1-1,2-1 13,0 1 1,-2-3-1,3 0 1,-3-3 0,1-2 51,-1-2 0,0 5 0,2-4 1,-5 1-1,-2-1 45,-1-2 0,-2 0 1,-3-2-1,-4 1-19,-3-2 0,-2 5 0,-3 1 0,-4 3-70,-3 1 1,-5 6 0,-3 2-1,-6 3 1,-1 3-164,0 3 1,1 3-1,0 5 1,0 0-300,1 0 0,-1 0 0,1 0 0,4 1 1,2 2-689,0 1 1,4 7 1154,-2 1 0,-4 6 0,1 7 0</inkml:trace>
  <inkml:trace contextRef="#ctx0" brushRef="#br0" timeOffset="17.97">17678 10158 7960,'-19'-7'25,"3"0"1,6 4 0,3-3 291,2 0 1,-4 1-1,5-3 1,3-1 44,4-2 1,3-1-1,8 3 1,3 1-161,3-2 1,4-1 0,1 0-1,-1 1-127,1 2 1,0 5-1,0-1 1,-2 3-1,-2 1-198,-4 0 1,-4 4-1,-2 1 1,-2 2-168,-5 3 0,-3 2 1,-2 3-1,-5 2 1,-6 0 155,-7 0 1,-1-3 0,0 3-1,-1-3 126,2-2 0,-3-1 0,5-1 0,3-2 239,5 2 0,-1-4 0,6 3-145,1 0 0,3 1 0,4 0 1,4-4-1,3 1-31,2 0 1,3-3 0,2 5 0,0 0-51,0 2 0,-1 2 0,-3-1 1,-1 1-9,0-1 1,2 0-1,-8 1 1,0-1 0,-2 1 61,1-1 1,-5 0-1,3 1 1,-2-1 39,-2 1 1,-6-1-1,-2 0 1,-3 1-1,-2-1-60,1 1 1,0-2 0,-1-2 0,1-2-153,-1-1 0,1 2 0,0-4 1,-1-1-621,1-2 1,3-2 0,3-3 121,0-5 0,2-7 1,5-3-1,3-2 611,5 0 0,7 1 0,4-11 0,4 0 0</inkml:trace>
  <inkml:trace contextRef="#ctx0" brushRef="#br0" timeOffset="18.97">18187 10096 7960,'13'-7'0,"-5"-3"226,0 6 1,-7 0 0,-1 5-1,-6 3 1,-5 6 105,-2 5 1,-3 6 0,-2 8-1,0 4 1,0 3-153,3 1 0,2-1 1,4-1-1,2 0 1,1 1-275,3-2 1,2-5 0,2-1-1,4-5 1,4-5-93,6-4 1,5 0 0,4-10 0,1-2 254,0 0 0,0-4 0,-2-2 1,-2-4-42,-4-3 1,-4-1 0,-2-1 0,-2-1 0,-5-1-68,-3-1 0,-2 1 0,-5 5 0,-6 3-103,-7 2 0,-1-4 1,0 5-1,-1 3 1,0 3 0,1 7 0,4 2 1,1 1-1,6 1-376,4-1 1,4 0 0,2-1-1,4-1-659,3-2 1176,3-5 0,12 8 0,4-4 0</inkml:trace>
  <inkml:trace contextRef="#ctx0" brushRef="#br0" timeOffset="19.97">18510 10344 7960,'-6'-9'426,"-2"1"-197,-3 5 0,-2 3 0,1 9 0,0 3 1,-1 3-13,1 2 0,5 5 0,3-2 0,2 4 1,2-1-260,0-2 1,2-3 0,3-6 0,6 1 142,5-1 0,6-5 0,-3-3 1,2-3-1,-2-2-148,-1-3 0,-2-2 0,-5-5 0,-2 0 117,-5-2 0,-3-3 1,-1 4-1,-1 0-141,-3-1 1,-7 5-1,-7 0 1,0-1 0,-2 2 26,1 3 1,3-1 0,-4 1 0,2 1-888,3 2 0,6 1 0,2 1 931,1 3 0,8-3 0,4 5 0</inkml:trace>
  <inkml:trace contextRef="#ctx0" brushRef="#br0" timeOffset="20.97">18646 10096 7862,'-12'0'-137,"-1"1"0,1 3 274,0 4 0,0 3 1,3 3-1,2 1 1,1 2 1536,4-2-1733,0-1 1,4-2 0,2-1 0,4-3 89,3-3 0,7-4 0,3-4 0,1-4 0,0-6 226,-2-5 1,-4-2 0,0-2-1,-3 3-196,-5 1 0,-3-3 1,-5 5-1,-1 1 1,-3 1-188,-4 1 1,-9 7-1,-2 1 1,-2 4-384,0 1 0,6 6 1,-1 2-1,2 4 0,3 3 509,3 2 0,2 0 0,6-5 0</inkml:trace>
  <inkml:trace contextRef="#ctx0" brushRef="#br0" timeOffset="21.97">19056 10418 7866,'-13'0'459,"-3"4"0,-1 0 1,3 0 163,5 2 1,-1-3 0,4 4 0,1-1-401,-1 1 0,2-3 0,6 3 0,3-1 0,6-3-283,4-2 1,3-1 0,-3 0 0,3-1-633,2-4 0,-1 4 0,3-4 1,-3 0 691,-1 1 0,-1-5 0,-5 2 0</inkml:trace>
  <inkml:trace contextRef="#ctx0" brushRef="#br0" timeOffset="22.97">19440 10319 7842,'-12'0'1295,"-1"-4"-766,1-1 1,1 3-1,1 6 1,3 4 0,2 5-1,1 3-295,-2 5 1,5 2 0,-3 2 0,1 1 0,0 2-183,-1 1 0,0 0 0,5-5 0,3 1 0,5-1 5,2-4 1,1 1-1,1-7 1,0-5-15,4-2 1,-2-3-1,4-4 1,1 0 14,-1 0 0,-4-1 0,2-3 0,-4-6 0,0-4-26,-1-2 1,-4-6 0,-1 3 0,-1-3-115,-3-3 0,-2 3 0,-1-9 1,0 1-1,-1-2-300,-4 1 1,-1-2-1,-7 6 1,1 5 252,-1 3 0,1 7 1,0 5-1,-1 1-129,1 4 0,1 2 0,1 4 0,3 4-399,2 3 0,1 1 1,4 2-1,1 1-242,3 2 1,-1-1 898,5-3 0,6 5 0,5 1 0</inkml:trace>
  <inkml:trace contextRef="#ctx0" brushRef="#br0" timeOffset="23.97">19440 10604 7842,'-7'0'2445,"2"0"0,6 0-2367,3 0 1,5 0 0,6 0-467,1 0-90,6 0 1,-4-1 0,4-2 0,-1-3 477,1-1 0,1-1 0,2-4 0</inkml:trace>
  <inkml:trace contextRef="#ctx0" brushRef="#br0" timeOffset="33.97">19366 10517 7866,'0'7'-1909,"0"-1"2183,5-6-14,-3 0-118,3 0 1,-4 0 184,4 0 1,-3 0-34,7 0 1,-5-5 581,4 1 0,-4 0-285,4 4 1,-3 0-556,3 0 1,0 0 0,5 0 0,-1 0-328,0 0 1,1 0 0,-1 0 0,1-1-1984,-1-3 2274,0 2 0,6-9 0,2 4 0</inkml:trace>
  <inkml:trace contextRef="#ctx0" brushRef="#br0" timeOffset="34.97">19515 10455 7342,'-9'0'-1423,"1"0"1469,5 0 0,-4 0 0,5 2 0,-4 0 363,-1 2 315,4 1-72,-8-5 0,9 1-133,-7 3 1,7-1-148,-2 5 1,-3-4-369,-2 5-283,-2-7 1,4 5-219,3-3 114,3-2 467,1 3 0,1-6 479,3-3-351,-2 2 1,5-3 0,-5 3-73,3-2 0,0 3 0,-1-3 0,5 1-115,2-1 1,1 1 0,0-4 0,1 2-44,-1 2 1,-4-3 0,1 2 0,-1 0 0,0 0-33,1 0 7,-7 0 1,2 4 8,-8 0 1,-3 0 0,-5 0-1,0 1 25,-1 3 1,1-1-1,-1 4 1,1-2 71,0-2 0,-1 3 1,1-2 363,-1-1 1,6-1-483,3 2 0,8-2 0,5 2 0,3-4 0,5-3-723,3-1 1,4-4 0,1 2 777,-1-1 0,1-1 0,0-4 0</inkml:trace>
  <inkml:trace contextRef="#ctx0" brushRef="#br0" timeOffset="35.97">19515 10269 6167,'-7'0'1145,"1"-5"-884,1 3 0,2-3-26,-5 5 1,5 1-1,-3 2 46,1 1 0,2 2-195,-5-2 0,5-2 0,-2 5 0,0 0 33,1 0 0,-1-4 1,2 2-22,-1 1 0,-2 1 1,4 5-36,-3 1 0,1-5 0,4 0 0,-1 2-1,-3 1 1,2-3 0,-2 0 0,3 2 33,1 1 0,0 1 0,0 1-37,0-1 0,1-4 0,2 1 0,1 0 29,-1 2 0,-2-2 0,1-1 40,2 2 0,-1 1 3,5 1 0,-4-4 0,3 1 0,0-1-53,0-1 0,-5 0 0,3-3 19,-4 4 0,0 3 0,2 1-79,1 1 1,0-1-9,-4 1 0,0-1 0,2-1 65,2-3 1,-1-2 74,5-6 0,0 0-55,5 0 0,-1 0 1,0 0-37,1 0 0,-5 0 0,0 0 7,2 0 1,-3-4-323,1 0 209,0-6 0,-1 7 0,-1-4 0,-2 0-45,0 0 0,0 3 0,-2-4 1,0-2 3,2-1 1,1-1-1,-4 0 59,3-1 0,-2 1 1,2-1-1,-3 1 36,-1 0 3,0-1 0,0 1 0,0-1-39,0 1 0,-1 0 1,-2-1-1,-1 1-40,1-1 0,-3 1 0,1 0 0,-1-1 0,0 1-9,-1-1 1,3 5 0,-5 0 0,0 0 39,-2 1 0,2-3 1,1 5-1,-2-1 1,-1 0-99,-1 4 0,4 0 1,-1 2-211,0 0 0,-1 2 1,0 0-475,2 3 1,5 4 0,-1 0 819,3 2 0,6 1 0,2 0 0</inkml:trace>
  <inkml:trace contextRef="#ctx0" brushRef="#br0" timeOffset="36.97">19391 10530 7346,'24'-13'0</inkml:trace>
  <inkml:trace contextRef="#ctx0" brushRef="#br0" timeOffset="37.97">18597 5631 8274,'-9'1'-1426,"1"3"1442,5-2 154,-2 3-19,5-5 0,0-1-4,0-3 1,0 1-123,0-5 1,4-1-1,1-3 1,2-2 36,3-2 0,1 2 0,1-4 0,1 1 5,-1 1 0,5-6 0,2 1 0,3-2-2,4-2 1,3 0 0,-1 0-1,2-1 1,0-2-40,1 0 1,3-3-1,-2 4 1,1-2-1,-1 1 1,-2 2 1,3 1 0,-4 0 0,-1 2-44,-2 2 1,0-1 0,2 6 0,0-1-200,0-1 0,-2 4 0,-2-1 0,-2 4 1,-3 4 214,-1 2 0,4-5 0,-3 3 0</inkml:trace>
  <inkml:trace contextRef="#ctx0" brushRef="#br0" timeOffset="38.97">19031 6152 8258,'-13'6'-173,"1"1"1,0-4-314,-1 1 0,1 5 561,-1-5 1,6-2-42,3-6 0,3-3 0,2-5 1,3 0-1,3-1-16,0 1 0,4-2 0,-1-1 0,4-3-8,2-1 0,5-6 0,-3-6 0,1 1 1,5-2-13,3 1 1,1-4 0,3-5-1,1-2 19,0-2 0,2 2 0,6-2 1,2 0-1,-2 3 20,-2 2 0,-1-5 0,1 8 0,-3 0-18,-2 2 1,1 6-1,-8-1 1,-3 5 0,-1 3-124,-2 4 0,-3 5 1,-6 2-132,-2 2 1,0 7 234,-4 1 0,-7 11 0,-5 8 0</inkml:trace>
  <inkml:trace contextRef="#ctx0" brushRef="#br0" timeOffset="39.97">18832 6722 8257,'-7'0'-768,"2"-5"773,5-2 1,1-6 0,3-1 28,5-2 0,2 1 1,2-5-1,4 0 1,4-2 9,2-4 0,3-2 0,2 2 0,2-3 0,2-3-3,2 1 0,4-9 0,2 2 1,2-2 0,2-2 0,3 2 0,6-4 0,0 1 0,0 3-14,-2 1 1,-2-2 0,2 0 0,0 1-20,-1 1 1,4 2 0,-7 0 0,2 1 0,0 1-129,-1 2 1,-6 2 0,0-2 0,-4 2 3,0 1 0,-1 7 0,-1-4 0,-3 3 1,-3 3-95,0 2 1,-8-2-1,3 4 1,-3 2-64,-2 1 1,2 8 271,-6 1 0,-5 10 0,-7 3 0,-13 8 0,-5 4 0</inkml:trace>
  <inkml:trace contextRef="#ctx0" brushRef="#br0" timeOffset="40.98">18969 7454 6220,'-7'-2'2027,"3"-2"-2117,8-3 0,3-1 0,5 0 1,2-2 14,2-1 0,4-5 1,5-1-1,-1-1 1,1-1-1,1-5 88,3-2 1,3 2 0,5-8 0,2 0-23,2 0 1,-1-5 0,4-4 0,2 0 0,1-2 82,4-3 0,-3-2 1,-1-3-1,-23 25 1,1 0-14,1-1 0,1 0 0,2-1 0,0 1 0,-2 1 0,-1 1 0,1-1 1,-1 1-1,0 1 0,0 0 32,1 0 0,0-1 0,24-23 0,-24 24 0,0 0 0,24-23-25,-2 2 0,1 1 1,0-3-1,-1 3-161,1 1 0,-1 0 0,1 3 0,-2-1 1,-2 2-80,-5 5 0,-2-1 0,-2 6 0,-1 2 6,-3 1 0,-3 2 0,-5 2 0,0 3 0,-2 1-44,-2 3 0,-3 5 0,-6 3-55,1 2 0,-6 2 265,-3 7 0,-8 9 0,-3 6 0</inkml:trace>
  <inkml:trace contextRef="#ctx0" brushRef="#br0" timeOffset="41.98">19403 7578 7127,'8'-8'224,"0"-1"-134,-5 7 1,8-9-1,-2 4 1,2-2-14,1 1 0,4 0 0,2-5 0,2 0 0,3-4-69,5-4 1,-1-2 0,6-3 0,2-2 0,2-2-15,4-2 0,5-5 0,6-6 1,-24 21-1,-1 0 9,2-1 1,-1-1 0,-1 2 0,1-1 0,2-1 0,1 0 0,0-2 0,1 1 0,0-1 0,0 1 53,-1-1 1,1 1-1,-1 0 1,0 1 0,1 0-1,-1 0 1,1 1 0,0-1-7,-1 1 0,0 0 0,1-2 0,-1 0 0,24-18 0,-26 22 0,-1-1 0,1 1 1,0-2-39,-1 1 1,0 0 0,27-18-1,-5-1 1,0 2-3,-1 2 1,-3 4 0,-2 1 0,-3 2-70,-5 3 0,0 2 0,-9 4 1,-2 5-1,-3 2-204,0 1 0,-2 2 0,-1 2-89,-1 0 0,-2 7 0,-4-4-535,-4 1 886,-3 9 0,-5-3 0,0 12 0</inkml:trace>
  <inkml:trace contextRef="#ctx0" brushRef="#br0" timeOffset="42.98">20519 7727 7983,'-19'11'0,"4"-2"0,4 0 867,3 0-736,5-3 0,-1-1 0,8-6 0,4-5 0,5-6-117,3-7 1,5-6 0,8-5-1,4-8 1,4-6-55,4-4 0,-19 21 1,1-1-1,2-1 0,1-1 1,0-2-1,0-1 0,1-2 1,1 0 33,0-2 0,1 1 0,-3-2 0,1 1 0,1 0 0,1 0 0,-1 0 0,0 1 51,1 0 1,-1 1 0,-2 1 0,0 1-1,1 2 1,0 1 0,-1 1 0,-1 0 0,0 2-1,0 1 130,0 0 0,-1 1 0,22-19 0,-2 4 0,-1 4-212,-3 3 0,-2 5 0,-1-1 0,-1 3-58,-3 1 1,-2 6-1,-7 2 1,0 4 0,-2 2-863,-1 2 1,-6 0 196,1 5 1,-7 5 759,-5 7 0,-8 9 0,-3 2 0</inkml:trace>
  <inkml:trace contextRef="#ctx0" brushRef="#br0" timeOffset="43.98">21053 7714 7970,'-12'-4'72,"0"-1"0,4-2 272,4-3 1,3-1 0,2-3 0,3-1 0,4-3-145,4-1 1,5-6 0,5-5 0,5-1 0,3 0-152,2-1 1,1-1 0,4-3 0,0 2 0,0 1-49,1-2 0,4-1 0,3-1 0,0 0 0,-1 0-225,-1 0 0,-2 3 1,-2 1-1,-1 0 37,0 2 1,0-4-1,-9 8 1,0 2 10,1 3 1,-5 2 0,1-2-1,-4 5 1,-1 1-155,-2 5 0,-1 3 0,-5 0-279,-1 4 1,-5 5 608,-3 7 0,-8 6 0,-3 11 0</inkml:trace>
  <inkml:trace contextRef="#ctx0" brushRef="#br0" timeOffset="44.98">21438 7838 8007,'6'-19'331,"1"-4"0,-3 2 0,5-4 19,2-4 0,7 2 1,4-8-1,4-2 1,4-4-1,2-2 78,2 0 1,6-2-1,3 2 1,1 0-220,3 1 0,1-1 1,2 3-1,0-2 0,-1 3-131,1 0 0,-1 6 1,1 0-1,-2 0-444,-2 1 1,1 2-1,-6 5 1,-2 1-1,-4 2-296,-1 2 1,-7 5 0,2-2-1,-4 5 20,-4 3 1,-4 0 0,-4 3 641,-1-1 0,1 5 0,-1-4 0</inkml:trace>
  <inkml:trace contextRef="#ctx0" brushRef="#br0" timeOffset="45.98">22095 7578 7945,'-19'0'316,"6"-2"0,9-3 0,4-6 362,4-4 1,5-5 0,7 0 0,6-9-1,6-7-319,5-5 1,1 1 0,2-6 0,0-1-989,3-1 0,5 3 0,-2 1 0,1 1 0,1 2 629,0-2 0,2-1 0,3-6 0</inkml:trace>
  <inkml:trace contextRef="#ctx0" brushRef="#br0" timeOffset="46.98">19130 5755 8067,'-12'12'-20,"3"0"0,1 1-35,-2-1 216,5-5 55,-1-1 0,5-6 1,-2-2-1,-1-2-119,1-4 0,-2-7 1,-1-3-1,-1-1 1,-2-5-16,-2-3 1,-2-5 0,1-5-1,0-2-110,-1-2 1,-1-7 0,-1-8 0,-3-1 0,-1-6-96,-3-1 1,11 26 0,1-1 0,-1-1 0,-1 1 0,-1-3 0,0 0 68,-1-1 1,1-1 0,0-1 0,0-1-1,1 0 1,-1 0 0,1 0 0,0 0 23,-1-1 0,1 1 1,-1 2-1,1 1 1,0 3-1,-1-1 1,1 1-1,-1 0 0,1 1 1,0 0 42,-1-1 0,1 0 1,-2 1-1,-1 1 1,0-4-1,-1 1 1,1-2-1,-1 0-99,-1-1 1,-1-1-1,0-3 1,-1-1-1,-1-4 1,-1-1-1,-2-5 1,-1-1 39,-2-4 1,-1-1 0,10 21 0,0-1 0,-1 0 0,0-2 0,-1 0 0,1-1-1,0 2 1,1 0 0,1 0 0,-6-18 0,1 0-4,3 4 0,0 2 1,3 6-1,1 2 1,4 8-1,0 2 1,-5-27 134,5 10 1,4 9 0,6 7-1,0 8 1,0 5 62,0 3 1,0 2 0,0 2 0,0 5 54,0 2 1,0 6-33,0-1-489,0 7 0,2-2 1,1 8-1,2 3 376,2-1 1,1 11 0,5-3-1</inkml:trace>
  <inkml:trace contextRef="#ctx0" brushRef="#br0" timeOffset="47.98">16984 2319 8267,'-50'26'0,"5"3"-9,-1-8 0,3 4 1,-5 5-1,-4 7 1,24-15-1,-1 2 0,-2 2 1,-1 0-1,-3 3 1,0 1-1,-4 2 1,0 0-1,-2 1 0,0 1-17,-2 1 0,0-1 0,0 1 0,-1 1 0,0 1 0,-1 1 0,-2 1 0,0 1 0,-2 1 0,-1-1-162,0 1 1,-1-1 0,0 3 0,0-1 0,0-2 0,0 1 0,-1 1 0,-1 0 0,0 2-1,0 0 178,-1 0 1,-1 0 0,20-13-1,0 0 1,-1 0 0,0-1-1,0 1 1,-1 0 0,1 0-1,-1 0 1,0-1-61,0 1 1,1 0 0,-1 0 0,-3 1 0,1 2 0,-1-1-1,3-1 1,0 0 0,0 0 0,-1 0 0,0 1 0,0-1 0,0 0-1,0 1 1,0 0 89,-1-1 0,1 1 0,-1-1 0,2 1 0,1-1 0,-1 0 0,-1 0 1,0 1-1,0 0 0,-1 0 0,0 1 0,1 1-18,-1-1 0,0 1 0,0 0 0,0 0 0,0 0 1,1 0-1,-2 1 0,1 1 0,-1-1 0,0 1 0,0 0 1,0 1-1,0-1 0,0 0 0,0 0 1,0 1 1,0 1 0,-1-1-1,0 0 1,-1 0 0,1 0 0,2-1-1,0 1 1,0-1 0,0 0 0,1-1-1,-1 1-42,2-1 0,-1-1 0,0 1 0,-3 4 0,-1-1 0,0 1 1,1-1-1,0 0 0,0 0 0,-1 1 0,-1-1 0,0 1 0,0-1 1,0 0-1,1 0 41,0-2 0,0-1 0,0 1 0,2-1 0,0 1 0,0-1 0,0-1 0,0 0 0,0 0 0,0 0 0,0 1 0,-1 0 0,0-1 0,0 0 1,0 0 20,0-1 1,0 0 0,-1 0 0,1-1 0,0-1 0,1 1 0,-1-1 0,0 1 0,0-1 0,0 1 0,1-1 0,0 1-6,-1 1 1,1 0 0,-1-1 0,0-1 0,0 0-1,1-1 1,2-1 0,0-1 0,1 0 0,-19 13 0,1 0-1,1 0 1,-1 0-76,2 1 0,0 0 0,1-2 1,-1-1-1,4-1 0,-1 1 0,1-2 1,-1-1 93,0 1 1,1-1-1,1-1 1,1-1-1,0 1 1,0 0 0,1-1-1,1 0 1,2-2-1,0-1 41,3-1 0,0-1 1,3-4-1,0 0 1,1 1-1,0 0 1,2-2-1,-1 1-53,1-1 0,1-1 0,2-1 1,1-1-1,-24 19 0,5-3 1,3-2 178,5-3 0,4 2 0,2-8 0,4-2-220,0-3 1,7-7 0,4 2 0,1-3-1,1-3 329,0-3 1,2 2-1,3-6-524,1-1 0,3-2 0,1-1 132,-1 0 1,2 0 78,-2 0 0,7-11 0,-4-3 0</inkml:trace>
  <inkml:trace contextRef="#ctx0" brushRef="#br0" timeOffset="48.98">8734 8657 8317,'0'-18'-171,"-2"0"0,0-4 208,-3 1 0,1 6 1,4-1-1,0 2 1,0 1 75,0 1 0,0 6 0,0 8 0,0 9-197,0 8 1,2 7 0,0 6 0,3 8 24,-3 7 1,4 1 0,-2 10 0,-1 0-22,-2-2 1,0 8-1,2-8 1,3-3 0,1-8 52,2-6 0,2-5 0,2-10 0,1-5 115,2-7 0,5-5 0,8-7 0,5-1 0,6-3 35,6-5 0,3-6 0,5-1 1,2-1-315,1-1 0,2 4 0,-5-2 0,-2 4-393,-1 3 584,-1 4 0,-6-1 0,-1-1 0</inkml:trace>
  <inkml:trace contextRef="#ctx0" brushRef="#br0" timeOffset="49.98">8374 8731 8578,'-12'0'-167,"-1"0"0,1 0 0,-1 0 113,1 0 0,-1-4 0,1 0 0,0 1-71,-1 2 1,1 1 0,-1 0 0,2 1 74,3 3 1,-7-2 0,3 2 0,-2-3 0,-1-1 0,-2 0 4,-4 0 0,-2 0 0,-2 0 0,2 0 22,2 0 0,-7 0 0,4-1 1,-4-2-1,-1-1 26,0 1 0,-4 0 0,3 1 0,-2-2 13,-2 1 1,-2-3-1,-1 2 1,-1 0-1,1 0 33,0 0 0,-4-2 0,-1 4 1,2-3-18,2 3 0,-8-1 0,-1 0 0,0-1-16,-1 1 0,1-2 0,-1 1 0,1 1 1,-2 1-2,-2 2 1,6 0-1,-6 0 1,2 0-37,1 0 0,-5 0 0,8 0 0,-4 0 0,0 0 16,-1 0 0,2-1 1,1-2-1,3-1 20,1 1 1,2 2 0,2 1 0,-1 0 31,-1 0 0,0 0 0,3 0 0,1 0 0,0 0-35,0 0 0,0 0 1,-1 0-1,0 0-65,-4 0 1,4 1-1,-4 2 1,2 1 0,0-1 25,-1-2 0,-2 4 0,3-1 0,-2 0 9,-2 1 1,4-2 0,-2 4 0,4-1 0,0-4 42,1 0 1,0-2-1,0 0 1,0 0-15,-1 0 1,1 0 0,0 1-1,0 2 1,-1 1-7,1-1 0,1-2 0,2 0 0,1 2-1,-2 1 1,0 5 0,-3-5 0,2 0 4,3 1 1,-2-2 0,1 4-1,-1 0 1,-3-2-5,1 1 0,0 4 0,-2-4 1,-1 3-2,-1-1 0,2-4 1,5 3-1,-2 0 0,2-2-4,-2 1 1,4-1 0,-1-2-1,-1 3-1,-2 1 1,3-5 0,0 4 0,0-2-1,1 0 0,-4 0 1,4-2-1,-1 0 0,2 3 12,0-3 0,-2 1 0,3 0 0,-1 1 15,1-1 0,1 2 0,3-1 1,-2 0-1,-1 1-3,2-1 1,1 4 0,1-2-1,1-1-17,4 1 0,-4 2 1,5-3-1,0 1 1,1 1-15,0 0 0,4 0 0,-2 2 0,2-2 3,1-1 1,2 3 0,2-2 0,2 1-1,0-1 3,0-1 0,4 3 0,-1 0 5,3 2 1,1-3-1,0 0 1,1 1-1,3-1 13,5 0 1,0 2 0,1 5 0,-1 0-7,5-4 1,-1 0 0,5-5 0,-2 0-1,2 3 6,1-2 1,-2 4 0,4-4 0,1 1 1,1 0 0,1 0 1,-1 3-1,0-1 1,4-2 60,-1 2 1,1 1 0,1 1 0,2 1-66,2-1 1,-3 1 0,4-1 0,1 0 0,1-1 16,-2-2 0,7 2 0,-3-3 0,2 3 27,-1 1 1,4-3-1,-1-1 1,-1 2 0,0-1-9,1-1 1,-2 4 0,4-6 0,-2 3-26,0-1 1,6-4 0,-3 3 0,2 0 0,-1-2-26,2 1 0,-3 2 0,2-2 0,1-1-11,1 1 1,2 2 0,-1-3 0,2 2 0,2 2-39,0-3 1,2 4-1,-2-6 1,1 0 54,-2 2 0,3-5 1,0 3-1,2-2 1,1-2 15,-2 0 1,9 0 0,-3 0 0,1 0-7,1 0 0,-4 0 1,0 0-1,-2 0 1,1 0-14,2 0 1,-4 4 0,0 0-1,-1-1-27,1-2 1,-5 3 0,4 0 0,-1-1 0,1-1-18,1-2 0,2 4 0,-4 0 0,0-1 11,0-2 0,1-1 0,-5 0 1,1 0-1,-1 0 44,1 0 1,1 0 0,-4 0 0,1 0 19,0 0 0,-2 0 1,-1 0-1,-2 0 1,2 0-13,1 0 1,-2 0 0,-1 0 0,1 0-10,-2 0 1,4 0 0,-4 0 0,2 0 0,-1 0-48,2 0 1,-3 0-1,0 0 1,0 0 0,-1 0 3,0 0 1,2 0 0,-3 0 0,-2 0 16,-2 0 1,4-1 0,-1-2 0,-1-1-1,-1 0 20,-2-2 1,0 3-1,0-4 1,0 1 1,1-1 1,-3 3-1,0-5 1,-3 1-1,-2 0 18,-2-1 0,-2 1 0,-3-4 0,-1-1 1,-2 1-3,-3 0 1,0-2 0,-6-1-1,-1-3 82,-2-2 1,-5 4 0,1-5 0,-3-1 0,-1-1 9,0-2 1,-5-4-1,-4 0 1,-2 0-48,-1-1 0,0 0 0,-1-4 0,-1 4 0,-1 1 11,-1 0 1,-6-5-1,1 2 1,-3 0-129,0 3 1,-1-2-1,-1-1 1,-2 0-1,-2 3-233,-2 3 0,-2 1 0,-6 2 0,-3 2-378,-1 5 0,-2 2 658,-3 2 0,-12-1 0,-2 1 0</inkml:trace>
  <inkml:trace contextRef="#ctx0" brushRef="#br0" timeOffset="50.98">17927 2282 6053,'1'-8'160,"3"-1"-129,-3 7 171,5-4 0,-6 5 392,0-3-370,0 2 0,0-5 201,0 3 160,0 3-360,0-5 1,0 5 30,0-3 0,0 1-37,0-5-157,0 5 0,-1-2 1,-2 3-115,-1-2 1,-2 3 78,2-3 0,1-2-87,-5 2 1,4 0-1,-3 2 104,2-2 1,-5 2-1,2-5-34,-3 1 1,2 2-1,1 4 1,-2 0-13,-1 0 1,3-1-1,0-2 19,-2-1 1,-1 0-23,-1 4 0,-1 0 0,1 0 21,-1 0 1,1 0-1,-2 0-13,-2 0 0,6 0 0,-2 1 0,1 2-11,0 1 0,-2 1 0,1-2 6,-1 1 1,5 0 0,0-2 15,-2 2 1,-1-3 0,-1 3 1,-1-2-1,1-2-4,0 0 0,-1 1 0,1 2 0,-1 1-14,1-1 0,4 0 1,-1-1-12,0 2 0,-2 2 4,-2-2 0,1-2 6,0 2 1,-1-3 0,1 0 4,-1 4 0,1-4 0,0 3 0,-1-3 1,5 1 0,0 1-2,-2 1 1,3 0 0,-1-4-1,-2 0 0,3 0 0,-1 0 0,5 5 0,-2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6:10:07.30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139 0 921,'0'0'82,"0"0"-66,0 0-16,0 0 0,0 0 224,0 0 40,0 0 9,0 0 2,0 0-118,0 0-23,0 0-5,0 0-1,-12 10-70,1 0-14,-1 0-4,7 5 0,-7 0-25,7 1-6,-7 4-1,7 0 0,-1-5-8,0 6 0,-5 4 0,5-5 0,6-5 0,0 1-11,0-1 3,6 0 0,-6-15-2,5 10 0,1 5 0,0-4 0,-6-11 0,6 10 0,5 0 0,0-5 0,1 5 10,-1-5-8,6 5 8,-5-5-8,-1 5 8,6-5 0,-5 1 0,5 4 0,-6-5 0,-11-5 0,11 5 0,1 5 0,-12-10 0,6 10 0,-1 0 8,-5-10-8,6 10 12,-6 0-1,0 6-1,0-6 0,0-10 0,-6 15 0,-11-5 0,6 5 0,-1 1-10,1-6 8,-6 5-8,5 0 8,1-5-8,0 0 0,-12 0 0,6 1 0,0-6-17,0 0-6,-1 0-1,1-5 0,6 0-51,0 0-10,5-5-3,0-5-910</inkml:trace>
  <inkml:trace contextRef="#ctx0" brushRef="#br0" timeOffset="-392.39">161-61 1382,'0'-5'123,"6"5"-99,-6 0-24,12-5 0,-7 0 126,-5 5 20,0 0 4,12 10 1,5-10-33,0 5-6,-6 0-2,6 0 0,-5-5-50,-1 5-9,1 0-3,-1 5 0,0-10-27,1 5-5,5 5-2,-6-4 0,-11-6-14,12 0 0,-12 0-12,11 0 12,-11 0-143,0 0-21,0 0-5</inkml:trace>
  <inkml:trace contextRef="#ctx0" brushRef="#br0" timeOffset="353.14">635-56 1926,'0'0'85,"0"0"18,0 0-83,0 0-20,-6 20 0,6 0 0,-6-4 76,0 4 10,1 5 2,-1 1 1,0-1-51,1 0-10,5 6-3,-6-1 0,6-5-13,0 6-4,0-6 0,0 6 0,6-11-8,-1 5 0,1-5 0,0-4 0,5-1 0,-5 0-11,5-5 11,1-5-8,-12-5 8,11 0 0,6 0 0,-5 0-8,5-10 8,-6 5 0,0-10 0,1 0 0,-1-1 22,1-4 0,-1 0 0,0 0 0,-5-11 14,0 6 2,0 0 1,-1-6 0,-5 1-3,0 4-1,-5 1 0,-1 0 0,-6-6-14,7 6-2,-7 5-1,-5-1 0,6 1-18,-1 5 8,-5 0-8,0 5 0,6-6-12,-6 11-10,0 0-2,5 0 0,1 5-48,11 0-11,-12 10-1,7 1-659,-7-1-131</inkml:trace>
  <inkml:trace contextRef="#ctx0" brushRef="#br0" timeOffset="639.51">1148 162 2091,'0'0'92,"0"0"20,0 0-89,-6 5-23,0 0 0,0 5 0,1-5 105,-1 5 17,0-5 3,-5 5 1,0 1-62,-1-1-12,1 0-2,-1 0-1,1 5-24,0 0-5,-1-4 0,1 4-1,5-5-19,0 5 10,6 0-10,0 0 8,-5 1-8,5-6 0,5 5 0,-5 0 8,0-5-8,0 6 0,0-1-12,6 0 12,5 0-17,1-5 4,-1 0 1,6 1 0,0-6-16,1 0-4,-7 0 0,6-5 0,0 0-136,0 0-28,0-5-6</inkml:trace>
  <inkml:trace contextRef="#ctx0" brushRef="#br0" timeOffset="1163.6">1410 111 1267,'0'0'112,"0"0"-89,0 0-23,0 15 0,0 6 202,0-6 36,0 0 7,0 5 2,0-5-139,0 6-28,5-1-6,1 5-1,0-9-16,-6 9-3,0 0-1,6 1 0,-6-6-25,5 0-6,1 0-1,0 1 0,-6-6-6,5 0-2,1-5 0,-6-10 0,0 0-29,0 0-5,0 0-2,0 0 0,0 0 23,0 0 0,0 0 0,0 0 0,6-5 8,5-5 5,-5 5 2,0-10 0,-1-1-24,1 1-5,0 0-1,-1 0 0,1-5 24,0 4 5,-6 6 1,5 0 0,1 0-15,-6 10 0,0 0 0,0 0 0,0 0-14,0 0 1,0 0 0,0 0 0,0 0 22,0 0 5,12 10 1,-7 0 0,1 0-24,0 1-5,-1 4-1,1-5 0,0 5 23,-1-5 5,-5 0 1,6 0 0,-6-10-22,0 0-5,0 0-1,6 11 0,-6-11 14,11 10 0,-11-10 0,0 0 0,0 0-18,0 0 2,12-5 1,5-5 0,-6-1 6,1-4 1,-1 0 0,0-5 0,1-6 8,5 1 0,0 0 0,0-6-8,-6 6 8,1 0 0,5-1 8,0 6-8,-6 0 22,7 5 0,-7-1 0,6 6 0,-17 10 7,11 0 2,-11 0 0,18 5 0,-1 5-15,0 6-4,-6 4 0,6 0 0,-5 0-12,-1 11 11,0-6-11,1 6 10,5-1-23,-6 0-5,1-4-1,-1-1-805,-5 0-162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7:38.0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 14 21191 0 0,'0'0'1606'0'0,"-2"1"-1085"0"0,-12 8 4207 0 0,15-9-5429 0 0,1 0 363 0 0,1 0 1 0 0,-1 0-1 0 0,0-1 1 0 0,0 1-1 0 0,0-1 1 0 0,0 1-1 0 0,0-1 1 0 0,0 0-1 0 0,0 0 1 0 0,0 0-1 0 0,0 0 1 0 0,-1 0 0 0 0,1-1-1 0 0,0 1 1 0 0,-1 0-1 0 0,1-1 1 0 0,-1 1-1 0 0,1-1 1 0 0,1-2-1 0 0,-1 1-2218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7:38.5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203 216 7368 0 0,'0'0'666'0'0,"-1"-3"-546"0"0,-9-22-288 0 0,-7-14 6010 0 0,-4-9 3848 0 0,18 41-9520 0 0,-1 0-1 0 0,0 0 1 0 0,0 1 0 0 0,0-1-1 0 0,-1 1 1 0 0,1 0 0 0 0,-2 0-1 0 0,1 0 1 0 0,-1 1 0 0 0,-9-7 0 0 0,14 11 188 0 0,-1 1 214 0 0,-7 0-12 0 0,7-1-523 0 0,0 1-1 0 0,0 0 0 0 0,0 0 1 0 0,0 0-1 0 0,0 0 1 0 0,0 0-1 0 0,0 0 0 0 0,1 0 1 0 0,-1 0-1 0 0,0 1 0 0 0,0-1 1 0 0,0 1-1 0 0,0 0 1 0 0,1-1-1 0 0,-1 1 0 0 0,0 0 1 0 0,1 0-1 0 0,-1 0 1 0 0,0 0-1 0 0,1 0 0 0 0,-1 1 1 0 0,1-1-1 0 0,-3 3 0 0 0,0 2-50 0 0,-1 0 0 0 0,1 1 0 0 0,1 0 0 0 0,-1 0-1 0 0,1 0 1 0 0,0 0 0 0 0,1 0 0 0 0,0 1-1 0 0,0-1 1 0 0,0 1 0 0 0,1-1 0 0 0,0 1 0 0 0,1-1-1 0 0,0 15 1 0 0,1-16-11 0 0,-1 0-15 0 0,1-1 0 0 0,0 1-1 0 0,0 0 1 0 0,1-1-1 0 0,-1 1 1 0 0,1 0 0 0 0,0-1-1 0 0,1 0 1 0 0,-1 0 0 0 0,1 1-1 0 0,5 5 1 0 0,17 16-1460 0 0,-23-25 1013 0 0,0-1 309 0 0,0-1 176 0 0,0 1 1 0 0,0-1 0 0 0,0 1 0 0 0,0-1-1 0 0,0 0 1 0 0,0 0 0 0 0,0 0-1 0 0,0 0 1 0 0,0 0 0 0 0,0 0 0 0 0,0-1-1 0 0,0 1 1 0 0,0-1 0 0 0,0 1 0 0 0,0-1-1 0 0,0 0 1 0 0,0 0 0 0 0,0 0-1 0 0,0 0 1 0 0,2-2 0 0 0,-1 1 1 0 0,0 0 1 0 0,0-1-1 0 0,0 1 1 0 0,-1-1-1 0 0,1 0 1 0 0,-1 0-1 0 0,1 0 1 0 0,-1 0-1 0 0,0 0 1 0 0,2-6-1 0 0,19-31 948 0 0,-20 31-559 0 0,1 0 0 0 0,0 0 0 0 0,10-15 0 0 0,-13 22-174 0 0,0 3-208 0 0,0-1 0 0 0,0 0 0 0 0,0 0 0 0 0,0 0 1 0 0,0 1-1 0 0,0-1 0 0 0,0 0 0 0 0,0 1 0 0 0,0-1 0 0 0,0 1 0 0 0,0-1 1 0 0,0 1-1 0 0,0 0 0 0 0,-1-1 0 0 0,1 1 0 0 0,0 0 0 0 0,-1 0 0 0 0,2 1 1 0 0,10 18 1 0 0,-8-12 35 0 0,3 3-42 0 0,-1 1 0 0 0,-1 0 0 0 0,0 0 0 0 0,0 0 0 0 0,5 23 0 0 0,23 90-98 0 0,-15-64-2 0 0,-9-35-8 0 0,19 49-1272 0 0,-27-73 1200 0 0,0 1 0 0 0,1-1 1 0 0,-1 1-1 0 0,0-1 0 0 0,1 0 1 0 0,0 0-1 0 0,0 1 0 0 0,-1-1 1 0 0,1 0-1 0 0,0 0 0 0 0,4 2 1 0 0,3 4-1855 0 0,2-17-4021 0 0</inkml:trace>
  <inkml:trace contextRef="#ctx0" brushRef="#br0" timeOffset="0.99">488 1 9216 0 0,'0'0'830'0'0,"-1"1"-684"0"0,-1 4 841 0 0,0-1 0 0 0,1 1 0 0 0,-1 0 0 0 0,1-1 0 0 0,0 1 0 0 0,0 0 0 0 0,0 0 0 0 0,0 6 1 0 0,2 47 7012 0 0,-1-31-7741 0 0,1-19-24 0 0,-1-1-1 0 0,1 1 0 0 0,3 10 1 0 0,-2-10-114 0 0,0 0 0 0 0,-1-1 1 0 0,0 13-1 0 0,1 7-61 0 0,1 0 0 0 0,1 0 1 0 0,14 47-1 0 0,-12-56-193 0 0,0 0-1 0 0,11 21 1 0 0,-15-36-61 0 0,1 1 1 0 0,-1 0-1 0 0,1 0 0 0 0,0-1 1 0 0,4 4-1 0 0,9 11-1500 0 0,-9-4-1194 0 0,4-4-5575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7:39.1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0 102 15664 0 0,'0'0'1417'0'0,"1"-1"-1167"0"0,0-3 23 0 0,0 0-1 0 0,-1 1 0 0 0,1-1 0 0 0,-1 0 0 0 0,0 1 0 0 0,0-6 0 0 0,0 6 250 0 0,0 0-1 0 0,0 0 1 0 0,0 0-1 0 0,0 0 1 0 0,0 0-1 0 0,1 0 1 0 0,0 0-1 0 0,0 0 1 0 0,1-5-1 0 0,16-9 2748 0 0,-17 15-3174 0 0,1 1 0 0 0,-1 0 0 0 0,0 0-1 0 0,0-1 1 0 0,0 1 0 0 0,1 0-1 0 0,-1 0 1 0 0,1 0 0 0 0,-1 0-1 0 0,1 1 1 0 0,-1-1 0 0 0,1 0-1 0 0,-1 1 1 0 0,1-1 0 0 0,0 1-1 0 0,-1-1 1 0 0,4 1 0 0 0,0-1-48 0 0,1 1 1 0 0,-1-1 0 0 0,1 1-1 0 0,10 2 1 0 0,-1 2-48 0 0,-11 0 0 0 0,0 0 0 0 0,1 0 0 0 0,-1 0 0 0 0,-1 1 0 0 0,1-1 0 0 0,-1 1 0 0 0,1 0 0 0 0,-1 0 0 0 0,-1 1 0 0 0,1-1 0 0 0,1 6 0 0 0,11 24-17 0 0,-11-26 4 0 0,0 0 0 0 0,0 1 0 0 0,-1-1 0 0 0,0 1 0 0 0,2 17 0 0 0,-4-18-58 0 0,0-1 0 0 0,-1 1-1 0 0,1-1 1 0 0,-2 1-1 0 0,1-1 1 0 0,-1 1 0 0 0,-1-1-1 0 0,-2 10 1 0 0,-28 60-815 0 0,23-56 31 0 0,8-18 755 0 0,-1 1 1 0 0,0-1-1 0 0,0 1 0 0 0,-1-1 1 0 0,-3 6-1 0 0,4-8 80 0 0,0 0 1 0 0,0 0-1 0 0,-1 0 1 0 0,1-1-1 0 0,0 1 1 0 0,0-1-1 0 0,-1 1 1 0 0,1-1-1 0 0,-1 0 1 0 0,1 0-1 0 0,-1 0 1 0 0,0 0-1 0 0,-2 0 1 0 0,-14 8 46 0 0,17-8 177 0 0,-2-2 267 0 0,4 2-449 0 0,-1-1 0 0 0,1 0 0 0 0,-1 0 0 0 0,1 0 0 0 0,0 0 0 0 0,-1 0 0 0 0,1 0 0 0 0,-1 0 0 0 0,1 0 0 0 0,-1 0 0 0 0,1 0 0 0 0,-1 0 0 0 0,1 0 0 0 0,0 0 0 0 0,-1 0 0 0 0,1-1 0 0 0,-1 1 0 0 0,1 0 0 0 0,-1 0 0 0 0,1 0 0 0 0,-1-1 1 0 0,-6-6 18 0 0,6 6 57 0 0,1 0-81 0 0,1 1-1 0 0,0 0 0 0 0,-1-1 1 0 0,1 1-1 0 0,-1 0 0 0 0,1-1 0 0 0,-1 1 1 0 0,1-1-1 0 0,-1 1 0 0 0,1-1 0 0 0,-1 1 1 0 0,0-1-1 0 0,1 1 0 0 0,-1-1 0 0 0,0 1 1 0 0,1-1-1 0 0,-1 0 0 0 0,0 0 1 0 0,3-4-27 0 0,-1 3 27 0 0,1 0-1 0 0,-1 0 0 0 0,0 0 1 0 0,1 0-1 0 0,0 1 0 0 0,-1-1 0 0 0,1 1 1 0 0,0-1-1 0 0,0 1 0 0 0,-1 0 1 0 0,1 0-1 0 0,0 0 0 0 0,0 1 0 0 0,0-1 1 0 0,5 0-1 0 0,2 1 248 0 0,0-1 1 0 0,1 1 0 0 0,14 2-1 0 0,22 1-198 0 0,-33-3-78 0 0,24 3 1 0 0,-16 0-1365 0 0,42-1 0 0 0,-63-2 1356 0 0,1 0-900 0 0,0 0-1 0 0,0 0 1 0 0,0 0 0 0 0,1 0 0 0 0,-1-1-1 0 0,0 1 1 0 0,0-1 0 0 0,4-1-1 0 0,4-4-6950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7:39.7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 11056 0 0,'2'0'5025'0'0,"4"-3"-4015"0"0,0 1 1 0 0,0 0 0 0 0,0 0-1 0 0,0 1 1 0 0,1-1 0 0 0,-1 1-1 0 0,11 0 1 0 0,-12 1-606 0 0,2 0 125 0 0,1 0 0 0 0,-1 1 1 0 0,1-1-1 0 0,11 4 0 0 0,19 5 456 0 0,-27-7-800 0 0,0 1-1 0 0,22 8 0 0 0,-26-9-175 0 0,0 1 0 0 0,0 1 0 0 0,0-1 0 0 0,0 1 0 0 0,-1 1 0 0 0,1-1 0 0 0,-1 1 0 0 0,0 0 0 0 0,-1 0 0 0 0,1 1-1 0 0,-1 0 1 0 0,0 0 0 0 0,6 9 0 0 0,-9-12-46 0 0,0 0-1 0 0,-1 1 1 0 0,1-1-1 0 0,-1 1 1 0 0,0-1-1 0 0,0 1 1 0 0,0-1-1 0 0,0 1 1 0 0,0 0-1 0 0,-1-1 1 0 0,0 1-1 0 0,0 0 1 0 0,0-1-1 0 0,0 1 1 0 0,-1 5-1 0 0,-1 0-83 0 0,0-1 0 0 0,0 0 0 0 0,-1 0 0 0 0,0 0 0 0 0,-7 11 0 0 0,1 2-300 0 0,7-16 304 0 0,0-1 0 0 0,0 1 0 0 0,0-1 0 0 0,-4 5 0 0 0,3-4 7 0 0,0 0-1 0 0,-1 0 1 0 0,0-1-1 0 0,0 0 1 0 0,0 0-1 0 0,0 0 1 0 0,0 0-1 0 0,-1 0 1 0 0,0-1-1 0 0,0 0 1 0 0,0 0-1 0 0,0 0 1 0 0,0-1-1 0 0,-10 4 1 0 0,-4-3 71 0 0,9-6 73 0 0,10 3 18 0 0,0 0 1 0 0,0 0-1 0 0,-1 0 1 0 0,1 0-1 0 0,0 0 1 0 0,0 0-1 0 0,0 0 0 0 0,-1 0 1 0 0,1 0-1 0 0,0 0 1 0 0,0 0-1 0 0,0-1 1 0 0,0 1-1 0 0,-1 0 0 0 0,1 0 1 0 0,0 0-1 0 0,0 0 1 0 0,0 0-1 0 0,0 0 1 0 0,-1-1-1 0 0,1 1 1 0 0,0 0-1 0 0,0 0 0 0 0,0 0 1 0 0,0-1-1 0 0,0 1 1 0 0,0 0-1 0 0,0 0 1 0 0,0 0-1 0 0,-1-1 0 0 0,1 1 1 0 0,0 0-1 0 0,0 0 1 0 0,0 0-1 0 0,0-1 1 0 0,0 1-1 0 0,0 0 1 0 0,0 0-1 0 0,9-4 539 0 0,21 4-184 0 0,73 9 653 0 0,-89-8-1023 0 0,-1-1-1 0 0,1 1 1 0 0,-1-2-1 0 0,16-2 1 0 0,20-1 26 0 0,-32 4-1498 0 0,0-2 1 0 0,18-3-1 0 0,0-1-3550 0 0,-19 5-3650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7:57.793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382 15 4144 0 0,'-65'-14'20199'0'0,"69"14"-20085"0"0,122 19 852 0 0,-58-5-528 0 0,-38-9-270 0 0,-1 2 1 0 0,1 1 0 0 0,29 11-1 0 0,16-1 104 0 0,-47-7-179 0 0,0 1-1 0 0,37 21 0 0 0,-36-18-22 0 0,35 28 37 0 0,195 94 223 0 0,-233-124-260 0 0,1-2 0 0 0,0-1 0 0 0,35 9 0 0 0,-51-16-35 0 0,1 0 1 0 0,-1 1-1 0 0,0 0 0 0 0,0 1 1 0 0,0 0-1 0 0,-1 1 0 0 0,0 0 1 0 0,0 1-1 0 0,0 0 0 0 0,-1 1 1 0 0,17 16-1 0 0,-17-14-3 0 0,0 0 0 0 0,0-1 0 0 0,1-1 0 0 0,19 14 0 0 0,-21-17-37 0 0,-1 1 0 0 0,0 0 0 0 0,-1 1 0 0 0,1-1 0 0 0,-1 1 0 0 0,8 13-1 0 0,-5-8-12 0 0,15 16-1 0 0,-8-12-5 0 0,67 71-31 0 0,-73-76 82 0 0,22 19-1 0 0,3 1 52 0 0,3 9-65 0 0,-16-19-10 0 0,-1 1-1 0 0,-1 2 1 0 0,22 31 0 0 0,-28-28 40 0 0,-9-18-29 0 0,0 1 0 0 0,1-1 0 0 0,0 0 0 0 0,7 8 0 0 0,-9-12-13 0 0,0 0 0 0 0,-1-1 0 0 0,1 1 0 0 0,-1 0 0 0 0,0 1 0 0 0,0-1 0 0 0,-1 0 0 0 0,0 1 0 0 0,0 0 0 0 0,0-1 0 0 0,1 11 0 0 0,5 10 10 0 0,-6-19 7 0 0,1 0-1 0 0,7 13 1 0 0,-7-15-18 0 0,0 0 0 0 0,0 0 0 0 0,-1 1 0 0 0,0-1 0 0 0,0 1 0 0 0,1 7 0 0 0,-1-6 6 0 0,0 0 1 0 0,0-1-1 0 0,5 11 1 0 0,-4-12-3 0 0,-1 0 1 0 0,0 0 0 0 0,0 0 0 0 0,-1 0 0 0 0,1 0-1 0 0,-1 0 1 0 0,1 10 0 0 0,-2-8 4 0 0,1 1-1 0 0,0-1 1 0 0,0 0 0 0 0,1 0-1 0 0,4 10 1 0 0,-4-10 3 0 0,0 0 0 0 0,0 1 0 0 0,0-1 0 0 0,-1 1 0 0 0,1 10 0 0 0,-2-10 1 0 0,1 0 1 0 0,1 0-1 0 0,0 0 0 0 0,2 9 1 0 0,4 16 48 0 0,-2-7-50 0 0,-5-21-11 0 0,0 0 0 0 0,0 0 0 0 0,0 0 0 0 0,0 0 0 0 0,-1 0 0 0 0,1 0 0 0 0,-2 0 0 0 0,1 0 0 0 0,-1 8 0 0 0,-4 13 42 0 0,-3 15-33 0 0,-23 79 54 0 0,31-120-64 0 0,-3 12 14 0 0,-1-1-1 0 0,-8 19 0 0 0,-3 7 11 0 0,-4 12-1 0 0,-6 23 18 0 0,21-57-33 0 0,-1-1 0 0 0,-1 1 0 0 0,-15 25 0 0 0,-30 37 24 0 0,45-68-32 0 0,1 0 0 0 0,0 0 0 0 0,-5 15 0 0 0,-7 14 0 0 0,-37 77 0 0 0,26-54 0 0 0,6-9 0 0 0,16-39 8 0 0,0 1 0 0 0,-3 15-1 0 0,5-16 11 0 0,-1 0 0 0 0,-6 12 0 0 0,-68 147 175 0 0,67-145-183 0 0,-38 96-10 0 0,7-21 64 0 0,26-65-64 0 0,-21 38 0 0 0,15-26 0 0 0,22-47 1 0 0,-2 4 0 0 0,-1-1 0 0 0,2 0 1 0 0,-1 1-1 0 0,1 0 1 0 0,0 0-1 0 0,-2 6 1 0 0,2-3 7 0 0,-1 0 1 0 0,0-1 0 0 0,-1 1-1 0 0,1-1 1 0 0,-2 0-1 0 0,1 0 1 0 0,-1-1 0 0 0,0 1-1 0 0,-12 12 1 0 0,-6 3 25 0 0,-36 29 1 0 0,23-21-22 0 0,-8 4 33 0 0,22-19-30 0 0,18-12-17 0 0,-1 0 0 0 0,1 1 0 0 0,0 0 0 0 0,-6 7 0 0 0,-7 10 0 0 0,-5 2 9 0 0,-56 55 46 0 0,53-52-55 0 0,19-20 0 0 0,-1 0 0 0 0,1 0 0 0 0,-10 7 0 0 0,9-9 0 0 0,-3 1 14 0 0,1 1-1 0 0,0 1 0 0 0,-16 16 0 0 0,15-12-7 0 0,-24 20-1 0 0,-2 5 20 0 0,27-27-16 0 0,0 0 1 0 0,-1 0 0 0 0,-13 9 0 0 0,-21 17-10 0 0,34-26 2 0 0,0-1 0 0 0,-1-1 0 0 0,0 0 1 0 0,-17 9-1 0 0,21-13 5 0 0,1 0 1 0 0,0 0-1 0 0,0 0 1 0 0,-9 9-1 0 0,8-7-1 0 0,0 0-1 0 0,-12 8 0 0 0,-7-1 37 0 0,0 0-1 0 0,-32 9 1 0 0,46-18-39 0 0,-120 40-27 0 0,103-35 2 0 0,19-7 8 0 0,0 1 0 0 0,-17 8 0 0 0,19-7 17 0 0,0-1-1 0 0,0 0 1 0 0,-16 3 0 0 0,7-2 22 0 0,-20 9-1 0 0,21-7-31 0 0,2-1-1 0 0,-78 25-37 0 0,88-28 34 0 0,2 1-9 0 0,-14 4-2 0 0,-2 0-21 0 0,-35 7 0 0 0,44-13-10 0 0,7-1-15 0 0,-5 3-104 0 0,0-2-1230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8:14.7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1 698 8288 0 0,'0'0'638'0'0,"2"-1"-414"0"0,2-4-238 0 0,7-7 2483 0 0,-9 11-2100 0 0,-1-1 0 0 0,-1 1 0 0 0,1-1 1 0 0,0 0-1 0 0,0 1 0 0 0,0-1 0 0 0,-1 0 1 0 0,1 1-1 0 0,-1-1 0 0 0,1 0 0 0 0,-1 0 1 0 0,0 1-1 0 0,0-4 0 0 0,1 3-146 0 0,-1 0-1 0 0,0 0 0 0 0,1 0 1 0 0,0 0-1 0 0,-1 0 0 0 0,1 0 1 0 0,0 0-1 0 0,0 0 0 0 0,0 0 1 0 0,0 0-1 0 0,1 1 1 0 0,-1-1-1 0 0,2-1 0 0 0,-1 0 22 0 0,0 1 0 0 0,0-1 0 0 0,-1 1 0 0 0,1-1 0 0 0,-1 0 0 0 0,2-3 0 0 0,1-8 306 0 0,-2 6-323 0 0,0 1 1 0 0,1 0-1 0 0,4-9 0 0 0,30-62 1718 0 0,-17 43-1002 0 0,18-45-1 0 0,-23 48-764 0 0,-3 5-23 0 0,-1-1 0 0 0,10-38 0 0 0,-12 35-119 0 0,-5 17-27 0 0,0 0 1 0 0,2-20-1 0 0,3-15 74 0 0,-6 38-35 0 0,0 0-1 0 0,-1 0 0 0 0,0-17 0 0 0,-2 26 198 0 0,-4 2-241 0 0,4 0-11 0 0,0 0 0 0 0,0 0 0 0 0,0 0-1 0 0,0 0 1 0 0,-1 0 0 0 0,1 0-1 0 0,0 0 1 0 0,0 0 0 0 0,-1 0-1 0 0,1 0 1 0 0,0 0 0 0 0,0 0-1 0 0,0 0 1 0 0,-1 0 0 0 0,1 0-1 0 0,0 0 1 0 0,0 0 0 0 0,-1 0 0 0 0,1 0-1 0 0,0 0 1 0 0,0 0 0 0 0,0 0-1 0 0,-1 0 1 0 0,1 0 0 0 0,0 0-1 0 0,0 0 1 0 0,0 1 0 0 0,-1-1-1 0 0,1 0 1 0 0,0 0 0 0 0,0 0-1 0 0,0 0 1 0 0,0 0 0 0 0,-1 1-1 0 0,-2 5 26 0 0,-1 1-1 0 0,2 0 0 0 0,-1-1 0 0 0,1 1 0 0 0,-1 0 0 0 0,2 1 0 0 0,-2 11 1 0 0,1 5-145 0 0,1 25 0 0 0,1 11 386 0 0,-1-41-299 0 0,1-1 0 0 0,0 0 0 0 0,2 1 0 0 0,4 21 0 0 0,-3-21-7 0 0,-1-1-1 0 0,-1 27 1 0 0,2 22 12 0 0,-2-60 32 0 0,0 0 0 0 0,1 0 0 0 0,0 0 0 0 0,0 0 1 0 0,0 0-1 0 0,1-1 0 0 0,4 8 0 0 0,11 19 3 0 0,-8-23 0 0 0,-9-9 0 0 0,-1 0 0 0 0,1-1 0 0 0,0 1 0 0 0,0 0 0 0 0,0 0 0 0 0,0-1 0 0 0,0 1 0 0 0,0-1 0 0 0,0 1 0 0 0,0-1 0 0 0,0 1 0 0 0,0-1 0 0 0,0 0 0 0 0,0 1 0 0 0,1-1 0 0 0,20 6 0 0 0,-20-6-122 0 0,0 0-1 0 0,0 0 1 0 0,0 0 0 0 0,0 0-1 0 0,0-1 1 0 0,0 1 0 0 0,0-1-1 0 0,-1 1 1 0 0,1-1 0 0 0,0 0-1 0 0,0 1 1 0 0,0-1 0 0 0,-1 0-1 0 0,1 0 1 0 0,-1 0 0 0 0,1 0-1 0 0,-1-1 1 0 0,3-1 0 0 0,5-3-1219 0 0,1-4-610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8:29.3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5841 65 17791 0 0,'0'0'1362'0'0,"2"0"-934"0"0,0-1-384 0 0,6-1-4 0 0,1 0-1 0 0,13-1 0 0 0,-16 3 265 0 0,-1-1 1 0 0,0 0-1 0 0,1 0 0 0 0,-1 0 0 0 0,8-3 0 0 0,-8 2 236 0 0,0 1 0 0 0,0-1 0 0 0,0 1 0 0 0,0 0 0 0 0,8 0 1 0 0,18-3 1593 0 0,-29 4-1856 0 0,9 5 396 0 0,-10-3-666 0 0,1 0 1 0 0,-1 0-1 0 0,0 0 1 0 0,0 0-1 0 0,1 0 0 0 0,-1 0 1 0 0,-1 0-1 0 0,1 0 0 0 0,0 1 1 0 0,-1-1-1 0 0,1 0 0 0 0,-1 1 1 0 0,1-1-1 0 0,-1 0 0 0 0,0 1 1 0 0,0-1-1 0 0,0 0 0 0 0,0 1 1 0 0,-1-1-1 0 0,1 0 0 0 0,-1 1 1 0 0,1-1-1 0 0,-2 3 0 0 0,-3 8-30 0 0,0 0-1 0 0,-1-1 0 0 0,-7 12 1 0 0,5-10-71 0 0,-3 12-42 0 0,6-16 22 0 0,1 1 0 0 0,-8 10 0 0 0,-3 0-73 0 0,7-10 29 0 0,0 0 1 0 0,-6 13-1 0 0,-36 74-968 0 0,46-93 1057 0 0,3-4 45 0 0,0 1 0 0 0,0-1 0 0 0,0 0 0 0 0,0 1 0 0 0,0-1 0 0 0,0 1-1 0 0,1-1 1 0 0,-1 1 0 0 0,0-1 0 0 0,0 3 0 0 0,1-2 174 0 0,1-1-156 0 0,0 1 0 0 0,0-1-1 0 0,0 0 1 0 0,0 0 0 0 0,0 0 0 0 0,0 0 0 0 0,1 0 0 0 0,-1 0 0 0 0,0 0-1 0 0,1-1 1 0 0,-1 1 0 0 0,1 0 0 0 0,2 0 0 0 0,1 1 43 0 0,-1-1-1 0 0,1 1 1 0 0,-1-1 0 0 0,1-1-1 0 0,0 1 1 0 0,0-1 0 0 0,-1 1-1 0 0,1-1 1 0 0,0-1 0 0 0,0 1-1 0 0,-1-1 1 0 0,1 1 0 0 0,0-1-1 0 0,-1-1 1 0 0,8-2 0 0 0,29-10 383 0 0,-24 9-423 0 0,-1 0 1 0 0,1-2-1 0 0,-1 0 0 0 0,19-12 1 0 0,-6 4-4034 0 0,-20 11 658 0 0,8-6-4793 0 0</inkml:trace>
  <inkml:trace contextRef="#ctx0" brushRef="#br0" timeOffset="1">894 33 2304 0 0,'12'-20'14633'0'0,"-10"17"-12989"0"0,6-7 5358 0 0,-20 27-6652 0 0,11-15-328 0 0,-1-1-1 0 0,1 1 1 0 0,0-1-1 0 0,0 1 1 0 0,0 0-1 0 0,0-1 1 0 0,0 1-1 0 0,0 0 0 0 0,0 0 1 0 0,0 0-1 0 0,1 0 1 0 0,-1 0-1 0 0,1-1 1 0 0,-1 4-1 0 0,1-2 1 0 0,0-1 1 0 0,-1 0-1 0 0,1 0 0 0 0,-1 1 0 0 0,0-1 1 0 0,0 0-1 0 0,0 0 0 0 0,0 0 0 0 0,0 0 0 0 0,-3 4 1 0 0,3-4-3 0 0,-1 1 1 0 0,1 0-1 0 0,-1-1 1 0 0,1 1 0 0 0,-2 6-1 0 0,-1 9 42 0 0,1-5-17 0 0,0 0 1 0 0,1 1-1 0 0,-1 14 0 0 0,3-26-39 0 0,0-1 0 0 0,0 1 0 0 0,-1-1 0 0 0,1 1 0 0 0,-1 0 0 0 0,0-1 0 0 0,1 0 0 0 0,-1 1 0 0 0,-2 2 0 0 0,3-3-2 0 0,0 3 39 0 0,1-2-36 0 0,2 2-5 0 0,-2 16 10 0 0,-1 32 457 0 0,1-40-349 0 0,1-10-143 0 0,0 1-1 0 0,0-1 1 0 0,0 0 0 0 0,0 0-1 0 0,0 0 1 0 0,0 0 0 0 0,1 0-1 0 0,-1 0 1 0 0,1-1 0 0 0,3 2-1 0 0,-5-1-95 0 0,1-1-350 0 0,1 0-38 0 0,37 15-1886 0 0,-38-15 1402 0 0</inkml:trace>
  <inkml:trace contextRef="#ctx0" brushRef="#br0" timeOffset="2">238 51 15000 0 0,'17'0'334'0'0,"-8"0"7953"0"0,-9 15-7677 0 0,-1-7-482 0 0,0 0 1 0 0,0 0-1 0 0,-1 0 0 0 0,-3 12 0 0 0,-2 6 55 0 0,6-22-163 0 0,-1 0-1 0 0,1 0 0 0 0,-1 0 1 0 0,1-1-1 0 0,-4 5 1 0 0,3-4-9 0 0,0-1 1 0 0,0 0-1 0 0,1 1 1 0 0,-1-1-1 0 0,1 1 1 0 0,-2 7 0 0 0,2-6-5 0 0,-1 0 0 0 0,0 0 1 0 0,0 0-1 0 0,-1-1 1 0 0,1 1-1 0 0,-1-1 0 0 0,0 0 1 0 0,-7 8-1 0 0,-7 12-7 0 0,1 9-18 0 0,16-33 8 0 0,0 1 0 0 0,-1-1 1 0 0,1 1-1 0 0,-1-1 1 0 0,1 0-1 0 0,-1 1 1 0 0,1-1-1 0 0,-1 0 1 0 0,1 1-1 0 0,-1-1 0 0 0,1 0 1 0 0,-1 1-1 0 0,1-1 1 0 0,-1 0-1 0 0,1 0 1 0 0,-1 0-1 0 0,0 0 0 0 0,0 1 1 0 0,-2 0-31 0 0,-21 11-226 0 0,22-11 83 0 0,-10-1-224 0 0,9 0 354 0 0,-1 0 0 0 0,1 0 0 0 0,-1 0 0 0 0,1-1 0 0 0,-1 1 0 0 0,1-1 0 0 0,-1 0 0 0 0,1 0 0 0 0,-1 0 0 0 0,1-1 0 0 0,0 1 0 0 0,0-1 0 0 0,0 1 0 0 0,0-1 0 0 0,0 0 0 0 0,0 0 0 0 0,0-1 0 0 0,0 1 0 0 0,1-1 0 0 0,-1 1 0 0 0,1-1 0 0 0,0 0 0 0 0,-2-3 0 0 0,-8-13-35 0 0,10 17 84 0 0,0 0 0 0 0,1 0 1 0 0,-1-1-1 0 0,1 1 0 0 0,-1-1 0 0 0,1 0 0 0 0,0 1 1 0 0,0-1-1 0 0,0 0 0 0 0,0 1 0 0 0,1-1 1 0 0,-1 0-1 0 0,1-4 0 0 0,0 3 15 0 0,0-1 1 0 0,-1 1-1 0 0,1-1 0 0 0,-1 0 1 0 0,-2-8-1 0 0,2 11 72 0 0,1 2-73 0 0,0 0 0 0 0,1-1 0 0 0,-1 1 0 0 0,0 0 1 0 0,1 0-1 0 0,-1-1 0 0 0,0 1 0 0 0,0 0 0 0 0,1-1 1 0 0,-1 1-1 0 0,0 0 0 0 0,0-1 0 0 0,1 1 0 0 0,-1 0 1 0 0,0-1-1 0 0,0 1 0 0 0,0-1 0 0 0,0 1 0 0 0,0 0 1 0 0,0-1-1 0 0,1 1 0 0 0,-1-1 0 0 0,0 1 1 0 0,0 0-1 0 0,0-1 0 0 0,0 1 0 0 0,0-1 0 0 0,-1 0 1 0 0,4-11 314 0 0,4 3-129 0 0,-5 6 233 0 0,1 2-330 0 0,1 0 0 0 0,0 0-1 0 0,0 1 1 0 0,-1-1 0 0 0,1 1 0 0 0,0 0-1 0 0,0 0 1 0 0,6 0 0 0 0,-2 0 94 0 0,-5 1-131 0 0,0-1 1 0 0,0 0-1 0 0,0 1 1 0 0,-1 0 0 0 0,1-1-1 0 0,0 1 1 0 0,-1 0-1 0 0,1 1 1 0 0,0-1 0 0 0,4 3-1 0 0,22 20 311 0 0,-14-12-164 0 0,-2-3-66 0 0,-3-1 20 0 0,1 0 0 0 0,15 16 0 0 0,-23-21-123 0 0,0 0 0 0 0,1-1-1 0 0,-1 1 1 0 0,1-1 0 0 0,0 0-1 0 0,7 3 1 0 0,6 3 49 0 0,44 33 295 0 0,-50-33-340 0 0,-8-6-19 0 0,0 1 0 0 0,0-1 0 0 0,1 1-1 0 0,-1-1 1 0 0,9 3 0 0 0,-3-1-5 0 0,0 0 0 0 0,1-1 0 0 0,15 3 0 0 0,-15-4-8 0 0,0 0 0 0 0,0 1 0 0 0,15 6 0 0 0,-12 2-251 0 0,-11-9 190 0 0,-1 0 0 0 0,1-1 0 0 0,0 1-1 0 0,-1-1 1 0 0,1 0 0 0 0,0 1 0 0 0,3 1 0 0 0,39 11-3712 0 0,-41-13 1810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8:38.4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264 1 7832 0 0,'0'0'12218'0'0,"0"2"-10942"0"0,-6 101 3819 0 0,5-75-4397 0 0,-7 37 0 0 0,0-5-224 0 0,-4 19-278 0 0,-1 11-153 0 0,13-68-22 0 0,0-15-16 0 0,0 1 1 0 0,-1-1-1 0 0,0 0 0 0 0,0 0 1 0 0,-2 8-1 0 0,1-8-5 0 0,0 0 0 0 0,1 0 0 0 0,0 0 0 0 0,1 13 0 0 0,-2-10 0 0 0,2-9-1 0 0,-1-1 1 0 0,1 0-1 0 0,0 1 0 0 0,-1-1 0 0 0,1 0 1 0 0,0 1-1 0 0,-1-1 0 0 0,1 0 0 0 0,0 0 1 0 0,-1 1-1 0 0,1-1 0 0 0,-1 0 0 0 0,1 0 0 0 0,0 0 1 0 0,-1 0-1 0 0,1 1 0 0 0,-1-1 0 0 0,1 0 1 0 0,-1 0-1 0 0,0 0 0 0 0,-1 0-7 0 0,1-1-1 0 0,-1 1 1 0 0,0-1-1 0 0,1 1 1 0 0,-1-1 0 0 0,0 0-1 0 0,1 1 1 0 0,-1-1-1 0 0,1 0 1 0 0,-1 0 0 0 0,1 0-1 0 0,-1 0 1 0 0,1 0-1 0 0,-2-3 1 0 0,-16-20-42 0 0,-30-75-197 0 0,21 41 171 0 0,28 56 76 0 0,-13-21-13 0 0,2-1-1 0 0,1-1 1 0 0,-11-36 0 0 0,16 40 7 0 0,2 8-8 0 0,0 1 0 0 0,1-1-1 0 0,0 0 1 0 0,1-21 0 0 0,4 31-40 0 0,-1 3 50 0 0,1 0 0 0 0,0 0-1 0 0,0-1 1 0 0,-1 1-1 0 0,1 1 1 0 0,0-1-1 0 0,0 0 1 0 0,-1 1 0 0 0,1-1-1 0 0,0 1 1 0 0,-1 0-1 0 0,1 0 1 0 0,0 0-1 0 0,-1 0 1 0 0,0 1 0 0 0,1-1-1 0 0,-1 1 1 0 0,4 2-1 0 0,5 5 26 0 0,-1 0-1 0 0,15 18 1 0 0,-12-12 7 0 0,43 47 53 0 0,46 46 83 0 0,-50-53-100 0 0,-24-29-64 0 0,-20-17-4 0 0,1 0 0 0 0,0-1 0 0 0,18 12 0 0 0,-15-12-22 0 0,-9-6-83 0 0,0 0 0 0 0,0 0-1 0 0,1 0 1 0 0,-1 0 0 0 0,1-1 0 0 0,0 1-1 0 0,-1-1 1 0 0,9 2 0 0 0,-5-2-189 0 0,11 1-2677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8:39.0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73 19351 0 0,'0'0'1943'0'0,"1"1"-1783"0"0,8 2 181 0 0,0-1 0 0 0,0 0-1 0 0,0-1 1 0 0,0 0 0 0 0,1 0 0 0 0,-1-1-1 0 0,0 0 1 0 0,0 0 0 0 0,0-1 0 0 0,0 0-1 0 0,11-3 1 0 0,15-3-117 0 0,28-15 411 0 0,-56 19-752 0 0,0-1 0 0 0,0 0-1 0 0,-1 0 1 0 0,11-9 0 0 0,-1 1-1940 0 0,-6 3 705 0 0</inkml:trace>
  <inkml:trace contextRef="#ctx0" brushRef="#br0" timeOffset="1">39 225 17159 0 0,'0'0'1558'0'0,"2"0"-1134"0"0,10-1 610 0 0,1 0 0 0 0,-1-1 0 0 0,22-7 0 0 0,-23 6-688 0 0,25-8 570 0 0,-22 7-691 0 0,0-1 0 0 0,1 2 0 0 0,21-3 0 0 0,-8 2-397 0 0,-13 2-1762 0 0,24-2 0 0 0,-18 4-5913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8:39.7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264 139 13824 0 0,'0'0'629'0'0,"-4"-5"212"0"0,-10-15-1069 0 0,9 12 1284 0 0,0-1 0 0 0,-1 1 0 0 0,0 1 1 0 0,0-1-1 0 0,-1 1 0 0 0,0 0 0 0 0,-10-7 0 0 0,14 12-710 0 0,0-1 0 0 0,0 1 0 0 0,0-1 0 0 0,-5-6 0 0 0,8 8-325 0 0,-1-1 0 0 0,0 1 0 0 0,0 0 1 0 0,0-1-1 0 0,0 1 0 0 0,-1 0 1 0 0,1 0-1 0 0,0 0 0 0 0,0-1 1 0 0,-1 1-1 0 0,1 1 0 0 0,-1-1 1 0 0,-1-1-1 0 0,-3-1 62 0 0,3 2 15 0 0,0 0 0 0 0,0 0 1 0 0,0 0-1 0 0,0 0 0 0 0,0 1 0 0 0,0-1 1 0 0,0 1-1 0 0,0 0 0 0 0,0 0 0 0 0,0 0 1 0 0,0 0-1 0 0,-1 1 0 0 0,1-1 0 0 0,0 1 1 0 0,0 0-1 0 0,0 0 0 0 0,0 0 1 0 0,0 0-1 0 0,1 0 0 0 0,-1 0 0 0 0,0 1 1 0 0,-2 2-1 0 0,-2 1-104 0 0,1 1-1 0 0,0-1 1 0 0,0 1 0 0 0,0 1-1 0 0,1-1 1 0 0,0 1 0 0 0,1 0 0 0 0,-1 0-1 0 0,1 1 1 0 0,0-1 0 0 0,1 1-1 0 0,0 0 1 0 0,-3 14 0 0 0,5-19-2 0 0,1 1 0 0 0,0-1 0 0 0,0 0 1 0 0,0 1-1 0 0,0-1 0 0 0,1 0 0 0 0,-1 1 1 0 0,2 4-1 0 0,2 7 7 0 0,-3-7-150 0 0,1-1 0 0 0,0 1 1 0 0,0-1-1 0 0,1 0 0 0 0,0 1 0 0 0,6 9 0 0 0,-7-15 103 0 0,-1 1 0 0 0,1-1 0 0 0,-1 0 0 0 0,1 1 0 0 0,0-1 0 0 0,0 0 0 0 0,0 0 0 0 0,0 0 0 0 0,0-1 0 0 0,1 1 0 0 0,-1-1 0 0 0,1 1 0 0 0,-1-1 0 0 0,1 1 0 0 0,-1-1 0 0 0,1 0 0 0 0,-1 0 0 0 0,1-1 0 0 0,0 1 0 0 0,0-1 0 0 0,5 1 0 0 0,6-1 48 0 0,-3-5 0 0 0,17-39-138 0 0,-6 10-227 0 0,-5 6 802 0 0,-3-1 679 0 0,-12 25-985 0 0,-1 0 1 0 0,1 0 0 0 0,0 0-1 0 0,1 0 1 0 0,-1 0-1 0 0,5-5 1 0 0,-5 7-123 0 0,-1 1-9 0 0,0 0 1 0 0,0 0 0 0 0,0 0 0 0 0,-1-1 0 0 0,1 1 0 0 0,0 0 0 0 0,0 0 0 0 0,-1 0 0 0 0,1-1 0 0 0,-1 1-1 0 0,1 0 1 0 0,-1 0 0 0 0,1-3 0 0 0,-1 4-1 0 0,0 0 0 0 0,0 0 0 0 0,0 0 0 0 0,1 0 0 0 0,-1 0 0 0 0,0 1 0 0 0,0-1 0 0 0,0 0 0 0 0,0 0 0 0 0,0 0 0 0 0,0 0 0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0,0-1 0 0 0,0 1 0 0 0,0 0 0 0 0,0 0 0 0 0,0 0 0 0 0,0 0 0 0 0,1 0 0 0 0,-1 0 0 0 0,0 0 0 0 0,0-1 0 0 0,0 1 0 0 0,0 0 0 0 0,0 0 0 0 0,0 0 0 0 0,0 0 0 0 0,0 0 0 0 0,0-1 0 0 0,0 1 0 0 0,0 0 0 0 0,0 0 0 0 0,0 0 0 0 0,4 8 0 0 0,-3-4 0 0 0,0 0 0 0 0,0 0 0 0 0,0 0 0 0 0,-1 0 0 0 0,1 9 0 0 0,-1-9 0 0 0,0 0 0 0 0,1 0 0 0 0,-1 0 0 0 0,1 1 0 0 0,0-1 0 0 0,2 5 0 0 0,0-2 0 0 0,0 1 0 0 0,0-1 0 0 0,-1 1 0 0 0,0 0 0 0 0,0-1 0 0 0,1 12 0 0 0,4 16 0 0 0,-4-27 0 0 0,-1 0 0 0 0,2 15 0 0 0,-3-16 0 0 0,0 1 0 0 0,1-1 0 0 0,5 15 0 0 0,3 10 0 0 0,-4-4 0 0 0,-1-5 0 0 0,-1 0 0 0 0,2 40 0 0 0,-6-54 0 0 0,1 0 0 0 0,0 0 0 0 0,4 11 0 0 0,-1-4-141 0 0,-1-14 35 0 0,-2 0-16 0 0,0-1-321 0 0,0-2-238 0 0,1 1 476 0 0,-1-1-1 0 0,0 0 1 0 0,0 0 0 0 0,1 0-1 0 0,-1 0 1 0 0,0 0 0 0 0,0-1-1 0 0,0 1 1 0 0,0 0 0 0 0,-1 0-1 0 0,1-1 1 0 0,0 1 0 0 0,0-1-1 0 0,0-2 1 0 0,0-10-2518 0 0,-1-3-4836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6:10:16.745"/>
    </inkml:context>
    <inkml:brush xml:id="br0">
      <inkml:brushProperty name="width" value="0.10583" units="cm"/>
      <inkml:brushProperty name="height" value="0.21167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-3-1 1213,'0'0'53,"0"0"12,0 0-52,0 0-13,0 0 0,0 0 0,6 0 96,-6 0 16,0 0 3,0 0 1,12-5-20,-7 0-4,7 5-1,-12 0 0,0 0-42,0 0-8,0 0-1,11 5-1,0 0-3,-11-5-1,6 5 0,11 5 0,-17-10-11,12 5-3,-1 5 0,-5-5 0,-6-5-4,11 5-1,-11-5 0,12 10 0,-1 1 0,0-6 0,-5 5 0,-6-10 0,11 5 2,1 5 0,-1-5 0,6 5 0,-5-10 0,-1 5 0,1 0 0,-1 0 0,0 0-6,1 0 0,-1 6-1,-5-1 0,11-5 5,-11 5 2,5 10 0,-5-5 0,5 1-18,-5-6 0,5 5 0,1-5 0,-1 0 0,-5 0-14,5 6 2,-5-6 1,5-5 11,-5 10 11,5-5-3,-5 0 0,5 0 4,-5 0 1,-6-10 0,12 6 0,-7 4-4,-5-10-1,12 5 0,-7 10 0,7-5-8,-7 5 0,7-5 0,-6 1 8,5 4-8,-5-5 0,-6-10 0,5 10 0,-5-10 0,12 10 0,-7 5 0,1-5 8,0 1-8,-6-11 0,0 0 0,6 10 8,5 0-8,-11-10 0,0 0 0,6 10 0,-1 5 0,-5-15 0,0 0 0,12 10 8,-12-10-8,5 16 0,1-6 0,0 0 0,-6-10-19,0 0-5,0 0-2,6 15 0,-1-5 44,-5-10 9,0 0 1,0 0 1,6 10-21,0 0-8,-6 1 0,0-11 9,0 0 19,0 0 3,0 0 1,5 10 0,-5-10-32,0 0 0,12 15 0,-12-15 0,5 5 0,-5-5 0,12 15 0,-6-5 0,-6-10 0,0 0 0,5 10 0,-5-10 0,0 0-15,0 0-9,12 5-1,-12-5-1,0 16 26,0-16 0,5 10 0,1 0 0,0 0 0,-1 0 0,-5-10 0,0 0 0,0 0 0,0 15 0,0 1 0,6-1 0,-6-15 0,0 0 0,0 10 0,6 5 0,0-5 0,-6 5 0,0-4 0,0-11 0,0 15 0,5-5 0,-5-5 0,0-5 0,0 0 0,0 15 0,6 0 0,0 1 0,-1-6 0,-5 5 0,6 0 0,-6-5 0,0 0 0,6 11 0,-1-6 0,-5 0 0,0-5 18,6 5 6,0-4 0,0-1 1,-6 5-25,0-5 0,5 5 0,-5-5 0,0 0 0,0 1 0,6 4 0,0-5 0,-1 0 0,-5 0 0,6 0 0,-6-10 0,0 0 0,11 16 0,1-1 0,-1-5 0,-11-10-15,6 15-8,0-5-1,5 5-1,-11-4 40,11 4 8,-11-15 1,6 10 1,0 5-40,0-5-8,-6-10-1,5 10-1,1 6 25,0-1 0,-6-15 0,0 0 0,5 10 0,7 5 0,-7-5 0,-5-10-8,0 0 27,0 0 5,12 10 2,-1 6 0,-5-1-42,-6 0-8,0-15-1,0 0-1,0 15 42,0 0 8,0-5 1,0-10 1,6 16-45,-1-1-9,1 0-1,0-5-1,-6-10 18,5 10 12,-5-10-13,6 21 5,0-6 8,0 0 0,-6-5-9,5 5 9,-5-15 0,6 10 0,5 6-9,-5-6 9,0 5 0,-6-5 0,0 5-8,5-5 8,7 6 0,-6-1 0,-1-5 0,-5 5 0,6 0 0,-6 1 0,0-1 0,6-5 0,-1 5 0,-5-5 0,0 5 0,6 1 0,-6-1 0,6 0 0,-6-5 0,5 5 0,-5-4 0,6 4 0,-6-5 0,6 5 0,-6-5 0,6 16 0,-6-26 0,5 10 0,-5 0-20,6 0 0,-6 0 0,6 0 0,-1 0 32,1 0 7,0 1 1,-6 4 0,0-15-20,0 10 0,5 0 0,-5-10 0,6 10-12,-6 5-7,6-4-1,0 4 0,-6-15 20,5 10 0,-5-10 0,6 15 0,0 0 11,-6-15 5,0 15 2,0-15 0,5 16-29,-5-1-5,0-15-2,6 10 0,-6-10 30,6 15 7,-6 0 1,5 1 0,1-1-20,0 0 0,-6-5 0,6 0 0,-6-10 0,0 15 0,0 1 0,5-1 0,1 0 0,-6 0 0,0-15 0,6 15 0,-1 1 0,1-1 0,-6 0 0,0 0 0,0-5 0,0 6 0,6-1 0,-6 0 0,0-5 0,0 5 0,0 6 0,0-6 0,0-5 0,0 5 0,0 0 0,5 1 0,1-1 0,-6 0 0,0 0 0,0 0 0,6 1 0,-6-6 0,0 5 0,0 0 0,0-5 0,0 5 0,0-4 0,0 4 0,0-5 0,0 0 0,0 5 0,0-5 0,0-10 0,0 16 0,0-1 0,0-5 0,6 5 0,-6 0 0,0 0 0,0 1 0,0-1 0,0 0 0,0-5 0,0 5 0,5 1 0,-5-6 0,0-10 0,0 15 0,0-15 0,0 20 0,0-5 0,0 1 0,0-1 0,0 0 0,0 0 0,0 5 0,0-4 0,0-1 0,0-5 0,0 10 0,0-5 0,0 1 0,0 4 0,0-5 0,0 5 0,0 1 0,0-6 0,-5 5 0,5 0 0,0 1 0,0-1 0,0-5 0,0 5 0,0-4 0,0 4 0,-6-5 0,6 0 0,0 6 0,0-6 0,0 0 0,0 0 0,0 0 0,0 1 0,-6-1 0,6 0 0,0 0 0,-6 0 0,1 1 0,5-6 0,0 5 0,-6 0 0,6 0 0,0-5 0,-6 6 0,1-1 0,5 0 0,-6-5 0,0 5 0,1 1 0,-1-1 0,6-5 0,-6 5 0,6 0 0,0 0 0,-6-4 0,1 4 0,-1-5 0,6 0 0,-6 5 0,1-5 0,-1 6 0,6-6 0,-6 0 0,1 0 0,-1 5 0,6-5 0,-6 6 0,0-6 0,1 5 8,-1-5-8,0 5 0,1 0 0,-1 1 0,0-1 0,6 5 0,-5-5 0,-1 0 0,0 6 0,0-6 0,1 5 0,-1-5 0,6 1 0,-6-1 0,6 0 0,-11 0 0,11 0 0,-6-4 0,-11 19 0,6-15 0,11-5 0,0 0-14,-6 1-6,0-1-2,1 0 0,5 5 35,-6-5 7,0 5 2,-5-5 0,11 6-35,-6-6-7,6 0-2,-11 0 0,5 5 22,0-10 0,1 5 0,5 1 0,0-1 0,0 0 0,-6-5 0,0 10 0,1-5 0,-1 0 0,6 1 0,-6-1 0,0 0 0,1 0 0,5-10 0,-6 15 0,-5-5 0,5 0 0,6-10 0,-6 16 0,1-6 0,-1 0 0,0 5 0,0-5 0,-5 0 15,11-10 7,-6 10 2,1 1 0,5-11-39,-12 10-7,7 5-2,-1-5 0,0 5 24,0-5 0,-5 1 0,5-1 0,1 5 0,-1-5 0,0 5 0,6-15 0,-5 10 0,-1 6 0,0-1 0,0 0 0,-5 0 0,5 0 0,1 1 0,-1-1 0,0-5 0,1 5 0,-1-5 0,0 5 0,6 1 15,0-6 7,-6 5 2,1 0 0,-1-5-24,0 5 0,6 1 0,-5-6 0,-1 0-15,0 5-7,1 0-2,-1-5 0,0 1 39,0 4 7,6-5 2,-5 5 0,-1-5-24,0 0 0,6-5 0,-5 11 0,5-16 0,-6 10 0,0 0 0,1 0 0,5 0 0,-6-5 0,0 5 0,6-10 0,-6 11 0,1-1 0,5-10 0,-6 10 0,6-10 0,-6 10 0,1 0 0,-1 0 0,0-5 0,1 5 0,-1 6 0,6-6 0,0-10 0,-12 10 0,7 0 0,-1 5 0,0-5 0,6 0 0,0-10 0,-5 11 0,-1-1 0,6-10 0,-6 15 0,1-5 0,-1 0 0,6-10 0,-6 10 0,6-10 0,-6 10 0,6-10 0,-5 11 0,-1-1 0,6-10 0,-6 15 0,6-15 0,-5 10 0,-7 0 0,12-10 0,-5 15 0,-7-4 0,6-1 0,-5-5 8,5 5-8,6-10 0,-5 10 0,-1 0 0,6-10 0,-11 10 0,11-10 0,-6 10 0,0 1 0,0-1 0,6-10 0,-5 10 0,-7 0 0,7 0 0,5-10 0,-6 10 0,0 0 0,1 0 0,-1-4-16,0 4-8,-5-5-2,5 5 0,-5-5 44,5 5 9,0-5 1,1 5 1,5-10-21,-6 5-8,-6 5 0,7 1 9,-7-6-9,7 5 0,-7-5 0,7 5 8,5-10-8,0 0 0,-6 10 0,0 5 0,-5-5 0,5 1 0,0-6 0,-5 5 8,5 0-8,6-5 0,-5 5 0,5-10 0,-12 10-27,6 0-7,1-5-2,-1 6 0,0-6 80,6-5 16,-5 10 4,-1 0 0,0-5-64,6-5-24,-11 10 0,5-5 1,0 0 23,1 5 12,5-10-2,-6 5 0,0 6 0,-5-6 0,11-5 0,0 0 0,-6 10-2,6-10 0,-5 5 0,5-5 0,-6 5 1,6-5 0,0 0 0,0 0 0,-6 5-9,0 5 0,-5-10 9,11 0-9,0 0-9,0 0-7,0 0 0,0 0-1,0 0 17,0 0 0,0 0 0,0 0 0,0 0 0,0 0 0,-6 10 0,6-10 0,-11 0 11,11 0 5,0 0 2,0 0 0,-11 10-29,11-10-5,0 0-2,0 0 0,0 0 18,0 0 0,0 0 0,0 0 0,0 0-157,0 0-28,0-15-6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8:40.1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1 3224 0 0,'0'2'6593'0'0,"0"26"525"0"0,0 24 42 0 0,2 1-4903 0 0,0-35-1987 0 0,0 1 0 0 0,1-1 0 0 0,10 31 1 0 0,37 85-6 0 0,-47-128-262 0 0,0 0 1 0 0,1 0-1 0 0,0-1 1 0 0,0 1 0 0 0,1-1-1 0 0,0 0 1 0 0,0 0-1 0 0,0 0 1 0 0,0-1-1 0 0,1 0 1 0 0,-1 0-1 0 0,1 0 1 0 0,0-1 0 0 0,8 4-1 0 0,-1-3-3 0 0,-12-5 0 0 0,1 1 0 0 0,-1 0-1 0 0,1 0 1 0 0,-1-1 0 0 0,1 1-1 0 0,-1-1 1 0 0,1 1 0 0 0,-1-1 0 0 0,0 1-1 0 0,1-1 1 0 0,-1 0 0 0 0,0 0-1 0 0,1 0 1 0 0,-1 0 0 0 0,0 0 0 0 0,0 0-1 0 0,0 0 1 0 0,0 0 0 0 0,0 0-1 0 0,0 0 1 0 0,0-1 0 0 0,0 0 0 0 0,3-5-12 0 0,-1 0 0 0 0,0 0 0 0 0,3-10 0 0 0,-3 10 6 0 0,-2 0 45 0 0,0 0-1 0 0,0 0 0 0 0,0 0 1 0 0,-1-1-1 0 0,0 1 1 0 0,0 0-1 0 0,-1-1 1 0 0,0 1-1 0 0,-3-11 0 0 0,-1-20-73 0 0,3 17 205 0 0,-1-1-1 0 0,-1 1 0 0 0,-1 0 0 0 0,-1 0 0 0 0,-13-29 0 0 0,17 45-104 0 0,-1 0 0 0 0,0 0 0 0 0,0 0 0 0 0,0 0 0 0 0,-1 1 0 0 0,1-1 0 0 0,-1 1 0 0 0,0 0 0 0 0,-6-4 0 0 0,7 5-78 0 0,0 1 0 0 0,0-1 0 0 0,-1 1 0 0 0,0 0 0 0 0,1 0 0 0 0,-1 1 1 0 0,0-1-1 0 0,0 1 0 0 0,1 0 0 0 0,-1 0 0 0 0,0 0 0 0 0,0 0 0 0 0,-5 0 0 0 0,5 2-14 0 0,2-1-1 0 0,-1 1 0 0 0,0-1 1 0 0,0 1-1 0 0,0 0 1 0 0,0 0-1 0 0,0 1 0 0 0,1-1 1 0 0,-1 0-1 0 0,0 1 0 0 0,1 0 1 0 0,-1 0-1 0 0,1 0 0 0 0,-3 3 1 0 0,1-2-30 0 0,1 0 0 0 0,0 1 1 0 0,0-1-1 0 0,1 1 0 0 0,-1-1 1 0 0,1 1-1 0 0,0 0 0 0 0,0 0 1 0 0,-2 6-1 0 0,-4 10-380 0 0,6-16 307 0 0,0 0 0 0 0,0 0 1 0 0,1 0-1 0 0,0 1 0 0 0,0-1 1 0 0,-1 5-1 0 0,-1 54-3621 0 0,3-43 1983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8:43.8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13272 0 0,'0'0'9947'0'0,"2"2"-9276"0"0,4 4-163 0 0,2 0-1 0 0,13 8 1 0 0,-3-2-354 0 0,-10-7-17 0 0,0-1-1 0 0,0 0 0 0 0,0 0 1 0 0,1-1-1 0 0,0 0 0 0 0,0 0 1 0 0,0-1-1 0 0,15 2 1 0 0,-5-2 66 0 0,0-1 0 0 0,-1-1 0 0 0,25-3 0 0 0,-28 1-204 0 0,1-2 0 0 0,-1 0 0 0 0,-1 0 0 0 0,23-11 0 0 0,0 1-990 0 0,-15 3-1267 0 0,-8 3-4652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58:44.5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147 63 15664 0 0,'0'0'1571'0'0,"-2"0"-1437"0"0,-4 0 575 0 0,-1 1 1 0 0,1-1-1 0 0,0 1 1 0 0,0 0-1 0 0,0 0 1 0 0,-1 0-1 0 0,-6 4 1 0 0,3-1 774 0 0,8-4-1351 0 0,0 1 0 0 0,1-1 0 0 0,-1 1-1 0 0,0 0 1 0 0,1 0 0 0 0,-1 0 0 0 0,0 0 0 0 0,1 0 0 0 0,-3 2 0 0 0,-6 6 502 0 0,9-8-585 0 0,0 0 0 0 0,0 0 0 0 0,0 0 0 0 0,0 0 0 0 0,0 0 0 0 0,0 0 0 0 0,0 0 0 0 0,0 0 0 0 0,1 0 0 0 0,-1 0 0 0 0,0 1 0 0 0,0 0 0 0 0,-10 16 352 0 0,10-15-405 0 0,-1-1 0 0 0,1 0 0 0 0,-1 1 0 0 0,1-1 1 0 0,0 1-1 0 0,0-1 0 0 0,-1 4 0 0 0,-2 8 5 0 0,0 1 1 0 0,2 0-1 0 0,0 0 0 0 0,0 0 1 0 0,2 1-1 0 0,0-1 1 0 0,0 0-1 0 0,1 0 0 0 0,6 26 1 0 0,0 4-170 0 0,-6-33 125 0 0,1 0 0 0 0,0-1 1 0 0,1 1-1 0 0,4 11 0 0 0,-1-8-11 0 0,1 0-1 0 0,12 20 1 0 0,-14-28 13 0 0,0 0-1 0 0,0-1 1 0 0,0 0 0 0 0,1 0-1 0 0,0-1 1 0 0,12 9-1 0 0,-13-10-29 0 0,1 0 1 0 0,0 0-1 0 0,0-1 0 0 0,0 0 0 0 0,0 0 1 0 0,0-1-1 0 0,10 3 0 0 0,-13-4 46 0 0,-1-1-1 0 0,1 0 1 0 0,0 0-1 0 0,0 0 1 0 0,0 0-1 0 0,-1 0 1 0 0,1 0-1 0 0,0-1 1 0 0,0 1-1 0 0,-1-1 1 0 0,1 0-1 0 0,0 0 1 0 0,-1 0 0 0 0,1 0-1 0 0,-1 0 1 0 0,1 0-1 0 0,-1-1 1 0 0,1 1-1 0 0,-1-1 1 0 0,3-3-1 0 0,2-2 149 0 0,-1 0 0 0 0,0-1-1 0 0,0 0 1 0 0,-1 0 0 0 0,0 0 0 0 0,7-18-1 0 0,-4 10 21 0 0,-5 8-28 0 0,0-1 1 0 0,0 0 0 0 0,-1 0 0 0 0,0 0 0 0 0,1-16 0 0 0,3-12 84 0 0,-3 20-201 0 0,-1 0 0 0 0,0 0 0 0 0,-1-1 0 0 0,-1 1 0 0 0,-3-23 0 0 0,2 33 4 0 0,0 1-1 0 0,-1-1 1 0 0,0 1 0 0 0,0 0-1 0 0,-4-7 1 0 0,3 5 6 0 0,0 0 1 0 0,-4-14-1 0 0,4 9-7 0 0,0 1 0 0 0,-1 0-1 0 0,-6-15 1 0 0,9 25 7 0 0,0 0 1 0 0,1 0-1 0 0,-1 0 0 0 0,1 0 0 0 0,-1 0 1 0 0,1 0-1 0 0,0 0 0 0 0,0-4 0 0 0,0 4 36 0 0,0 0-1 0 0,0 0 1 0 0,-1 0-1 0 0,1 0 1 0 0,0 0-1 0 0,-1 0 1 0 0,1 0-1 0 0,-1 0 0 0 0,-1-2 1 0 0,0-1 25 0 0,-1 0 1 0 0,0 0-1 0 0,-1 1 1 0 0,1-1-1 0 0,-1 1 1 0 0,-7-6-1 0 0,9 7-47 0 0,0 1-1 0 0,-1 0 1 0 0,0 1-1 0 0,1-1 1 0 0,-1 0 0 0 0,0 1-1 0 0,0 0 1 0 0,0-1-1 0 0,1 1 1 0 0,-1 0-1 0 0,-1 1 1 0 0,1-1-1 0 0,0 0 1 0 0,-4 1-1 0 0,1 0-30 0 0,-1 0 1 0 0,0 1-1 0 0,0-1 0 0 0,1 2 0 0 0,-1-1 0 0 0,1 1 1 0 0,-1 0-1 0 0,1 0 0 0 0,0 1 0 0 0,-1 0 0 0 0,1 0 1 0 0,1 0-1 0 0,-1 1 0 0 0,0 0 0 0 0,1 0 0 0 0,0 0 1 0 0,0 1-1 0 0,0-1 0 0 0,-5 7 0 0 0,6-4-16 0 0,-1-1 0 0 0,1 1 0 0 0,0 0 0 0 0,0 0 0 0 0,1 0 0 0 0,0 1 0 0 0,0-1 0 0 0,1 1 0 0 0,0 0 0 0 0,0-1-1 0 0,1 1 1 0 0,0 0 0 0 0,0 0 0 0 0,1 0 0 0 0,0 0 0 0 0,2 14 0 0 0,-2-19 17 0 0,1 1 0 0 0,0 0 0 0 0,0-1 0 0 0,0 1 0 0 0,1 0 0 0 0,-1-1 0 0 0,3 5 0 0 0,6 13-18 0 0,-8-18 24 0 0,-1 0 0 0 0,1 0 0 0 0,-1 0 0 0 0,1 0 0 0 0,0-1 0 0 0,0 1 0 0 0,1 0 0 0 0,-1-1 0 0 0,1 0 0 0 0,2 3 0 0 0,2 1 0 0 0,-2-2 14 0 0,1-1 0 0 0,0 0 0 0 0,-1 0 1 0 0,1 0-1 0 0,1-1 0 0 0,-1 1 0 0 0,0-1 0 0 0,0-1 0 0 0,1 1 0 0 0,-1-1 0 0 0,9 0 0 0 0,-3 1 18 0 0,-8-2-2 0 0,1 1-1 0 0,-1-1 0 0 0,0 0 1 0 0,0-1-1 0 0,1 1 0 0 0,-1-1 0 0 0,4-1 1 0 0,10-1 89 0 0,-14 2-93 0 0,0 0 0 0 0,0 0 0 0 0,0 0 0 0 0,0-1 0 0 0,5-2 0 0 0,10-4 71 0 0,-13 6-82 0 0,-1 0 0 0 0,0 0-1 0 0,0-1 1 0 0,0 0 0 0 0,0 0 0 0 0,0 0-1 0 0,6-6 1 0 0,27-31-350 0 0,-14 14-1093 0 0,-11 12 417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0:37.7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1 956 5064 0 0,'0'0'12258'0'0,"0"-2"-11103"0"0,0-4-506 0 0,1-1 0 0 0,0 1 0 0 0,0-1 0 0 0,0 1 0 0 0,5-12 0 0 0,-3 10-381 0 0,-1 0 0 0 0,1 0 1 0 0,-2 0-1 0 0,1 0 0 0 0,-1 0 0 0 0,0-1 0 0 0,-1 1 0 0 0,0-10 0 0 0,0 5 33 0 0,0 0 0 0 0,4-16 0 0 0,0-1 297 0 0,2-32 0 0 0,-4 28-235 0 0,13-98-97 0 0,-8 52-250 0 0,-4 29-17 0 0,-2 25 18 0 0,-2 1-1 0 0,-3-32 0 0 0,-1 8-1 0 0,-8-51 31 0 0,4 45-28 0 0,9 28-18 0 0,0 22 0 0 0,0-1 0 0 0,0 1 0 0 0,-2-11 0 0 0,2 16 0 0 0,0 0 0 0 0,0 0 0 0 0,0 0 0 0 0,0-1 0 0 0,0 1 0 0 0,0 0 0 0 0,0 0 0 0 0,0 0 0 0 0,0-1 0 0 0,0 1 0 0 0,0 0 0 0 0,0 0 0 0 0,0 0 0 0 0,0-1 0 0 0,0 1 0 0 0,0 0 0 0 0,0 0 0 0 0,0 0 0 0 0,0 0 0 0 0,-1-1 0 0 0,1 1 0 0 0,0 0 0 0 0,0 0 0 0 0,0 0 0 0 0,0 0 0 0 0,0 0 0 0 0,-1-1 0 0 0,1 1 0 0 0,0 0 0 0 0,0 0 0 0 0,0 0 0 0 0,-1 0 0 0 0,1 0 0 0 0,0 0 0 0 0,0 0 0 0 0,-1 0 0 0 0,1 4-3 0 0,0 0 1 0 0,0 0-1 0 0,0 0 0 0 0,1 0 0 0 0,-1 0 0 0 0,3 6 1 0 0,-1 6-39 0 0,1 4 22 0 0,0-3-17 0 0,0 30-1 0 0,0-4 56 0 0,2 0 0 0 0,1-1 0 0 0,17 57 0 0 0,-8-36-31 0 0,-11-46-76 0 0,15 32-1 0 0,1 7 10 0 0,-16-46 79 0 0,0 0 0 0 0,1 0 0 0 0,0 0 0 0 0,11 16 0 0 0,-8-14 0 0 0,0 0 0 0 0,8 20 0 0 0,-16-31 0 0 0,0 0 0 0 0,0 0 0 0 0,1-1 0 0 0,-1 1 0 0 0,0 0 0 0 0,1 0 0 0 0,-1 0 0 0 0,1 0 0 0 0,-1 0 0 0 0,1 0 0 0 0,-1-1 0 0 0,1 1 0 0 0,0 0 0 0 0,-1-1 0 0 0,1 1 0 0 0,0 0 0 0 0,1 0 0 0 0,20 18 0 0 0,-9-11 0 0 0,-11-8-2 0 0,1 0-1 0 0,-1 0 1 0 0,1 0-1 0 0,-1-1 1 0 0,1 1-1 0 0,-1-1 1 0 0,0 1 0 0 0,1-1-1 0 0,-1 0 1 0 0,0 1-1 0 0,1-1 1 0 0,1-2-1 0 0,-3 3-17 0 0,1-1 0 0 0,-1 0 0 0 0,0 1 0 0 0,0-1 0 0 0,1 0 0 0 0,-1 0 0 0 0,0 0 0 0 0,0 0 0 0 0,0 0 0 0 0,0 0 0 0 0,0 0 0 0 0,0 0 0 0 0,0 0 0 0 0,-1 0 0 0 0,1 0 0 0 0,0-1 0 0 0,-1 1 0 0 0,1 0 0 0 0,0-1 0 0 0,-1 1 0 0 0,1-2 0 0 0,-1 0-380 0 0,0 0 0 0 0,0 0 0 0 0,1 0 0 0 0,-1 0 0 0 0,1 0 0 0 0,-1 0 0 0 0,1 1 0 0 0,0-1 0 0 0,0 0 0 0 0,1 1 0 0 0,2-5 0 0 0,5-4-7727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0:38.2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0 12896 0 0,'0'0'1172'0'0,"2"2"-967"0"0,-1-1 436 0 0,0 0 0 0 0,1 0 0 0 0,-1 0 0 0 0,1 0 0 0 0,-1 0 0 0 0,1 0 0 0 0,0 0 0 0 0,3 1 0 0 0,28 3 3457 0 0,-10-2-2593 0 0,-7-1-786 0 0,-11-2-599 0 0,-1 1 1 0 0,1 0-1 0 0,0 0 0 0 0,-1 0 1 0 0,7 3-1 0 0,-3-1-21 0 0,-1 1-1 0 0,0 0 1 0 0,12 7 0 0 0,-17-9-87 0 0,1 1 1 0 0,0 0-1 0 0,-1 0 0 0 0,0 0 1 0 0,1 0-1 0 0,-1 0 0 0 0,0 0 1 0 0,-1 0-1 0 0,4 7 0 0 0,-3-3-43 0 0,1-1-1 0 0,-1 1 0 0 0,-1 0 0 0 0,1-1 1 0 0,-1 1-1 0 0,0 0 0 0 0,-1 0 0 0 0,0 0 1 0 0,0-1-1 0 0,-1 12 0 0 0,-2-2-781 0 0,-1 0 0 0 0,-11 31 1 0 0,5-16-615 0 0,6-20 814 0 0,0 0-1 0 0,-1-1 1 0 0,0 0 0 0 0,0 0-1 0 0,-1 0 1 0 0,-9 11 0 0 0,12-17 479 0 0,1-1 0 0 0,-1 1 0 0 0,0-1 0 0 0,-1 0 1 0 0,1 0-1 0 0,-1 0 0 0 0,1 0 0 0 0,-1 0 0 0 0,0-1 0 0 0,0 0 1 0 0,0 0-1 0 0,0 0 0 0 0,0 0 0 0 0,-1-1 0 0 0,1 1 1 0 0,0-1-1 0 0,-1 0 0 0 0,-6 0 0 0 0,-4 0 177 0 0,10-1 29 0 0,1 1 0 0 0,-1-1 1 0 0,1 0-1 0 0,-1-1 0 0 0,1 1 0 0 0,0-1 1 0 0,-1 0-1 0 0,1 0 0 0 0,-5-2 0 0 0,7 2 744 0 0,2 0-594 0 0,1 0-1 0 0,-1 0 1 0 0,1 0-1 0 0,-1 0 1 0 0,1 0-1 0 0,0 0 1 0 0,-1 0-1 0 0,1 0 1 0 0,0 0-1 0 0,0 0 0 0 0,0 0 1 0 0,0 0-1 0 0,-1 1 1 0 0,1-1-1 0 0,0 0 1 0 0,1 1-1 0 0,-1-1 1 0 0,0 0-1 0 0,0 1 0 0 0,0-1 1 0 0,0 1-1 0 0,2-1 1 0 0,36-11 484 0 0,-27 9-107 0 0,-2 1-325 0 0,0 0-1 0 0,0 1 1 0 0,11-1 0 0 0,9 0 151 0 0,31-4 195 0 0,-40 5-724 0 0,36-7 1 0 0,25-11-3085 0 0,-61 13 844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0:38.8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 11056 0 0,'2'0'3741'0'0,"22"7"5915"0"0,-13-4-9270 0 0,0-2 0 0 0,1 1 1 0 0,14-1-1 0 0,-16-1-87 0 0,-1 0-1 0 0,1 1 1 0 0,0 1 0 0 0,-1-1-1 0 0,11 4 1 0 0,-17-4-268 0 0,-2-1-14 0 0,20 0 84 0 0,1 0-288 0 0,-21 0 53 0 0</inkml:trace>
  <inkml:trace contextRef="#ctx0" brushRef="#br0" timeOffset="1">1 205 7832 0 0,'10'-28'602'0'0,"-9"28"-513"0"0,-1 0-1 0 0,1 0 1 0 0,0 0-1 0 0,0 0 0 0 0,0 0 1 0 0,0 1-1 0 0,0-1 1 0 0,-1 0-1 0 0,1 1 0 0 0,0-1 1 0 0,0 0-1 0 0,-1 1 1 0 0,1-1-1 0 0,7 7 6340 0 0,-7-6-6132 0 0,1 1 1 0 0,0-1-1 0 0,-1 0 1 0 0,1 1 0 0 0,0-1-1 0 0,0 0 1 0 0,0 0 0 0 0,0-1-1 0 0,0 1 1 0 0,0 0-1 0 0,0 0 1 0 0,0-1 0 0 0,0 0-1 0 0,0 1 1 0 0,0-1 0 0 0,1 0-1 0 0,-1 0 1 0 0,2 0 0 0 0,46-2 1731 0 0,-47 2-1902 0 0,81-15 1810 0 0,-68 12-1845 0 0,1 0 0 0 0,23-9 1 0 0,-29 8-843 0 0,8-1-959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1:55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19375 0 0,'0'0'5884'0'0,"3"1"-5304"0"0,72 12 812 0 0,-41-8-1264 0 0,0-2-1 0 0,55-1 1 0 0,-83-2-127 0 0,79-5-1 0 0,-70 4 0 0 0,-7-1 0 0 0,1 1 0 0 0,-1-2 0 0 0,14-4 0 0 0,-4 1 0 0 0,-4 1-219 0 0,0-1 0 0 0,-1-1 0 0 0,16-9 0 0 0,-8-2-1005 0 0,-14 13-4333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1:56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8752 0 0,'0'0'793'0'0,"0"2"-650"0"0,0 27 723 0 0,2 50 12479 0 0,1-53-13162 0 0,-1 9 1019 0 0,-1-21-748 0 0,3 21-1 0 0,0-10-128 0 0,0 33 0 0 0,-3-32-190 0 0,6 35 0 0 0,-1-32-109 0 0,-2-2-140 0 0,2 0 1 0 0,17 49 0 0 0,-22-74-66 0 0,0 0 0 0 0,0 0 1 0 0,0 0-1 0 0,1 0 1 0 0,-1 0-1 0 0,1-1 1 0 0,2 4-1 0 0,-3-4 49 0 0</inkml:trace>
  <inkml:trace contextRef="#ctx0" brushRef="#br0" timeOffset="0.99">232 257 3680 0 0,'-1'3'3750'0'0,"-9"14"1894"0"0,-2 7 1311 0 0,8-4-5234 0 0,2 11-299 0 0,0-24-1259 0 0,2 1 1 0 0,-1-1-1 0 0,1 0 0 0 0,0 10 1 0 0,2-5-3 0 0,-1-3-216 0 0,0 0 0 0 0,1 1-1 0 0,0-1 1 0 0,1 0 0 0 0,0 0 0 0 0,0 0-1 0 0,1 0 1 0 0,7 13 0 0 0,-9-18 102 0 0,0-1 0 0 0,1 1 0 0 0,0-1 0 0 0,0 1 1 0 0,0-1-1 0 0,0 0 0 0 0,0 0 0 0 0,1 0 1 0 0,-1 0-1 0 0,1-1 0 0 0,6 4 0 0 0,-6-4-111 0 0,0 0-1 0 0,0 0 0 0 0,1 0 0 0 0,-1-1 1 0 0,0 1-1 0 0,5 0 0 0 0,-7-2 59 0 0,-1 0-1 0 0,0 0 1 0 0,0 0-1 0 0,1 0 1 0 0,-1 0-1 0 0,0 0 1 0 0,1 0-1 0 0,-1 0 1 0 0,0-1-1 0 0,1 1 1 0 0,-1 0-1 0 0,0-1 1 0 0,0 1-1 0 0,0-1 1 0 0,1 0 0 0 0,-1 1-1 0 0,0-1 1 0 0,0 0-1 0 0,0 0 1 0 0,0 1-1 0 0,0-1 1 0 0,0 0-1 0 0,0 0 1 0 0,0 0-1 0 0,-1 0 1 0 0,2-2-1 0 0,1-2 116 0 0,0 1 0 0 0,-1-1 0 0 0,0 0 0 0 0,0 1 0 0 0,0-1 0 0 0,0 0-1 0 0,-1 0 1 0 0,0 0 0 0 0,0 0 0 0 0,0-1 0 0 0,-1 1 0 0 0,0 0 0 0 0,0 0 0 0 0,0 0 0 0 0,0-1-1 0 0,-1 1 1 0 0,-1-6 0 0 0,-15-66 111 0 0,14 66-135 0 0,-1 1-1 0 0,0 0 1 0 0,-1 0-1 0 0,0 0 1 0 0,-7-10-1 0 0,7 14-44 0 0,1 1 0 0 0,-1-1 0 0 0,0 1 1 0 0,0 0-1 0 0,0 1 0 0 0,-1-1 0 0 0,1 1 0 0 0,-1 0 0 0 0,-9-4 0 0 0,13 7-44 0 0,-1 0-1 0 0,0-1 1 0 0,0 1-1 0 0,0 1 1 0 0,0-1 0 0 0,0 0-1 0 0,0 1 1 0 0,0-1-1 0 0,-1 1 1 0 0,1 0 0 0 0,0 0-1 0 0,0 0 1 0 0,0 1-1 0 0,0-1 1 0 0,0 1-1 0 0,0 0 1 0 0,0-1 0 0 0,-5 4-1 0 0,5-1-43 0 0,2-1 45 0 0,0 0 0 0 0,0 1 0 0 0,0-1 0 0 0,0 0 0 0 0,-1 0 0 0 0,1 0 0 0 0,-4 3 0 0 0,3-1-45 0 0,2 8 36 0 0,2-2 12 0 0,0-7 10 0 0,-1-1 0 0 0,2 1-1 0 0,-1-1 1 0 0,0 0 0 0 0,0 0 0 0 0,1 0-1 0 0,-1 0 1 0 0,1 0 0 0 0,-1-1 0 0 0,1 1-1 0 0,0-1 1 0 0,0 0 0 0 0,0 1 0 0 0,0-1-1 0 0,0-1 1 0 0,0 1 0 0 0,0 0-1 0 0,4 0 1 0 0,9 1 162 0 0,0-1-1 0 0,20-1 1 0 0,-24 0-72 0 0,86-4 700 0 0,-92 4-713 0 0,1-1-1 0 0,-1 1 0 0 0,10-4 1 0 0,-10 3-19 0 0,0-1 0 0 0,-1 1 1 0 0,10 0-1 0 0,3 0-17 0 0,0-1 0 0 0,0-1 0 0 0,-1 0 1 0 0,23-8-1 0 0,-29 8-64 0 0,-1-1 0 0 0,1 0-1 0 0,-1-1 1 0 0,19-12 0 0 0,-25 14-403 0 0,0 1-1 0 0,0-2 1 0 0,0 1 0 0 0,0 0-1 0 0,-1-1 1 0 0,1 1 0 0 0,-1-1-1 0 0,0 0 1 0 0,0 0 0 0 0,-1-1-1 0 0,1 1 1 0 0,-1-1 0 0 0,3-5-1 0 0,-4 0-1603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1:57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 15088 0 0,'-22'15'1365'0'0,"33"-5"-867"0"0,-9-7-77 0 0,0 0 0 0 0,-1 0 0 0 0,1 0 0 0 0,-1 1 0 0 0,1-1 0 0 0,-1 0 0 0 0,0 1 0 0 0,0-1 0 0 0,0 0 0 0 0,0 5 0 0 0,-1 0 289 0 0,-1 0 1 0 0,1 0 0 0 0,-4 12 0 0 0,4-13-580 0 0,0 0 0 0 0,0 0 1 0 0,0 0-1 0 0,1 0 1 0 0,0 0-1 0 0,0-1 1 0 0,0 1-1 0 0,4 8 0 0 0,4 26 44 0 0,-2-2-57 0 0,26 76 0 0 0,-12-44-121 0 0,21 56 3 0 0,-23-73 0 0 0,-7-24-412 0 0,31 53 1 0 0,-29-58-802 0 0,-2-4-4667 0 0,-1-1-1907 0 0</inkml:trace>
  <inkml:trace contextRef="#ctx0" brushRef="#br0" timeOffset="1">466 438 9672 0 0,'-1'-1'5228'0'0,"-27"-7"1268"0"0,26 8-6236 0 0,0 0 0 0 0,-1 0 0 0 0,1 0 0 0 0,0 0 0 0 0,-1 0 0 0 0,1 0 0 0 0,0 1 0 0 0,0-1 0 0 0,-1 1-1 0 0,1 0 1 0 0,-3 1 0 0 0,-9 4 367 0 0,9-5-495 0 0,1 1-1 0 0,-1 0 0 0 0,0 1 1 0 0,1-1-1 0 0,0 1 1 0 0,-1 0-1 0 0,1 0 1 0 0,0 0-1 0 0,-7 8 1 0 0,4-3-73 0 0,1 1-1 0 0,-1 1 1 0 0,-7 15 0 0 0,12-19-60 0 0,0-1 0 0 0,0 1-1 0 0,0 0 1 0 0,1 0-1 0 0,0 0 1 0 0,0 0-1 0 0,0 0 1 0 0,1 7-1 0 0,0-6-29 0 0,1-1 1 0 0,-1 0-1 0 0,1 1 0 0 0,0-1 0 0 0,1 0 1 0 0,0 1-1 0 0,0-1 0 0 0,0 0 0 0 0,1 0 1 0 0,-1 0-1 0 0,2-1 0 0 0,5 10 0 0 0,2 1-303 0 0,1-1 0 0 0,20 19 0 0 0,-31-33 281 0 0,0 0 1 0 0,0 0 0 0 0,0 0 0 0 0,0 0 0 0 0,0-1 0 0 0,1 1-1 0 0,-1 0 1 0 0,0-1 0 0 0,0 1 0 0 0,1-1 0 0 0,-1 1-1 0 0,0-1 1 0 0,1 0 0 0 0,-1 0 0 0 0,1 1 0 0 0,-1-1 0 0 0,0 0-1 0 0,1 0 1 0 0,-1 0 0 0 0,1-1 0 0 0,-1 1 0 0 0,0 0 0 0 0,1 0-1 0 0,-1-1 1 0 0,0 1 0 0 0,1-1 0 0 0,-1 1 0 0 0,2-2 0 0 0,-1 1-5 0 0,0 0 1 0 0,0 0 0 0 0,0-1-1 0 0,-1 1 1 0 0,1-1 0 0 0,0 1-1 0 0,-1-1 1 0 0,1 1 0 0 0,-1-1-1 0 0,0 0 1 0 0,1 0 0 0 0,-1 0 0 0 0,0 1-1 0 0,0-1 1 0 0,0-1 0 0 0,-1 1-1 0 0,2-2 1 0 0,9-51-415 0 0,-7 41 426 0 0,-1-1-1 0 0,-1 0 1 0 0,1-29 0 0 0,0-7 38 0 0,-2 32 66 0 0,-1-3 13 0 0,0 21-54 0 0,0 1 0 0 0,0-1 1 0 0,0 0-1 0 0,0 0 0 0 0,0 0 1 0 0,0 0-1 0 0,1 1 0 0 0,-1-1 0 0 0,0 0 1 0 0,1 0-1 0 0,-1 1 0 0 0,0-1 1 0 0,1 0-1 0 0,-1 1 0 0 0,1-1 0 0 0,1-2 1157 0 0,8 14-553 0 0,-5-2-471 0 0,-1 0-1 0 0,0 0 1 0 0,6 19-1 0 0,-3-10-32 0 0,17 66 77 0 0,-18-59-189 0 0,2 0 0 0 0,0 0 0 0 0,15 29 0 0 0,-11-23-360 0 0,-11-26 191 0 0,1-1-1 0 0,0 1 1 0 0,0-1 0 0 0,4 9-1 0 0,-4-11-1606 0 0</inkml:trace>
  <inkml:trace contextRef="#ctx0" brushRef="#br0" timeOffset="2">511 0 16783 0 0,'0'0'1522'0'0,"-1"3"-1036"0"0,1-3-504 0 0,-1 2 371 0 0,0 0 1 0 0,0 0 0 0 0,0 0-1 0 0,1 0 1 0 0,-1 0 0 0 0,1 0-1 0 0,-1 0 1 0 0,1 0 0 0 0,0 0-1 0 0,0 0 1 0 0,0 0 0 0 0,0 0-1 0 0,0 0 1 0 0,0 0 0 0 0,1 4-1 0 0,4 9 824 0 0,3 22 0 0 0,3 9-146 0 0,6 6-566 0 0,9 33-84 0 0,-4-4-353 0 0,49 123 1 0 0,-58-172-979 0 0,2-1 1 0 0,27 42-1 0 0,-15-38-113 0 0</inkml:trace>
  <inkml:trace contextRef="#ctx0" brushRef="#br0" timeOffset="3">1173 81 19151 0 0,'0'0'930'0'0,"0"2"-408"0"0,-1 2-419 0 0,0 0-1 0 0,0 0 0 0 0,0 1 1 0 0,1-1-1 0 0,-1 0 0 0 0,1 0 0 0 0,0 0 1 0 0,1 9-1 0 0,9 38 1206 0 0,-3-21-397 0 0,23 97 557 0 0,-6-32-1189 0 0,-8-35-1031 0 0,37 95 0 0 0,-45-135-73 0 0,2 11-377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1:58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40 284 14544 0 0,'0'0'1313'0'0,"1"1"-1077"0"0,2 0 17 0 0,0 0 1 0 0,0-1-1 0 0,0 1 1 0 0,0-1 0 0 0,0 0-1 0 0,0 0 1 0 0,-1 0-1 0 0,1 0 1 0 0,0 0-1 0 0,0-1 1 0 0,0 1-1 0 0,0-1 1 0 0,0 0-1 0 0,0 0 1 0 0,-1 0-1 0 0,1 0 1 0 0,0 0 0 0 0,3-3-1 0 0,-2 2 30 0 0,-1 0 0 0 0,0 0 0 0 0,-1 0 0 0 0,1 0 0 0 0,0-1-1 0 0,-1 0 1 0 0,1 1 0 0 0,-1-1 0 0 0,0 0 0 0 0,0 0 0 0 0,0 0 0 0 0,0 0 0 0 0,-1 0 0 0 0,1 0 0 0 0,1-6 0 0 0,1-5 176 0 0,-2 11-339 0 0,-1 0 0 0 0,0 0 0 0 0,0-1 0 0 0,0 1 0 0 0,-1 0 0 0 0,1-6 1 0 0,-1-6 84 0 0,0 1 1 0 0,-2-1-1 0 0,1 1 1 0 0,-8-26-1 0 0,7 31-189 0 0,-1 1 0 0 0,0-1-1 0 0,0 1 1 0 0,-1-1-1 0 0,-6-9 1 0 0,8 16-13 0 0,1 0 1 0 0,-1 0-1 0 0,0 0 1 0 0,0 0-1 0 0,1 0 1 0 0,-1 1-1 0 0,0-1 1 0 0,-1 1-1 0 0,1-1 1 0 0,0 1-1 0 0,0-1 1 0 0,-1 1 0 0 0,1 0-1 0 0,0 0 1 0 0,-1 0-1 0 0,1 1 1 0 0,-1-1-1 0 0,0 1 1 0 0,1-1-1 0 0,-1 1 1 0 0,-3 0-1 0 0,4 0-21 0 0,0 0 0 0 0,0 1 0 0 0,0-1 0 0 0,0 1 0 0 0,0 0 0 0 0,1 0-1 0 0,-1-1 1 0 0,0 1 0 0 0,0 0 0 0 0,0 1 0 0 0,1-1 0 0 0,-1 0 0 0 0,1 0 0 0 0,-1 1 0 0 0,1-1 0 0 0,-1 1 0 0 0,1-1-1 0 0,0 1 1 0 0,0 0 0 0 0,-2 2 0 0 0,0 2-71 0 0,-1 0 1 0 0,1 1-1 0 0,1-1 0 0 0,-4 12 0 0 0,4-8 34 0 0,0 0-1 0 0,1 0 1 0 0,1 0-1 0 0,0 0 1 0 0,0 0-1 0 0,3 16 1 0 0,-1-9 22 0 0,1 6 1 0 0,2 0 1 0 0,0-1-1 0 0,1 1 1 0 0,1-1-1 0 0,1-1 1 0 0,1 1-1 0 0,1-1 1 0 0,1-1-1 0 0,0 0 1 0 0,2 0 0 0 0,0-1-1 0 0,17 17 1 0 0,-27-33-5 0 0,1 0-1 0 0,0 0 1 0 0,0 0 0 0 0,0 0 0 0 0,0-1 0 0 0,0 1 0 0 0,0-1 0 0 0,0 0 0 0 0,1 0 0 0 0,-1-1 0 0 0,1 0 0 0 0,0 1 0 0 0,9 0 0 0 0,-11-2-102 0 0,1 1 0 0 0,-1-1 0 0 0,1 0 0 0 0,0-1 0 0 0,-1 1 0 0 0,1 0-1 0 0,-1-1 1 0 0,1 0 0 0 0,-1 0 0 0 0,0 0 0 0 0,1 0 0 0 0,-1-1 0 0 0,0 1 0 0 0,0-1 0 0 0,0 0-1 0 0,0 0 1 0 0,0 0 0 0 0,0 0 0 0 0,3-4 0 0 0,16-21-3261 0 0,-17 12-3824 0 0</inkml:trace>
  <inkml:trace contextRef="#ctx0" brushRef="#br0" timeOffset="1">362 49 7832 0 0,'0'0'2654'0'0,"-1"3"-602"0"0,-1 3-1131 0 0,0 0 0 0 0,1 0 0 0 0,0 0 0 0 0,0 0 0 0 0,0 0 0 0 0,1 0 0 0 0,0 0 0 0 0,1 12 0 0 0,2 0 579 0 0,8 34-1 0 0,-8-38-1258 0 0,-1 0-1 0 0,0 0 1 0 0,-1 0 0 0 0,-1 26 0 0 0,-1-15-128 0 0,2-19-80 0 0,0 0 1 0 0,0 1-1 0 0,0-1 0 0 0,1 0 1 0 0,2 6-1 0 0,-2-7-9 0 0,-1 0 1 0 0,1 0-1 0 0,-1 1 1 0 0,0-1-1 0 0,0 0 1 0 0,-1 0-1 0 0,1 1 1 0 0,-1 6-1 0 0,13-86-12 0 0,-8 41-12 0 0,1 0 0 0 0,1 1 0 0 0,1 0 0 0 0,14-31 0 0 0,-22 62 47 0 0,1 0-1 0 0,-1 1 1 0 0,0-1-1 0 0,1 1 1 0 0,-1-1-1 0 0,0 1 1 0 0,1-1-1 0 0,-1 1 1 0 0,1-1-1 0 0,-1 1 1 0 0,1 0-1 0 0,-1-1 1 0 0,1 1-1 0 0,-1 0 1 0 0,1-1-1 0 0,-1 1 1 0 0,1 0-1 0 0,-1 0 1 0 0,1-1 0 0 0,0 1-1 0 0,-1 0 1 0 0,1 0-1 0 0,-1 0 1 0 0,1 0-1 0 0,0 0 1 0 0,-1 0-1 0 0,1 0 1 0 0,-1 0-1 0 0,1 0 1 0 0,0 0-1 0 0,-1 0 1 0 0,1 0-1 0 0,0 0 1 0 0,-1 0-1 0 0,1 1 1 0 0,-1-1-1 0 0,1 0 1 0 0,-1 1-1 0 0,1-1 1 0 0,-1 0-1 0 0,1 1 1 0 0,0 0-1 0 0,2 1-56 0 0,0-1-1 0 0,0 2 0 0 0,-1-1 1 0 0,1 0-1 0 0,-1 0 0 0 0,3 4 1 0 0,44 73-57 0 0,-24-43 200 0 0,11 14-469 0 0,-27-39-287 0 0,0-1 1 0 0,0-1-1 0 0,1 1 0 0 0,1-1 0 0 0,-1-1 0 0 0,1 0 1 0 0,1-1-1 0 0,16 9 0 0 0,-25-15 137 0 0,0 0-1 0 0,0 0 1 0 0,-1-1 0 0 0,1 1-1 0 0,0-1 1 0 0,0 1 0 0 0,0-1-1 0 0,0 0 1 0 0,0 0 0 0 0,0 0-1 0 0,-1-1 1 0 0,1 1 0 0 0,0-1 0 0 0,0 0-1 0 0,2 0 1 0 0,8-5-4959 0 0</inkml:trace>
  <inkml:trace contextRef="#ctx0" brushRef="#br0" timeOffset="2">883 236 5064 0 0,'0'-20'288'0'0,"1"9"645"0"0,-1-1 1 0 0,-1 1 0 0 0,0 0-1 0 0,-3-16 1 0 0,0 10 1719 0 0,2 10-1655 0 0,0 0 0 0 0,0 0 0 0 0,-1 0-1 0 0,1 0 1 0 0,-2 1 0 0 0,1-1 0 0 0,-1 1 0 0 0,-5-8 0 0 0,9 13-866 0 0,-1 0 0 0 0,0 0 1 0 0,-1 0-1 0 0,1 0 0 0 0,0 0 0 0 0,0 0 0 0 0,0 0 1 0 0,-1 0-1 0 0,1 0 0 0 0,0 1 0 0 0,-1-1 0 0 0,1 0 1 0 0,0 1-1 0 0,-1-1 0 0 0,1 1 0 0 0,-1 0 0 0 0,1-1 1 0 0,-1 1-1 0 0,-2 0 0 0 0,2 0 0 0 0,-1 0 0 0 0,1 1 1 0 0,0-1-1 0 0,-1 1 0 0 0,1 0 0 0 0,-1-1 0 0 0,1 1 1 0 0,0 0-1 0 0,0 0 0 0 0,-1 1 0 0 0,-1 1 0 0 0,-1 0-33 0 0,1 0-1 0 0,0 1 0 0 0,0-1 0 0 0,1 1 1 0 0,-1 0-1 0 0,1 0 0 0 0,0 0 0 0 0,0 1 0 0 0,0-1 1 0 0,0 1-1 0 0,-2 5 0 0 0,2 0-68 0 0,0 0 0 0 0,1 0 0 0 0,0 1 0 0 0,0-1 0 0 0,1 1 0 0 0,0-1-1 0 0,1 1 1 0 0,0-1 0 0 0,3 16 0 0 0,0-9-130 0 0,1 0 1 0 0,1 0-1 0 0,0 0 0 0 0,14 29 0 0 0,-17-42 44 0 0,0-1-1 0 0,0 0 1 0 0,1 0-1 0 0,-1 0 1 0 0,1 0 0 0 0,3 4-1 0 0,9 9-468 0 0,-15-16 519 0 0,0 1-1 0 0,0-1 1 0 0,1 0 0 0 0,-1 0-1 0 0,0 0 1 0 0,1 1-1 0 0,-1-1 1 0 0,0 0-1 0 0,1 0 1 0 0,-1 0 0 0 0,1 0-1 0 0,-1 0 1 0 0,0 1-1 0 0,1-1 1 0 0,-1 0-1 0 0,1 0 1 0 0,-1 0 0 0 0,0 0-1 0 0,1 0 1 0 0,-1 0-1 0 0,0-1 1 0 0,1 1-1 0 0,-1 0 1 0 0,1 0 0 0 0,-1 0-1 0 0,1 0 1 0 0,9-4 163 0 0,-9 3-158 0 0,1 1 7 0 0,-1-1 1 0 0,1 0-1 0 0,-1 0 0 0 0,1-1 1 0 0,-1 1-1 0 0,0 0 1 0 0,0 0-1 0 0,1 0 0 0 0,-1-1 1 0 0,0 1-1 0 0,0-1 0 0 0,0 1 1 0 0,0-1-1 0 0,-1 1 1 0 0,1-1-1 0 0,0 0 0 0 0,-1 1 1 0 0,1-3-1 0 0,7-13-6 0 0,-5 10 0 0 0,0 0 0 0 0,-1 0 0 0 0,0 0 0 0 0,0-1 0 0 0,0 1 0 0 0,0-13 0 0 0,3-15 0 0 0,-1 16 44 0 0,1-37 1 0 0,-5 38 112 0 0,2 0 0 0 0,5-26 0 0 0,-7 45-148 0 0,0-1 1 0 0,0 0-1 0 0,0 0 0 0 0,0 0 1 0 0,0 0-1 0 0,0 0 0 0 0,0 0 1 0 0,0 0-1 0 0,0 0 0 0 0,0 0 0 0 0,0 0 1 0 0,0 0-1 0 0,1 0 0 0 0,-1 0 1 0 0,0 0-1 0 0,0 0 0 0 0,0 0 0 0 0,0 0 1 0 0,0 0-1 0 0,0 0 0 0 0,0 0 1 0 0,0 0-1 0 0,0 0 0 0 0,0 0 1 0 0,1 0-1 0 0,-1 0 0 0 0,0 0 0 0 0,0 0 1 0 0,0 0-1 0 0,0 0 0 0 0,0 0 1 0 0,0 0-1 0 0,0 0 0 0 0,0 0 0 0 0,0 0 1 0 0,0 0-1 0 0,1 0 0 0 0,-1 0 1 0 0,0 0-1 0 0,0 0 0 0 0,0 0 0 0 0,0 0 1 0 0,0 0-1 0 0,0 0 0 0 0,0 0 1 0 0,0 0-1 0 0,0 0 0 0 0,0-1 1 0 0,0 1-1 0 0,0 0 0 0 0,0 0 0 0 0,0 0 1 0 0,0 0-1 0 0,0 0 0 0 0,0 0 1 0 0,0 0-1 0 0,0 0 0 0 0,0 0 0 0 0,0 0 1 0 0,0-1-1 0 0,0 1 0 0 0,0 0 1 0 0,0 0-1 0 0,0 0 0 0 0,0 0 1 0 0,0 0-1 0 0,0 0 0 0 0,0 0 0 0 0,0 0 1 0 0,5 11 265 0 0,5 26-204 0 0,-6-21 60 0 0,23 81-74 0 0,-5-28-161 0 0,-6-24 147 0 0,121 349-537 0 0,-104-293-2600 0 0,-22-80 494 0 0</inkml:trace>
  <inkml:trace contextRef="#ctx0" brushRef="#br0" timeOffset="3">1114 254 11520 0 0,'1'0'7506'0'0,"1"0"-7163"0"0,0-1-1 0 0,0 1 1 0 0,0-1 0 0 0,0 1-1 0 0,0-1 1 0 0,0 0 0 0 0,0 0-1 0 0,0 0 1 0 0,2-1 0 0 0,-1 0 675 0 0,4 1-552 0 0,-1 0-1 0 0,1 0 1 0 0,0 0 0 0 0,-1-1-1 0 0,1 0 1 0 0,8-4-1 0 0,-7 2-248 0 0,-1 2 0 0 0,1-1 0 0 0,13-2 0 0 0,-11 4-210 0 0,-4 1-5 0 0,1-1 0 0 0,-1 0-1 0 0,0 0 1 0 0,0-1 0 0 0,8-2 0 0 0,-7 2-3 0 0,5-3-1237 0 0,22-12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6:13:08.33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70 1804 403,'0'50'17,"0"-29"5,-6-1-22,0 0 0,6 6 0,-5-6 0,5 0 196,0 0 36,-6 1 6,6-1 2,-6 0-177,6-5-35,0 1-8,0-1 0,0-5-20,6 0-9,-6 5 1,6-5 0,-6 6-48,5-6-10,1 0-2</inkml:trace>
  <inkml:trace contextRef="#ctx0" brushRef="#br0" timeOffset="547.81">247 3972 518,'0'0'23,"0"10"5,-6 6-28,6-1 0,0-5 0,-6 5 0,6 5 151,0-4 25,0-6 4,0 5 2,0-5-138,0 5-27,0-5-5,0 6-2,0-16-50,0 0-9,6 15-3,-6-15-433</inkml:trace>
  <inkml:trace contextRef="#ctx0" brushRef="#br0" timeOffset="704.98">235 4428 633,'0'0'56,"0"10"-44,-6 1-12,6 4 0,-5-5 122,5 5 22,-6 0 5,6 1 1,6-1-71,-6 0-15,0-5-2,0 0-1,0-10-50,0 10-11,5 0 0,-5-10-412,0 0-82</inkml:trace>
  <inkml:trace contextRef="#ctx0" brushRef="#br0" timeOffset="1045.26">172 5502 403,'0'0'36,"0"11"-36,-5 4 0,-1 0 0,6 0 148,-6 0 22,6-4 5,0 4 1,0-5-129,0 0-26,0 0-5,0 0-492</inkml:trace>
  <inkml:trace contextRef="#ctx0" brushRef="#br0" timeOffset="1374.75">110 5994 576,'0'0'12,"0"0"4,0 0 0,-6 10 0,6-10-16,0 0 0,0 15 0,0-15 0,0 0 23,-6 15 1,6-4 1,0-11 0,-5 15 7,5-15 0,0 15 1,0-5 0,-6 5 13,6-5 2,0-10 1,-6 16 0,1-6-12,5 0-2,0-10-1,-6 15 0,6-5-14,0-10-4,0 15 0,0-4 0,0-11 16,0 15 2,-6-5 1,6 5 0,0-15 23,0 25 5,0-25 1,0 11 0,0-1-6,0-10-1,0 0 0,0 0 0,0 0-45,0 0-12,0 0 0,0 0-503,0 0-102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1:59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5064 0 0,'-1'1'12709'0'0,"-6"3"-10075"0"0,7-4-2473 0 0,-1 0 0 0 0,1 0-1 0 0,0 0 1 0 0,-1 0-1 0 0,1 0 1 0 0,0 0-1 0 0,-1 0 1 0 0,1 0 0 0 0,0 0-1 0 0,0 1 1 0 0,-1-1-1 0 0,1 0 1 0 0,0 0-1 0 0,-1 0 1 0 0,1 0 0 0 0,0 1-1 0 0,0-1 1 0 0,-1 0-1 0 0,1 0 1 0 0,0 1-1 0 0,0-1 1 0 0,0 0 0 0 0,-1 1-1 0 0,1-1 1 0 0,0 0-1 0 0,0 1 1 0 0,-3 12 838 0 0,6 16-837 0 0,-3-28-33 0 0,6 38 738 0 0,13 39 1 0 0,-11-46-899 0 0,-1-1-1 0 0,5 49 1 0 0,-10 11 19 0 0,-2-60 12 0 0,0 0 0 0 0,2 0 1 0 0,2 0-1 0 0,11 50 0 0 0,-2-31-520 0 0,4 11-1083 0 0,-15-55 1359 0 0,1 1 0 0 0,0 0 1 0 0,1-1-1 0 0,-1 0 0 0 0,1 0 1 0 0,6 8-1 0 0</inkml:trace>
  <inkml:trace contextRef="#ctx0" brushRef="#br0" timeOffset="1">214 53 10592 0 0,'0'0'4272'0'0,"2"1"-2542"0"0,2 1-1319 0 0,0 0-1 0 0,0 1 1 0 0,0-1-1 0 0,0 1 1 0 0,-1-1-1 0 0,1 1 1 0 0,-1 1-1 0 0,0-1 1 0 0,0 0-1 0 0,0 1 1 0 0,0-1-1 0 0,-1 1 1 0 0,1 0-1 0 0,-1 0 1 0 0,0 0-1 0 0,2 5 1 0 0,38 113 1527 0 0,-16-38-885 0 0,-2-7-155 0 0,-9-36-678 0 0,-4-7-84 0 0,23 46 0 0 0,-5-37-395 0 0,-29-43 264 0 0,1 1 0 0 0,-1 0 1 0 0,1-1-1 0 0,-1 1 0 0 0,0 0 0 0 0,1-1 0 0 0,-1 1 0 0 0,1 0 0 0 0,0-1 1 0 0,-1 1-1 0 0,1-1 0 0 0,-1 1 0 0 0,1-1 0 0 0,0 1 0 0 0,-1-1 0 0 0,1 0 0 0 0,0 1 1 0 0,0-1-1 0 0,-1 0 0 0 0,1 1 0 0 0,0-1 0 0 0,0 0 0 0 0,0 0 0 0 0,-1 0 1 0 0,1 0-1 0 0,0 0 0 0 0,0 0 0 0 0,0 0 0 0 0,-1 0 0 0 0,1 0 0 0 0,0 0 1 0 0,0 0-1 0 0,0 0 0 0 0,-1-1 0 0 0,1 1 0 0 0,0 0 0 0 0,0-1 0 0 0,-1 1 0 0 0,1 0 1 0 0,0-1-1 0 0,-1 1 0 0 0,1-1 0 0 0,0 1 0 0 0,-1-1 0 0 0,1 1 0 0 0,-1-1 1 0 0,1 0-1 0 0,-1 1 0 0 0,1-1 0 0 0,0-1 0 0 0,2-2 32 0 0,0 0 0 0 0,0-1 0 0 0,-1 1 0 0 0,0-1-1 0 0,1 0 1 0 0,1-8 0 0 0,2-12-37 0 0,-3 13 0 0 0,0 1 0 0 0,0-1 0 0 0,1 1 0 0 0,1-1 0 0 0,9-17 0 0 0,-2 7 60 0 0,-10 15-13 0 0,1 1 1 0 0,1 0 0 0 0,-1 0-1 0 0,8-9 1 0 0,-10 14-42 0 0,0 0 0 0 0,0 0 0 0 0,0 0 1 0 0,0 0-1 0 0,0 0 0 0 0,0 0 1 0 0,0 0-1 0 0,0 1 0 0 0,0-1 1 0 0,1 0-1 0 0,-1 1 0 0 0,0-1 0 0 0,0 1 1 0 0,1-1-1 0 0,-1 1 0 0 0,0 0 1 0 0,1 0-1 0 0,-1-1 0 0 0,1 1 1 0 0,-1 0-1 0 0,0 0 0 0 0,1 0 0 0 0,-1 1 1 0 0,0-1-1 0 0,1 0 0 0 0,-1 0 1 0 0,1 1-1 0 0,1 0 0 0 0,3 2 8 0 0,0 1 0 0 0,1 0 0 0 0,-1 0 0 0 0,-1 1 0 0 0,1 0 0 0 0,-1 0 0 0 0,1 0 0 0 0,-1 0 0 0 0,7 12 0 0 0,10 8 6 0 0,-13-14-354 0 0,0 1 0 0 0,12 19-1 0 0,-5-7-283 0 0,-6-8-1921 0 0,-4 3-6468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2:0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7832 0 0,'0'0'16715'0'0,"3"0"-16183"0"0,6 1-238 0 0,-1 0 0 0 0,1 1 0 0 0,9 3-1 0 0,6 1-5 0 0,3-2-182 0 0,0-1 0 0 0,50-1 0 0 0,-76-2-103 0 0,4 0-97 0 0,-1 0 0 0 0,1-1 0 0 0,-1 1 0 0 0,1-1-1 0 0,-1 0 1 0 0,1-1 0 0 0,6-2 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2:02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8752 0 0,'2'3'8171'0'0,"1"0"-7686"0"0,1 0-1 0 0,-1 0 0 0 0,0 0 0 0 0,1 0 1 0 0,-1 0-1 0 0,1-1 0 0 0,0 1 0 0 0,0-1 1 0 0,0 0-1 0 0,0-1 0 0 0,0 1 0 0 0,1 0 1 0 0,-1-1-1 0 0,8 1 0 0 0,86 16 1934 0 0,-81-16-2364 0 0,22 7 0 0 0,-21-5-1364 0 0,26 3 0 0 0,-11-4-248 0 0,-8 6-10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2:04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14336 0 0,'0'0'661'0'0,"-2"1"-17"0"0,-5 3-269 0 0,5-3 402 0 0,-1 10 4353 0 0,11-8-3335 0 0,20 1-785 0 0,-18-3-850 0 0,1 0 0 0 0,-1 1 0 0 0,0 0 0 0 0,0 1-1 0 0,-1 0 1 0 0,1 0 0 0 0,-1 1 0 0 0,15 8 0 0 0,-17-7-95 0 0,-1-1 131 0 0,0 1 0 0 0,0-1-1 0 0,5 7 1 0 0,-9-9-159 0 0,0 0 0 0 0,-1 0 0 0 0,1 1 0 0 0,-1-1 0 0 0,0 0-1 0 0,1 1 1 0 0,-1-1 0 0 0,0 1 0 0 0,-1 0 0 0 0,1-1 0 0 0,1 5 0 0 0,2 12-299 0 0,-3-15 222 0 0,0-1-1 0 0,0 1 0 0 0,0-1 0 0 0,-1 1 0 0 0,1 4 0 0 0,-1 0 39 0 0,0-1-1 0 0,-1 1 1 0 0,0-1 0 0 0,0 1-1 0 0,0-1 1 0 0,-1 0 0 0 0,0 1-1 0 0,-6 10 1 0 0,4-8 13 0 0,-26 54 77 0 0,27-57-94 0 0,-1-1 0 0 0,0 0 0 0 0,-1 0 0 0 0,1 0 0 0 0,-1-1 0 0 0,0 1 0 0 0,-8 6 0 0 0,-5 3-69 0 0,15-12 18 0 0,0 0 1 0 0,0 0-1 0 0,-1 0 0 0 0,1-1 1 0 0,-1 1-1 0 0,1-1 0 0 0,-1 0 0 0 0,0 0 1 0 0,0 0-1 0 0,0 0 0 0 0,0-1 0 0 0,0 0 1 0 0,0 1-1 0 0,-8 0 0 0 0,12-2-21 0 0,-1 0-1 0 0,1 0 1 0 0,-1 0 0 0 0,1 0-1 0 0,-1 0 1 0 0,1 0-1 0 0,-1 0 1 0 0,1-1-1 0 0,-1 1 1 0 0,0 0 0 0 0,1 0-1 0 0,-1 0 1 0 0,1 0-1 0 0,-1-1 1 0 0,1 1-1 0 0,0 0 1 0 0,-1-1 0 0 0,1 1-1 0 0,-1 0 1 0 0,1-1-1 0 0,-1 1 1 0 0,1 0 0 0 0,0-1-1 0 0,-1 1 1 0 0,1-1-1 0 0,0 1 1 0 0,0-1-1 0 0,-1 1 1 0 0,1-1 0 0 0,0 1-1 0 0,0-1 1 0 0,-1 1-1 0 0,1-1 1 0 0,0 1 0 0 0,0-1-1 0 0,0 1 1 0 0,0-1-1 0 0,0 1 1 0 0,0-1-1 0 0,0 0 1 0 0,0-2-603 0 0,1 1 1 0 0,-1 0-1 0 0,1-1 1 0 0,-1 1-1 0 0,1 0 1 0 0,0 0-1 0 0,0-1 0 0 0,0 1 1 0 0,2-3-1 0 0,12-14-6233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2:05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14888 0 0,'0'0'1349'0'0,"-2"1"-1109"0"0,0 2-120 0 0,-1 0 0 0 0,1-1-1 0 0,0 1 1 0 0,0 0 0 0 0,0 0 0 0 0,0 1 0 0 0,1-1 0 0 0,-3 4-1 0 0,3-4 252 0 0,0-2 0 0 0,-1 1 0 0 0,1 0-1 0 0,-1 0 1 0 0,1 0 0 0 0,-1-1 0 0 0,0 1 0 0 0,0-1-1 0 0,-3 2 1 0 0,-4 4 616 0 0,-1 4 1028 0 0,-18 13-1 0 0,16-14-1415 0 0,-15 15-1 0 0,19-15-582 0 0,2 0 0 0 0,-1 0 0 0 0,1 1 0 0 0,1 0 0 0 0,0 0 0 0 0,0 0 0 0 0,-3 14 0 0 0,-7 16 3 0 0,12-31-19 0 0,0 0 0 0 0,0 1 0 0 0,1-1 0 0 0,0 1 0 0 0,1 0 0 0 0,0 17 0 0 0,2-23 0 0 0,0-1 0 0 0,0 1 0 0 0,1 0 0 0 0,-1-1 0 0 0,1 0 0 0 0,0 1 0 0 0,0-1 0 0 0,1 0 0 0 0,3 5 0 0 0,4 2 0 0 0,-6-7-7 0 0,1 0 0 0 0,0 0 0 0 0,1 0-1 0 0,9 4 1 0 0,-12-6 4 0 0,0-1 1 0 0,0 0-1 0 0,-1 1 0 0 0,1-1 0 0 0,0-1 1 0 0,0 1-1 0 0,0 0 0 0 0,0-1 0 0 0,1 1 0 0 0,-1-1 1 0 0,0 0-1 0 0,3 0 0 0 0,8-3-15 0 0,-9 2-2 0 0,0 0 0 0 0,1 0 1 0 0,-1 0-1 0 0,0-1 0 0 0,0 0 1 0 0,0 0-1 0 0,9-5 0 0 0,4-5-123 0 0,-13 10 29 0 0,-1-1 0 0 0,1 0 0 0 0,-1 0 0 0 0,0 0 0 0 0,-1 0-1 0 0,1-1 1 0 0,5-6 0 0 0,-2 0-139 0 0,-1 4-519 0 0,-1-1 0 0 0,-1 0 0 0 0,6-11 0 0 0,-4-2-855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2:0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13904 0 0,'0'0'1668'0'0,"3"-1"-705"0"0,38-13 3897 0 0,-22 10-2148 0 0,-13 2-2380 0 0,0 1 0 0 0,-1 0 0 0 0,1 0 0 0 0,9 0 0 0 0,-6 1 11 0 0,0 1 0 0 0,18 3 0 0 0,-23-3-281 0 0,0 0 0 0 0,-1 0 1 0 0,1 0-1 0 0,0 1 0 0 0,0-1 1 0 0,-1 1-1 0 0,1 0 0 0 0,-1 0 1 0 0,6 5-1 0 0,-6-5-55 0 0,1 2 8 0 0,1-1 0 0 0,-1 2 1 0 0,1-1-1 0 0,-1 0 0 0 0,-1 1 0 0 0,1 0 0 0 0,-1 0 0 0 0,1 0 1 0 0,-1 0-1 0 0,-1 0 0 0 0,1 1 0 0 0,1 6 0 0 0,-1 0-48 0 0,-1-1 0 0 0,-1 1-1 0 0,0-1 1 0 0,-1 1 0 0 0,-1 19 0 0 0,-13 59-369 0 0,9-67-269 0 0,-14 37 1 0 0,16-51 575 0 0,-1 1 0 0 0,-1-1 0 0 0,0 0 0 0 0,0 0-1 0 0,0-1 1 0 0,-11 12 0 0 0,-23 36-413 0 0,27-45 445 0 0,0 6 78 0 0,10-15 333 0 0,13 4-84 0 0,9 0-190 0 0,0 0-1 0 0,0-1 1 0 0,1-1-1 0 0,-1-1 1 0 0,1 0-1 0 0,27-1 1 0 0,-35-2-31 0 0,0 2 1 0 0,16 3-1 0 0,15 1-218 0 0,-12-4-1107 0 0,1 3-466 0 0</inkml:trace>
  <inkml:trace contextRef="#ctx0" brushRef="#br0" timeOffset="1">1279 293 6912 0 0,'0'0'528'0'0,"0"2"-342"0"0,6 12 1452 0 0,-5-13-672 0 0,1 1 1 0 0,-1-1-1 0 0,0 1 0 0 0,0-1 0 0 0,1 0 1 0 0,-1 1-1 0 0,1-1 0 0 0,2 2 0 0 0,17 4 6548 0 0,-5-6-7978 0 0,13-1 1939 0 0,41 5-1 0 0,-64-5-1488 0 0,0 0-1 0 0,1 0 1 0 0,-1-1-1 0 0,0 0 1 0 0,1 0-1 0 0,-1 0 1 0 0,0-1-1 0 0,0 0 1 0 0,0 0-1 0 0,0-1 1 0 0,10-6-1 0 0,0 2 140 0 0,-16 7-267 0 0,1 0 1 0 0,-1 0-1 0 0,1-1 0 0 0,-1 1 1 0 0,1 0-1 0 0,0 0 1 0 0,-1-1-1 0 0,1 1 1 0 0,-1 0-1 0 0,0-1 0 0 0,1 1 1 0 0,-1 0-1 0 0,1-1 1 0 0,-1 1-1 0 0,1-1 0 0 0,-1 1 1 0 0,0-1-1 0 0,1 1 1 0 0,-1-1-1 0 0,0 1 0 0 0,0-1 1 0 0,1 1-1 0 0,-1-1 1 0 0,0 1-1 0 0,0-1 1 0 0,0 0-1 0 0,0 0 0 0 0,1-1-633 0 0,4-9-7755 0 0</inkml:trace>
  <inkml:trace contextRef="#ctx0" brushRef="#br0" timeOffset="2">1327 1 14744 0 0,'-6'6'8257'0'0,"3"1"-7692"0"0,1 1 0 0 0,0 0-1 0 0,1 1 1 0 0,0-1 0 0 0,0 0 0 0 0,1 0 0 0 0,0 1 0 0 0,1 11 0 0 0,14 69 212 0 0,-14-85-691 0 0,12 64 75 0 0,18 70 46 0 0,-23-109-192 0 0,1 1-694 0 0,21 51-1 0 0,-18-55-1257 0 0,0 1-107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2:0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5 776 10592 0 0,'0'0'1341'0'0,"2"-1"-81"0"0,3-1-689 0 0,-1 0 0 0 0,0-1 0 0 0,0 0 0 0 0,0 0 0 0 0,-1 0 0 0 0,1 0 0 0 0,-1 0 0 0 0,1-1 0 0 0,-1 0 0 0 0,0 1 0 0 0,-1-1 0 0 0,1 0 0 0 0,-1-1-1 0 0,3-5 1 0 0,-2 4-303 0 0,-1-1 0 0 0,0 0-1 0 0,0 0 1 0 0,-1 0 0 0 0,0-1-1 0 0,0 1 1 0 0,-1 0 0 0 0,0 0-1 0 0,-1-11 1 0 0,-4-117 1515 0 0,0 13-816 0 0,4 75-773 0 0,2 29-85 0 0,-4-23 1 0 0,2 28-79 0 0,-2-3 2 0 0,1 0 0 0 0,1-1-1 0 0,1-24 1 0 0,2 21-4 0 0,0 0 0 0 0,-2 0 0 0 0,0 1-1 0 0,-6-38 1 0 0,5 54-25 0 0,0 0 0 0 0,0 0 0 0 0,0 0 0 0 0,-1 0 0 0 0,1 0 0 0 0,-1 1 0 0 0,0-1 0 0 0,1 0 0 0 0,-1 1 0 0 0,-4-5 0 0 0,5 6-100 0 0,-14 13-92 0 0,13-10 188 0 0,1-1 0 0 0,0 1 0 0 0,0 0 0 0 0,0-1 0 0 0,0 1 0 0 0,0 0 0 0 0,0 0 0 0 0,1 0 0 0 0,-1 0 0 0 0,1 0 0 0 0,-1 0 0 0 0,1 0 0 0 0,-1 2 0 0 0,1 30 0 0 0,0-20 0 0 0,1 8 0 0 0,1 0 0 0 0,1 0 0 0 0,1 0 0 0 0,1-1 0 0 0,12 35 0 0 0,-12-37 0 0 0,0 0 0 0 0,4 30 0 0 0,-6-28 0 0 0,9 33 0 0 0,-5-30 0 0 0,1-1 0 0 0,1 0 0 0 0,1 0 0 0 0,21 35 0 0 0,-4-14 0 0 0,18 25 0 0 0,-44-68-146 0 0,0 1 0 0 0,1-1 1 0 0,-1 1-1 0 0,0-1 0 0 0,1 0 0 0 0,0 1 0 0 0,-1-1 0 0 0,1 0 1 0 0,0 0-1 0 0,-1 0 0 0 0,1 0 0 0 0,0-1 0 0 0,0 1 0 0 0,0 0 1 0 0,0-1-1 0 0,0 0 0 0 0,0 1 0 0 0,0-1 0 0 0,0 0 0 0 0,-1 0 0 0 0,1 0 1 0 0,0 0-1 0 0,0 0 0 0 0,0 0 0 0 0,0-1 0 0 0,0 1 0 0 0,0-1 1 0 0,0 1-1 0 0,0-1 0 0 0,0 0 0 0 0,0 1 0 0 0,-1-1 0 0 0,1 0 1 0 0,0 0-1 0 0,-1-1 0 0 0,1 1 0 0 0,0 0 0 0 0,1-3 0 0 0,4-5-1902 0 0</inkml:trace>
  <inkml:trace contextRef="#ctx0" brushRef="#br0" timeOffset="1">461 489 11976 0 0,'-3'45'2001'0'0,"1"-33"-367"0"0,1-1 0 0 0,1 1-1 0 0,0 0 1 0 0,1 12 0 0 0,5 25 1062 0 0,4 29 208 0 0,24 87-1811 0 0,-32-155-1551 0 0,1-1 1 0 0,1 1-1 0 0,-1-1 1 0 0,2 0-1 0 0,8 15 0 0 0,-11-21 230 0 0,4 11-2030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2:0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1 612 16208 0 0,'0'0'1469'0'0,"1"0"-1208"0"0,18-1 2190 0 0,34-7 1 0 0,-13 2-670 0 0,-19 2-1687 0 0,0-1 0 0 0,0-1-1 0 0,-1-1 1 0 0,0-1 0 0 0,36-19-1 0 0,-34 13-1748 0 0,-5-2-4420 0 0,-6 0-1445 0 0</inkml:trace>
  <inkml:trace contextRef="#ctx0" brushRef="#br0" timeOffset="1">197 275 13824 0 0,'0'0'1792'0'0,"0"4"-101"0"0,-5 33 5052 0 0,4-29-6263 0 0,1 0 0 0 0,0 0 0 0 0,0 1 0 0 0,1-1 1 0 0,0 0-1 0 0,0 0 0 0 0,4 11 0 0 0,-1 1-289 0 0,0 6-67 0 0,1-4 47 0 0,-2 1-1 0 0,-1 0 0 0 0,-1 44 0 0 0,-1-64-170 0 0,-1 2-48 0 0,1 0 1 0 0,-1 0-1 0 0,1 0 1 0 0,0 1-1 0 0,0-1 1 0 0,1 0-1 0 0,-1 0 1 0 0,1 0-1 0 0,0 0 1 0 0,0 0-1 0 0,1 0 1 0 0,0 0-1 0 0,4 9 1 0 0,1-1-647 0 0,6 10-746 0 0,0-10-5438 0 0,4-3-1396 0 0</inkml:trace>
  <inkml:trace contextRef="#ctx0" brushRef="#br0" timeOffset="2">580 816 17935 0 0,'0'0'874'0'0,"5"-9"204"0"0,8-23-670 0 0,-10 25 66 0 0,-2 2-107 0 0,0 0 0 0 0,0 0 0 0 0,-1 0 0 0 0,0 0 0 0 0,1 0 0 0 0,-2-9 0 0 0,0-15 582 0 0,8-56 317 0 0,-3 19-629 0 0,-4 44-392 0 0,0-1-1 0 0,-5-38 1 0 0,-2-18-10 0 0,-4-126 48 0 0,1 149-213 0 0,7 41-30 0 0,0 1 0 0 0,1-1-1 0 0,-1-16 1 0 0,1 13-32 0 0,0 14-18 0 0,-1 11 4 0 0,1 10 26 0 0,-1-3 33 0 0,1 1 0 0 0,1 0 0 0 0,1 25 0 0 0,0-37-54 0 0,7 64-115 0 0,18 77 1 0 0,3-49 115 0 0,-20-70 251 0 0,1-1 0 0 0,14 27 0 0 0,0-1 96 0 0,-19-40-430 0 0,0 1 0 0 0,1-2 1 0 0,0 1-1 0 0,1 0 0 0 0,0-1 0 0 0,1 0 0 0 0,0-1 0 0 0,0 1 0 0 0,1-1 0 0 0,0-1 1 0 0,0 1-1 0 0,17 10 0 0 0,-24-17-91 0 0,-1-1 1 0 0,1 1-1 0 0,0 0 1 0 0,0-1-1 0 0,0 1 1 0 0,0-1-1 0 0,0 1 1 0 0,0-1-1 0 0,0 0 1 0 0,0 1-1 0 0,0-1 1 0 0,1 0-1 0 0,-1 0 1 0 0,0 0-1 0 0,0 0 1 0 0,0 0-1 0 0,0 0 1 0 0,0 0-1 0 0,0 0 1 0 0,0 0-1 0 0,0 0 1 0 0,0-1-1 0 0,1 1 1 0 0,-1 0-1 0 0,0-1 1 0 0,0 1-1 0 0,0-1 1 0 0,0 1-1 0 0,-1-1 1 0 0,1 1-1 0 0,1-2 1 0 0,8-7-8041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2:0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18343 0 0,'0'0'2132'0'0,"1"-2"-1172"0"0,0 1-673 0 0,1-1 0 0 0,0 0-1 0 0,-1 1 1 0 0,1-1-1 0 0,0 1 1 0 0,0-1 0 0 0,0 1-1 0 0,0 0 1 0 0,0 0 0 0 0,0 0-1 0 0,0 0 1 0 0,0 0-1 0 0,0 0 1 0 0,1 0 0 0 0,1 0-1 0 0,-1 1-54 0 0,1-1 0 0 0,-1 0 0 0 0,0 1 0 0 0,0 0 0 0 0,0 0 0 0 0,0 0 0 0 0,0 0 0 0 0,1 0 0 0 0,-1 1 0 0 0,0-1 0 0 0,3 2-1 0 0,-4-1 108 0 0,-2 1-35 0 0,0 1-257 0 0,1 1 0 0 0,0-1 0 0 0,0 0-1 0 0,0 1 1 0 0,0-1 0 0 0,0 0 0 0 0,1 1 0 0 0,3 4 0 0 0,-3-5-48 0 0,0 0 0 0 0,-1 0 1 0 0,1 1-1 0 0,-1-1 0 0 0,1 0 0 0 0,-1 0 1 0 0,0 1-1 0 0,0-1 0 0 0,-1 0 1 0 0,1 1-1 0 0,-1-1 0 0 0,0 1 1 0 0,0 6-1 0 0,-31 106-1481 0 0,3-14-2052 0 0,26-69 1576 0 0,3-29 1711 0 0,-1 0 1 0 0,0 0-1 0 0,0 0 1 0 0,-1 1-1 0 0,0-1 1 0 0,1 0-1 0 0,-3 4 1 0 0,3-7 192 0 0,0-1 1 0 0,0 1 0 0 0,-1-1-1 0 0,1 1 1 0 0,0-1-1 0 0,0 1 1 0 0,0-1 0 0 0,0 1-1 0 0,0-1 1 0 0,0 1-1 0 0,0-1 1 0 0,0 1 0 0 0,0 0-1 0 0,0-1 1 0 0,0 1 0 0 0,0-1-1 0 0,0 1 1 0 0,0-1-1 0 0,1 1 1 0 0,-1 2-90 0 0,6 8 3 0 0,-4-10 230 0 0,1 0 1 0 0,-1 0-1 0 0,0 0 0 0 0,1 0 1 0 0,-1 0-1 0 0,1-1 0 0 0,-1 1 1 0 0,1-1-1 0 0,0 1 0 0 0,-1-1 1 0 0,1 0-1 0 0,-1 0 0 0 0,1 0 1 0 0,4-2-1 0 0,36-6 920 0 0,-26 3-693 0 0,1 0 0 0 0,-1 2 0 0 0,1 0 0 0 0,0 1 0 0 0,27 0 0 0 0,-7 0 282 0 0,-7 0-3852 0 0,-29 2 1877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2:0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10592 0 0,'0'0'818'0'0,"2"0"-339"0"0,9 1 1346 0 0,1 1 0 0 0,-1 0 0 0 0,13 3 0 0 0,-8-8-1014 0 0,-1 1-1 0 0,20-1 1 0 0,-23 3-846 0 0,0-1 1 0 0,0 0-1 0 0,0-1 0 0 0,17-6 0 0 0,-25 6-91 0 0,0 1 614 0 0,16 0-6741 0 0</inkml:trace>
  <inkml:trace contextRef="#ctx0" brushRef="#br0" timeOffset="1">74 136 14280 0 0,'0'0'1297'0'0,"1"2"-1068"0"0,4 1 0 0 0,-1 1 0 0 0,1-1 0 0 0,0 0 0 0 0,0 0 0 0 0,0 0 0 0 0,0 0 0 0 0,0-1 0 0 0,1 0 0 0 0,-1 0 0 0 0,1-1 0 0 0,-1 1 0 0 0,10 0 0 0 0,9 0 2057 0 0,42 0 0 0 0,-44-3-2402 0 0,-8 1-53 0 0,0 0-1 0 0,0-1 0 0 0,0-1 0 0 0,-1-1 1 0 0,1 1-1 0 0,21-9 0 0 0,-14 2-1490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6:13:08.73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264 3207 518,'0'10'46,"0"6"-37,-6 9-9,0-5 0,6-10 116,0 0 22,-5 6 4,5-1 1,-6-5-114,6 5-29,6-5 8,-6 6-8,0-6 8,0 5-8,0 5 12,0-5-4,5 1-8,-5-1 0,0 0 0,0 0 0,0-15 0,0 15 0,0 11 9,0 4-9,0-10 0,0 1-8,0-6 0,0-5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3:53.2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92 4144 0 0,'13'8'145'0'0,"-10"-6"-117"0"0,0 0 1 0 0,0 0-1 0 0,0 0 0 0 0,0 0 1 0 0,-1 0-1 0 0,1 1 0 0 0,-1-1 0 0 0,1 1 1 0 0,6 4 5357 0 0,-11-21 1134 0 0,1 10-5759 0 0,3-6 1886 0 0,0-1-1363 0 0,-3 8-965 0 0,1 0-1 0 0,-1 0 1 0 0,1 0 0 0 0,0 0-1 0 0,0 0 1 0 0,0 0 0 0 0,0 0-1 0 0,1 0 1 0 0,-1 1 0 0 0,1-1-1 0 0,0-3 1 0 0,0 4-285 0 0,0 0 1 0 0,0 1-1 0 0,0-1 0 0 0,0 0 0 0 0,0 1 1 0 0,0-1-1 0 0,1 1 0 0 0,-1 0 1 0 0,0-1-1 0 0,1 1 0 0 0,-1 0 1 0 0,1 0-1 0 0,0 0 0 0 0,-1 0 1 0 0,1 0-1 0 0,0 0 0 0 0,-1 0 1 0 0,4 0-1 0 0,12-7 492 0 0,-13 6-344 0 0,1 0 0 0 0,0 0 0 0 0,0 1 0 0 0,0-1 0 0 0,0 1-1 0 0,0 0 1 0 0,7 0 0 0 0,-8 1-179 0 0,-1 0 0 0 0,1 0 0 0 0,-1 0-1 0 0,1-1 1 0 0,-1 1 0 0 0,4-2 0 0 0,5 1-7 0 0,-2 2 4 0 0,-10-1 0 0 0,1 0 0 0 0,-1 1 0 0 0,0-1 0 0 0,1 0 0 0 0,-1 1 0 0 0,0-1 0 0 0,1 0 0 0 0,-1 1 0 0 0,0-1 0 0 0,0 0 0 0 0,1 1 0 0 0,-1-1 0 0 0,0 0 0 0 0,0 1 0 0 0,0-1 0 0 0,0 1 0 0 0,0-1 0 0 0,1 0 0 0 0,-1 1 0 0 0,0 0 0 0 0,0 5-115 0 0,1 1-1 0 0,-1-1 1 0 0,-1 0 0 0 0,1 1 0 0 0,-1-1-1 0 0,0 0 1 0 0,0 0 0 0 0,-1 1-1 0 0,0-1 1 0 0,0 0 0 0 0,-4 8-1 0 0,-1 24-753 0 0,1-28 772 0 0,5-9 35 0 0,0 0-1 0 0,0 0 1 0 0,1 0 0 0 0,-1 0 0 0 0,0 1-1 0 0,1-1 1 0 0,-1 0 0 0 0,1 0-1 0 0,-1 1 1 0 0,1-1 0 0 0,-1 0 0 0 0,1 3-1 0 0,0-2-145 0 0,-1-1-128 0 0,-10 13 43 0 0,10-14 292 0 0,1 0 1 0 0,0 1-1 0 0,0-1 0 0 0,-1 0 1 0 0,1 1-1 0 0,0-1 1 0 0,0 0-1 0 0,0 1 0 0 0,-1-1 1 0 0,1 0-1 0 0,0 1 0 0 0,0-1 1 0 0,0 1-1 0 0,0-1 0 0 0,0 0 1 0 0,0 1-1 0 0,0-1 1 0 0,0 1-1 0 0,0-1 0 0 0,0 1 1 0 0,3 2 16 0 0,0 0 0 0 0,1 0 1 0 0,-1 0-1 0 0,1 0 0 0 0,0-1 1 0 0,-1 1-1 0 0,9 2 0 0 0,53 15 531 0 0,-50-13-279 0 0,-11-5-158 0 0,1 0 0 0 0,-1-1 1 0 0,0 1-1 0 0,1-1 0 0 0,-1 0 0 0 0,1 0 0 0 0,5 1 0 0 0,-10-2-95 0 0,1 0-1 0 0,-1 1 0 0 0,1-1 0 0 0,-1 1 1 0 0,0-1-1 0 0,1 1 0 0 0,-1-1 0 0 0,0 1 1 0 0,1-1-1 0 0,-1 1 0 0 0,0-1 1 0 0,0 1-1 0 0,1-1 0 0 0,-1 1 0 0 0,0-1 1 0 0,0 1-1 0 0,0-1 0 0 0,0 1 0 0 0,0 0 1 0 0,0-1-1 0 0,0 1 0 0 0,0-1 1 0 0,0 2-1 0 0,2 7 219 0 0,-2-8-217 0 0,0 0 0 0 0,0 0 0 0 0,1 0 0 0 0,-1 0 0 0 0,0 0 0 0 0,0 0 0 0 0,0 0 0 0 0,0 0 0 0 0,0 0 0 0 0,0 1 0 0 0,0-1 0 0 0,-1 0 0 0 0,1 2 0 0 0,-1-2 79 0 0,0 2-6 0 0,-32 51 141 0 0,30-50-309 0 0,1-1 0 0 0,-1 1 1 0 0,0-1-1 0 0,0 0 0 0 0,0 0 1 0 0,0 0-1 0 0,0-1 0 0 0,-1 1 1 0 0,-5 2-1 0 0,0 1 286 0 0,-1-1 0 0 0,-16 5 0 0 0,-4-1 67 0 0,22-7-228 0 0,2-1-200 0 0,1 0 0 0 0,0 0-1 0 0,-1 0 1 0 0,1 0 0 0 0,-7-1 0 0 0,11 0 88 0 0,-1 0 0 0 0,0 0 1 0 0,0 0-1 0 0,1 0 1 0 0,-1 0-1 0 0,0 0 1 0 0,0 0-1 0 0,1-1 1 0 0,-1 1-1 0 0,0-1 1 0 0,1 0-1 0 0,-1 1 1 0 0,0-1-1 0 0,1 0 1 0 0,-1 0-1 0 0,1 0 0 0 0,-3-2 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3:53.6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0 9672 0 0,'0'0'10697'0'0,"0"3"-9335"0"0,-1 17 486 0 0,-3 26 0 0 0,3-37-1639 0 0,1-1 0 0 0,0 1-1 0 0,0 0 1 0 0,3 17 0 0 0,1 0-35 0 0,-3-12-81 0 0,2-1 0 0 0,7 24 0 0 0,2 11-28 0 0,-8-30-53 0 0,2-1 0 0 0,0 0 1 0 0,1-1-1 0 0,0 1 1 0 0,17 25-1 0 0,-19-34-5 0 0,1 0-1 0 0,-1 0 0 0 0,1-1 1 0 0,7 8-1 0 0,-10-12-3 0 0,1 0 0 0 0,-1 0-1 0 0,0-1 1 0 0,1 1 0 0 0,-1-1-1 0 0,1 1 1 0 0,0-1 0 0 0,0-1-1 0 0,0 1 1 0 0,0 0 0 0 0,4 0-1 0 0,23 11 16 0 0,-30-13-4 0 0,0 0 0 0 0,0 0 0 0 0,1 0 0 0 0,-1 0 0 0 0,0 0 0 0 0,0 0 1 0 0,0 0-1 0 0,0 0 0 0 0,1 0 0 0 0,-1-1 0 0 0,1 0 0 0 0,7 0 39 0 0,-8 1-38 0 0,0 0 0 0 0,-1 0-1 0 0,1 0 1 0 0,0 0 0 0 0,0-1-1 0 0,0 1 1 0 0,0 0-1 0 0,-1 0 1 0 0,1 0 0 0 0,0-1-1 0 0,0 1 1 0 0,0 0 0 0 0,-1-1-1 0 0,1 1 1 0 0,0-1 0 0 0,-1 1-1 0 0,2-2 1 0 0,-1 1 89 0 0,1-1-55 0 0,-1 0 0 0 0,1 0 1 0 0,-1-1-1 0 0,1 1 0 0 0,-1 0 0 0 0,1-4 0 0 0,-2 1-3 0 0,0 0 0 0 0,-1 0 0 0 0,0 0-1 0 0,0 0 1 0 0,0 0 0 0 0,0 0 0 0 0,-1 0 0 0 0,0 0 0 0 0,-3-6-1 0 0,2 5-15 0 0,3 4-22 0 0,-1 1-1 0 0,0 0 1 0 0,0 0 0 0 0,0-1-1 0 0,0 1 1 0 0,0 0-1 0 0,0 0 1 0 0,0 0 0 0 0,0 0-1 0 0,0 0 1 0 0,-1 0 0 0 0,1 0-1 0 0,0 1 1 0 0,-1-1-1 0 0,1 0 1 0 0,0 1 0 0 0,-1-1-1 0 0,1 1 1 0 0,-1-1-1 0 0,1 1 1 0 0,-1 0 0 0 0,1-1-1 0 0,-3 1 1 0 0,-2-1 6 0 0,4 1-14 0 0,1 0 0 0 0,-1-1 0 0 0,0 1 0 0 0,1 0 0 0 0,-1 0 0 0 0,0 0 0 0 0,1 0 0 0 0,-1 1 0 0 0,0-1 0 0 0,1 0-1 0 0,-1 1 1 0 0,1-1 0 0 0,-1 1 0 0 0,0 0 0 0 0,1-1 0 0 0,-1 1 0 0 0,1 0 0 0 0,0 0 0 0 0,-1 0 0 0 0,1 0-1 0 0,-2 2 1 0 0,-10 6-171 0 0,10-6 56 0 0,1 0 1 0 0,-1 0-1 0 0,1 1 0 0 0,0-1 0 0 0,0 1 1 0 0,0-1-1 0 0,0 1 0 0 0,1 0 0 0 0,-2 6 1 0 0,2-7-27 0 0,0 1-49 0 0,0 1 1 0 0,0-1-1 0 0,0 0 0 0 0,1 1 0 0 0,-1-1 1 0 0,2 5-1 0 0,-1-7 78 0 0,0-1-586 0 0,0 2-20 0 0,19 27-3647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3:54.0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97 196 13704 0 0,'0'0'629'0'0,"0"-1"-13"0"0,0 1-582 0 0,0 0 0 0 0,0-1 0 0 0,0 1-1 0 0,0 0 1 0 0,0-1 0 0 0,0 1 0 0 0,0 0 0 0 0,0-1 0 0 0,-1 1 0 0 0,1 0 0 0 0,0-1 0 0 0,0 1 0 0 0,0 0-1 0 0,0-1 1 0 0,-1 1 0 0 0,1 0 0 0 0,0 0 0 0 0,0-1 0 0 0,-1 1 0 0 0,1 0 0 0 0,0 0 0 0 0,0 0-1 0 0,-1-1 1 0 0,1 1 0 0 0,0 0 0 0 0,-8-2 6494 0 0,8 2-6447 0 0,0 0 0 0 0,-1 0 0 0 0,1 0 0 0 0,0 0 0 0 0,0 0 0 0 0,0 0 0 0 0,0-1 0 0 0,-1 1 0 0 0,1 0 0 0 0,0 0 0 0 0,0 0 0 0 0,0 0 0 0 0,-1 0 0 0 0,1 0 0 0 0,0 0 0 0 0,0 0 0 0 0,-1 0 0 0 0,1 0 0 0 0,0 0 0 0 0,0 0 0 0 0,0 0 0 0 0,-1 0 0 0 0,1 1 0 0 0,0-1 0 0 0,0 0 0 0 0,0 0 0 0 0,-1 0 0 0 0,1 0 0 0 0,0 0 1 0 0,0 0-1 0 0,0 0 0 0 0,0 1 0 0 0,0-1 0 0 0,-1 0 0 0 0,1 0 0 0 0,0 0 0 0 0,0 0 0 0 0,0 1 0 0 0,0-1 0 0 0,0 0 0 0 0,0 0 0 0 0,0 0 0 0 0,-1 1 0 0 0,1-1 0 0 0,0 0 0 0 0,0 0 0 0 0,0 0 0 0 0,0 1 0 0 0,0-1 0 0 0,0 0 0 0 0,-2 12 242 0 0,-1-1-1 0 0,2 1 1 0 0,0 0-1 0 0,0 16 1 0 0,8 35-64 0 0,-5-51-253 0 0,0 0 0 0 0,1-1 0 0 0,1 1 0 0 0,0-1-1 0 0,0 1 1 0 0,1-1 0 0 0,1-1 0 0 0,13 21 0 0 0,-12-23-10 0 0,1 0 0 0 0,0 0 0 0 0,0-1-1 0 0,1 0 1 0 0,0-1 0 0 0,12 7 0 0 0,-18-11-48 0 0,0-1 1 0 0,0 0-1 0 0,0 0 1 0 0,1-1-1 0 0,-1 1 1 0 0,0-1-1 0 0,1 1 1 0 0,-1-1-1 0 0,0 0 1 0 0,7-1-1 0 0,2 0-49 0 0,7 1 65 0 0,-16-1 36 0 0,-1-2 5 0 0,2 2-5 0 0,0-1 0 0 0,-1 0 0 0 0,1 0 0 0 0,0 0 0 0 0,-1 0 0 0 0,0-1 0 0 0,0 0 0 0 0,1 1 0 0 0,-2-1 0 0 0,1 0 0 0 0,0 0 0 0 0,0-1 0 0 0,2-3 0 0 0,-2-2 145 0 0,0 1-1 0 0,0-1 1 0 0,0 0 0 0 0,-1 0-1 0 0,-1-1 1 0 0,0 1-1 0 0,0 0 1 0 0,-1-1 0 0 0,0 1-1 0 0,0 0 1 0 0,-1 0-1 0 0,-4-19 1 0 0,-1 5-131 0 0,-2-1 1 0 0,0 1-1 0 0,-2 1 0 0 0,0-1 0 0 0,-16-23 0 0 0,-5-11 5 0 0,26 48 5 0 0,-1 0 0 0 0,-1 0 0 0 0,1 1 0 0 0,-1 0 1 0 0,-1 0-1 0 0,1 1 0 0 0,-2 0 0 0 0,1 0 0 0 0,-1 1 0 0 0,1 0 0 0 0,-2 0 0 0 0,1 1 0 0 0,-18-7 0 0 0,23 10-43 0 0,0 1-1 0 0,0 0 0 0 0,-1 0 0 0 0,1 1 0 0 0,-1-1 0 0 0,1 1 0 0 0,0 0 0 0 0,-6 0 0 0 0,8 0-16 0 0,0 0 0 0 0,0 0 0 0 0,0 1 0 0 0,0-1 0 0 0,-1 0 0 0 0,1 1 0 0 0,0 0 0 0 0,0-1 0 0 0,0 1 1 0 0,0 0-1 0 0,0 0 0 0 0,0 0 0 0 0,0 0 0 0 0,1 1 0 0 0,-1-1 0 0 0,0 0 0 0 0,-1 3 0 0 0,-1 2-238 0 0,1 0 0 0 0,0 0 1 0 0,0 0-1 0 0,0 0 0 0 0,1 1 1 0 0,0-1-1 0 0,0 1 0 0 0,1 0 1 0 0,-1 13-1 0 0,1-10-1836 0 0,1-1 1 0 0,1 1-1 0 0,2 14 0 0 0,1 5-5664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3:54.4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56 6448 0 0,'0'0'12639'0'0,"3"0"-11261"0"0,7 3-70 0 0,-7-2-88 0 0,5-1 496 0 0,2 2-1436 0 0,1-2 0 0 0,-1 1 0 0 0,0-1 1 0 0,1-1-1 0 0,-1 0 0 0 0,0 0 0 0 0,1-1 0 0 0,-1 0 1 0 0,0-1-1 0 0,11-5 0 0 0,14-2-93 0 0,-28 9-64 0 0,0-1 0 0 0,0 0 0 0 0,9-4 0 0 0,23-13-3698 0 0,-29 15-5464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3:59.1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16 10136 0 0,'-6'0'12126'0'0,"6"-2"-10853"0"0,0 1-1232 0 0,-1 1-1 0 0,1 0 0 0 0,0 0 1 0 0,0-1-1 0 0,0 1 1 0 0,0 0-1 0 0,0 0 1 0 0,0-1-1 0 0,0 1 1 0 0,0 0-1 0 0,0 0 1 0 0,0-1-1 0 0,0 1 1 0 0,0 0-1 0 0,0-1 0 0 0,0 1 1 0 0,0 0-1 0 0,0 0 1 0 0,0-1-1 0 0,0 1 1 0 0,1 0-1 0 0,-1 0 1 0 0,0 0-1 0 0,0-1 1 0 0,0 1-1 0 0,0 0 1 0 0,0 0-1 0 0,1-1 0 0 0,-1 1 1 0 0,0 0-1 0 0,0 0 1 0 0,0 0-1 0 0,1 0 1 0 0,-1-1-1 0 0,11-1 181 0 0,0 1 0 0 0,0 0-1 0 0,0 0 1 0 0,0 1 0 0 0,0 1-1 0 0,0 0 1 0 0,0 0 0 0 0,0 1-1 0 0,-1 0 1 0 0,1 1-1 0 0,20 8 1 0 0,2 2-201 0 0,-27-11-21 0 0,-1 0 1 0 0,1 0-1 0 0,-1 0 0 0 0,1 1 1 0 0,4 3-1 0 0,-7-4 1 0 0,4 3 9 0 0,0 0-1 0 0,0 1 1 0 0,8 7-1 0 0,-14-11-6 0 0,1 0 0 0 0,0 0 0 0 0,-1 1 0 0 0,1-1-1 0 0,-1 0 1 0 0,0 0 0 0 0,0 1 0 0 0,0-1 0 0 0,0 1 0 0 0,0-1 0 0 0,0 1 0 0 0,-1-1-1 0 0,1 1 1 0 0,-1 0 0 0 0,0 3 0 0 0,0 4-101 0 0,-1 1-1 0 0,0-1 1 0 0,-1 0-1 0 0,0 1 1 0 0,-1-1-1 0 0,0 0 1 0 0,0 0-1 0 0,-1 0 1 0 0,-1-1-1 0 0,-9 17 1 0 0,12-22 32 0 0,-2 3-64 0 0,0-1-1 0 0,0 0 1 0 0,0 1 0 0 0,-1-1 0 0 0,0-1-1 0 0,-6 7 1 0 0,-4 3-220 0 0,12-11 220 0 0,-1-1 1 0 0,1 1-1 0 0,-1-1 0 0 0,0 0 0 0 0,-5 4 0 0 0,1-3 3 0 0,1 0 0 0 0,-1-1 0 0 0,1 0 0 0 0,-1 0 0 0 0,0 0 0 0 0,-13 2 0 0 0,8-3 642 0 0,0-1 0 0 0,-1 1 0 0 0,-15-2 0 0 0,56-10 870 0 0,24-1-738 0 0,-37 7-188 0 0,-1 1-1 0 0,0 0 0 0 0,26-1 0 0 0,-16 3-394 0 0,-16 1-77 0 0,-1-1 1 0 0,0 1-1 0 0,1 0 1 0 0,-1 0-1 0 0,1 1 1 0 0,-1 0-1 0 0,1 0 1 0 0,6 3-1 0 0,-8-3-153 0 0,1 1 0 0 0,0-1 0 0 0,0 0 0 0 0,0 0 0 0 0,0 0 0 0 0,0-1 0 0 0,0 0 0 0 0,7-1 0 0 0,3 0-436 0 0,-10 0-1249 0 0,5-4-494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3:59.5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14 14280 0 0,'0'0'4070'0'0,"-1"-5"-1321"0"0,0 5-2574 0 0,1-1-1 0 0,0 1 1 0 0,0-1-1 0 0,-1 1 1 0 0,1-1-1 0 0,0 1 1 0 0,-1-1 0 0 0,1 1-1 0 0,0-1 1 0 0,-1 1-1 0 0,1 0 1 0 0,-1-1-1 0 0,1 1 1 0 0,-1-1-1 0 0,1 1 1 0 0,-1 0-1 0 0,1 0 1 0 0,-1-1-1 0 0,1 1 1 0 0,-1 0-1 0 0,1 0 1 0 0,-1 0-1 0 0,1-1 1 0 0,-1 1-1 0 0,0 0 1 0 0,1 0-1 0 0,-2 0 1 0 0,0 0 421 0 0,0 0-20 0 0,-28 4 45 0 0,27-1-642 0 0,-4 21 223 0 0,4-16-85 0 0,1 1 1 0 0,0-1-1 0 0,0 1 0 0 0,1-1 0 0 0,-1 13 0 0 0,1 9-117 0 0,1-4 0 0 0,0 0 0 0 0,5 28 0 0 0,3 9-22 0 0,-4-28-18 0 0,12 48 1 0 0,-6-38-27 0 0,-6-27 23 0 0,0 0 0 0 0,12 31 0 0 0,3-4-138 0 0,2-1-1 0 0,42 62 1 0 0,-52-89 109 0 0,11 23 0 0 0,-16-26 72 0 0,2 0 0 0 0,0-1 0 0 0,1 0 0 0 0,11 14 0 0 0,-7-15 7 0 0,25 19-1 0 0,-3-3-160 0 0,-1-3-1047 0 0,-15-15-1072 0 0,-1-6-3912 0 0,-7-7-1526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00.7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274 139 5064 0 0,'0'0'856'0'0,"-1"-5"3157"0"0,-3-5 225 0 0,3 6-3500 0 0,-1 0 1 0 0,1 0 0 0 0,-1 1 0 0 0,0-1-1 0 0,0 1 1 0 0,-4-5 0 0 0,-9-12 2205 0 0,13 16-2489 0 0,0 1 0 0 0,0-1 1 0 0,-1 1-1 0 0,0 0 1 0 0,-3-4-1 0 0,-3-3 478 0 0,8 8-806 0 0,0 0 0 0 0,-1 1 0 0 0,1-1-1 0 0,-1 1 1 0 0,1-1 0 0 0,-1 1 0 0 0,-1-2 0 0 0,-2 0 100 0 0,1 1-106 0 0,1-1-1 0 0,0 1 1 0 0,-1 1 0 0 0,1-1-1 0 0,-1 0 1 0 0,1 1 0 0 0,-1 0-1 0 0,-6-2 1 0 0,-4 0 89 0 0,12 2-199 0 0,0 1 0 0 0,0-1 0 0 0,0 1 1 0 0,0 0-1 0 0,0-1 0 0 0,1 1 0 0 0,-1 0 0 0 0,0 0 0 0 0,0 0 0 0 0,0 0 0 0 0,0 0 0 0 0,0 1 0 0 0,0-1 0 0 0,-2 2 0 0 0,-21 7 21 0 0,21-8-28 0 0,0 0-1 0 0,0 0 1 0 0,0 1 0 0 0,0-1-1 0 0,0 1 1 0 0,0 0 0 0 0,1 0 0 0 0,-1 1-1 0 0,1-1 1 0 0,0 1 0 0 0,0 0-1 0 0,-4 3 1 0 0,3-1-52 0 0,0 1-1 0 0,1-1 1 0 0,-1 0-1 0 0,1 1 1 0 0,1 0-1 0 0,-1-1 1 0 0,1 1 0 0 0,0 0-1 0 0,0 1 1 0 0,1-1-1 0 0,0 0 1 0 0,0 0-1 0 0,0 1 1 0 0,1-1-1 0 0,0 0 1 0 0,0 1 0 0 0,0-1-1 0 0,1 0 1 0 0,0 1-1 0 0,0-1 1 0 0,1 0-1 0 0,0 0 1 0 0,0 0 0 0 0,0 0-1 0 0,1 0 1 0 0,5 8-1 0 0,2 2 38 0 0,-4-6 101 0 0,15 19-1 0 0,-13-19-437 0 0,5-1 258 0 0,-7-9 43 0 0,-4-1 40 0 0,1 0 7 0 0,1 0 0 0 0,-1 1 0 0 0,0-1 0 0 0,1-1 0 0 0,-1 1 0 0 0,0 0 0 0 0,0-1 0 0 0,0 0 0 0 0,0 0 0 0 0,0 0 0 0 0,0 0 0 0 0,0 0 0 0 0,-1 0 0 0 0,1-1 0 0 0,-1 0 0 0 0,0 1 0 0 0,1-1 0 0 0,-1 0 0 0 0,-1 0 0 0 0,1 0 0 0 0,0 0 0 0 0,-1 0 0 0 0,1 0 0 0 0,-1-1 0 0 0,1-4 0 0 0,-1 5 0 0 0,0 0-1 0 0,0 0 1 0 0,0 0-1 0 0,0 0 1 0 0,0 1 0 0 0,3-6-1 0 0,-3 6 3 0 0,1-1 0 0 0,-1 1 0 0 0,0-1 0 0 0,0 1 0 0 0,0-1-1 0 0,0 1 1 0 0,0-4 0 0 0,7-35 100 0 0,-5 31-40 0 0,-1 0-1 0 0,0-1 1 0 0,0-9-1 0 0,-2 19-27 0 0,0 0-1 0 0,0 0 1 0 0,0 0-1 0 0,1 0 1 0 0,-1 0-1 0 0,0 0 1 0 0,0 0-1 0 0,1 0 1 0 0,-1 0-1 0 0,0 0 1 0 0,1 0-1 0 0,-1 0 1 0 0,1 1-1 0 0,-1-1 1 0 0,2-1-1 0 0,0 3 40 0 0,4 4-25 0 0,-4-4-40 0 0,0 0 0 0 0,0 0 0 0 0,0 0 0 0 0,-1 0 1 0 0,1 1-1 0 0,-1-1 0 0 0,1 1 0 0 0,-1-1 0 0 0,0 1 0 0 0,1 0 1 0 0,0 2-1 0 0,17 33 54 0 0,-14-28-42 0 0,0 0 0 0 0,-1 0-1 0 0,6 19 1 0 0,12 30-20 0 0,-3 6 0 0 0,13 52 0 0 0,-26-92-184 0 0,0 0 0 0 0,14 30 0 0 0,-15-46-11 0 0,1 5-3090 0 0,0-24 225 0 0,4-2 680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01.0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 87 13616 0 0,'0'0'2616'0'0,"0"3"-1346"0"0,0 3-392 0 0,1 1 1 0 0,-1 0-1 0 0,4 9 0 0 0,-4-14-749 0 0,0 0-1 0 0,0 0 1 0 0,0 0-1 0 0,0-1 1 0 0,0 1-1 0 0,0 0 0 0 0,0 0 1 0 0,-1 0-1 0 0,0 2 1 0 0,-2 14 797 0 0,9 70 930 0 0,-4-63-1755 0 0,1 0 1 0 0,1 0 0 0 0,1 0-1 0 0,1-1 1 0 0,12 32-1 0 0,-11-39-88 0 0,1 0 0 0 0,1 0-1 0 0,0-1 1 0 0,1 0 0 0 0,19 22-1 0 0,-23-31-12 0 0,0-1 0 0 0,1 0 0 0 0,0 0 0 0 0,0-1 0 0 0,0 1 0 0 0,0-2 0 0 0,1 1 0 0 0,0-1 0 0 0,15 6 0 0 0,-9-5-16 0 0,-13-6 21 0 0,-1 1 0 0 0,1 0 0 0 0,0 0 0 0 0,-1 0 0 0 0,1 0 0 0 0,0 0 0 0 0,-1-1 1 0 0,1 1-1 0 0,0 0 0 0 0,-1 0 0 0 0,1-1 0 0 0,-1 1 0 0 0,1-1 0 0 0,-1 1 0 0 0,1 0 0 0 0,-1-1 0 0 0,1 1 0 0 0,-1-1 0 0 0,1 1 0 0 0,-1-1 0 0 0,1 0 0 0 0,0 0 0 0 0,-1-1 33 0 0,4-2 62 0 0,-1 0 0 0 0,0-1 0 0 0,0 0 0 0 0,0 1 0 0 0,-1-1 0 0 0,0 0 0 0 0,0 0 0 0 0,0-1 0 0 0,0 1 0 0 0,-1 0 0 0 0,1-8 0 0 0,1-8 151 0 0,-2-35-1 0 0,-1 48-198 0 0,-1-14 59 0 0,-1 0 0 0 0,-1 0 1 0 0,-6-24-1 0 0,5 23 32 0 0,-2-29-1 0 0,-3-19 145 0 0,8 63-257 0 0,-1 0 0 0 0,-1 1 1 0 0,0-1-1 0 0,0 0 0 0 0,0 1 1 0 0,-9-13-1 0 0,-35-50 261 0 0,44 65-251 0 0,-1 0-1 0 0,1 1 1 0 0,-1-1 0 0 0,0 1 0 0 0,0 0 0 0 0,-1 0 0 0 0,1 0-1 0 0,-1 0 1 0 0,0 1 0 0 0,0 0 0 0 0,0 0 0 0 0,-11-4 0 0 0,13 5-74 0 0,0 1 0 0 0,0 0 1 0 0,0 1-1 0 0,0-1 0 0 0,0 0 0 0 0,0 1 1 0 0,0 0-1 0 0,0 0 0 0 0,-1 0 1 0 0,1 0-1 0 0,0 0 0 0 0,0 1 1 0 0,0-1-1 0 0,0 1 0 0 0,0 0 0 0 0,0 0 1 0 0,0 0-1 0 0,0 0 0 0 0,0 1 1 0 0,0-1-1 0 0,1 1 0 0 0,-1-1 1 0 0,0 1-1 0 0,1 0 0 0 0,0 0 1 0 0,-4 4-1 0 0,2-2-203 0 0,1 0 1 0 0,0 0 0 0 0,1 0-1 0 0,-1 0 1 0 0,1 0 0 0 0,0 1-1 0 0,0-1 1 0 0,0 1 0 0 0,-2 9-1 0 0,0 15-2807 0 0,2 1-3531 0 0,2-6-692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01.9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55 14800 0 0,'0'0'1481'0'0,"1"3"-1353"0"0,13 27 1812 0 0,-13-28-872 0 0,19 5 1489 0 0,-12-5-1991 0 0,0 0 1 0 0,0 0-1 0 0,0-1 1 0 0,0 0-1 0 0,0-1 1 0 0,0 0-1 0 0,11-1 1 0 0,54-12 1463 0 0,-61 11-1830 0 0,21-7 178 0 0,11-2-128 0 0,-6-2-143 0 0,-33 12-144 0 0,0 0 0 0 0,0-1 0 0 0,0 1 1 0 0,0-1-1 0 0,-1 0 0 0 0,7-4 0 0 0,-1 1-25 0 0,-10 5 56 0 0,0 0-1 0 0,0 0 0 0 0,0 0 1 0 0,0 0-1 0 0,0-1 0 0 0,0 1 1 0 0,0 0-1 0 0,0 0 1 0 0,1 0-1 0 0,-1 0 0 0 0,0 0 1 0 0,0-1-1 0 0,0 1 0 0 0,0 0 1 0 0,0 0-1 0 0,0 0 1 0 0,0 0-1 0 0,0-1 0 0 0,0 1 1 0 0,0 0-1 0 0,0 0 1 0 0,0 0-1 0 0,0 0 0 0 0,0-1 1 0 0,0 1-1 0 0,0 0 0 0 0,-1 0 1 0 0,1 0-1 0 0,0 0 1 0 0,0 0-1 0 0,0-1 0 0 0,0 1 1 0 0,0 0-1 0 0,0 0 0 0 0,0 0 1 0 0,0 0-1 0 0,-1 0 1 0 0,1 0-1 0 0,0 0 0 0 0,0-1 1 0 0,0 1-1 0 0,0 0 1 0 0,-1 0-20 0 0,1 0 1 0 0,0 0-1 0 0,0 0 1 0 0,0-1-1 0 0,0 1 1 0 0,-1 0-1 0 0,1 0 1 0 0,0-1-1 0 0,0 1 1 0 0,0 0-1 0 0,0 0 1 0 0,0 0-1 0 0,0-1 1 0 0,0 1 0 0 0,-1 0-1 0 0,1-1 1 0 0,0 1-1 0 0,0 0 1 0 0,0 0-1 0 0,0-1 1 0 0,0 1-1 0 0,0 0 1 0 0,0 0-1 0 0,0-1 1 0 0,1 1-1 0 0,-1-1-272 0 0,1 0 103 0 0,0 0 0 0 0,0 1 1 0 0,-1-1-1 0 0,1 0 0 0 0,0 0 0 0 0,-1 1 1 0 0,1-1-1 0 0,-1 0 0 0 0,1 0 0 0 0,-1 0 1 0 0,1 0-1 0 0,-1 0 0 0 0,1-2 0 0 0,-1-5-2113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02.3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6 3680 0 0,'0'0'17591'0'0,"-1"-2"-16255"0"0,1 2-1233 0 0,0 0 0 0 0,0 0 0 0 0,0 0 0 0 0,0 0 0 0 0,0-1 0 0 0,0 1 0 0 0,0 0-1 0 0,0 0 1 0 0,-1 0 0 0 0,1 0 0 0 0,0-1 0 0 0,0 1 0 0 0,0 0 0 0 0,0 0 0 0 0,0 0 0 0 0,0 0-1 0 0,0 0 1 0 0,-1 0 0 0 0,1-1 0 0 0,0 1 0 0 0,0 0 0 0 0,0 0 0 0 0,0 0 0 0 0,0 0 0 0 0,-1 0-1 0 0,1 0 1 0 0,0 0 0 0 0,0 0 0 0 0,0 0 0 0 0,0 0 0 0 0,-1 0 0 0 0,1 0 0 0 0,0 0 0 0 0,0 0-1 0 0,0 0 1 0 0,-1 0 0 0 0,1 0 0 0 0,0 0 0 0 0,0 0 0 0 0,0 0 0 0 0,0 0 0 0 0,-1 0 0 0 0,1 0-1 0 0,0 0 1 0 0,0 0 0 0 0,0 0 0 0 0,0 0 0 0 0,0 0 0 0 0,-1 0 0 0 0,1 1 0 0 0,0-1 0 0 0,0 0-1 0 0,0 0 1 0 0,0 0 0 0 0,-5 15 909 0 0,4-9-1073 0 0,0 1 0 0 0,0-1 0 0 0,1 0 1 0 0,1 7-1 0 0,35 142 142 0 0,-13-57-81 0 0,-11-61-61 0 0,18 53-271 0 0,-8-38-973 0 0,-21-51 779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6:13:08.15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104 993 1141,'-6'25'50,"6"-9"11,-5-6-49,5-10-12,-6 10 0,6 5 0,-6 0 82,6 6 14,0-6 2,0 0 1,0 0-99,0 0 0,0 6-19,6-1 3,5-10 6,-5 10 2,-6-4 0,6-1-414,-1-5-82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04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246 13 12928 0 0,'-6'-4'8291'0'0,"4"-4"-1642"0"0,-2 14-6495 0 0,0-1 0 0 0,0 1 0 0 0,1 0-1 0 0,0 1 1 0 0,0-1 0 0 0,0 0-1 0 0,-2 11 1 0 0,-3 5-13 0 0,2-4-93 0 0,1 1-1 0 0,1-1 1 0 0,-3 28-1 0 0,-4 19 28 0 0,6-42-57 0 0,0-6-4 0 0,1 0 0 0 0,1 0 0 0 0,-1 32 0 0 0,-6 42-465 0 0,10-87 415 0 0,-1-1-1 0 0,1 1 0 0 0,-1 0 1 0 0,0-1-1 0 0,1 1 1 0 0,-1-1-1 0 0,-3 6 0 0 0,2-5-14 0 0,2-3 37 0 0,-1-1 0 0 0,1 0 0 0 0,0 1 0 0 0,-1-1 0 0 0,1 1 0 0 0,-1-1 0 0 0,1 0 0 0 0,-1 1 0 0 0,1-1 0 0 0,-1 0 0 0 0,1 1 0 0 0,-1-1 0 0 0,1 0 0 0 0,-1 0 0 0 0,0 0 0 0 0,1 0 0 0 0,-1 1 0 0 0,0-1 0 0 0,-1 0-33 0 0,-19 9-291 0 0,21-9 327 0 0,0 0 0 0 0,-1 0-1 0 0,1 0 1 0 0,0 0 0 0 0,0 0-1 0 0,-1 0 1 0 0,1 0-1 0 0,0 0 1 0 0,0 0 0 0 0,0 0-1 0 0,-1 0 1 0 0,1 0 0 0 0,0 0-1 0 0,0 0 1 0 0,-1 0-1 0 0,1 0 1 0 0,0 0 0 0 0,0 0-1 0 0,0-1 1 0 0,-1 1 0 0 0,1 0-1 0 0,0 0 1 0 0,0 0-1 0 0,0 0 1 0 0,0-1 0 0 0,-1 1-1 0 0,0-1-46 0 0,-7-3-70 0 0,7 3 101 0 0,-1 0 1 0 0,1 1-1 0 0,-1-1 0 0 0,1 0 1 0 0,0 0-1 0 0,-1 0 0 0 0,1 0 1 0 0,0 0-1 0 0,0 0 0 0 0,0 0 1 0 0,-1-1-1 0 0,1 1 0 0 0,1 0 1 0 0,-2-2-1 0 0,-12-20-237 0 0,10 16 106 0 0,0 0-1 0 0,-7-15 0 0 0,-1-1-195 0 0,10 21 316 0 0,1-1 0 0 0,-1 0 0 0 0,0 0 0 0 0,1 0 0 0 0,0 0-1 0 0,0 0 1 0 0,0 0 0 0 0,0-1 0 0 0,0 1 0 0 0,0-5 0 0 0,3-8 54 0 0,-2 13 14 0 0,1 0 0 0 0,-1 0 0 0 0,0 0 1 0 0,0 0-1 0 0,0-6 0 0 0,-1 4 1 0 0,0-1-1 0 0,0 1 0 0 0,1-1 1 0 0,0 1-1 0 0,0-1 0 0 0,1 1 1 0 0,1-11-1 0 0,-1 3-179 0 0,-1 12 133 0 0,0-1-1 0 0,0 1 1 0 0,0-1-1 0 0,0 1 1 0 0,0 0-1 0 0,0-1 1 0 0,0 1 0 0 0,0-1-1 0 0,1 1 1 0 0,-1 0-1 0 0,1-1 1 0 0,-1 1-1 0 0,1 0 1 0 0,-1 0 0 0 0,1-1-1 0 0,0 1 1 0 0,0 0-1 0 0,-1 0 1 0 0,1 0-1 0 0,0 0 1 0 0,0 0 0 0 0,1-1-1 0 0,20-9 148 0 0,-11 12 145 0 0,-6 0-145 0 0,5 1 2 0 0,0 0 0 0 0,0 1 0 0 0,0 0 1 0 0,0 0-1 0 0,0 1 0 0 0,-1 1 0 0 0,0-1 1 0 0,16 12-1 0 0,3 5-32 0 0,33 31-1 0 0,-39-32-18 0 0,4 6 523 0 0,-1 0 0 0 0,34 50 0 0 0,-11-15-1083 0 0,-33-41 584 0 0,-12-15-57 0 0,0-1 0 0 0,0 0 0 0 0,1 0 0 0 0,0 0 1 0 0,-1 0-1 0 0,1 0 0 0 0,1-1 0 0 0,7 5 0 0 0,-6-4-130 0 0,9 6-596 0 0,-15-10 170 0 0,2 0-108 0 0,7 0-431 0 0,-7 0-193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05.1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11976 0 0,'0'0'7974'0'0,"3"0"-7182"0"0,4 0-240 0 0,0 1 1 0 0,0-1-1 0 0,0 2 0 0 0,9 2 0 0 0,-9-3-303 0 0,-1 1 0 0 0,1 1 0 0 0,0-1 0 0 0,-1 1 0 0 0,0 1 0 0 0,0-1 0 0 0,0 1 0 0 0,0 0 0 0 0,0 0 0 0 0,-1 0 0 0 0,8 9 0 0 0,2 2 60 0 0,-10-10-156 0 0,1 1-1 0 0,0 0 1 0 0,-1 1-1 0 0,0-1 1 0 0,7 13-1 0 0,6 12 162 0 0,-12-22-220 0 0,-1-1 0 0 0,0 1 0 0 0,4 11-1 0 0,29 79 398 0 0,-30-77-404 0 0,-1-1-1 0 0,-1 1 1 0 0,-2 1 0 0 0,5 43-1 0 0,2 8 50 0 0,-7-47-100 0 0,0 1 0 0 0,-2-1 0 0 0,-1 47 0 0 0,-2-4-23 0 0,2-47-71 0 0,-1 0 0 0 0,-7 44 0 0 0,-8 3-723 0 0,14-63 413 0 0,0 0 0 0 0,-1-1-1 0 0,1 1 1 0 0,-2 0 0 0 0,1-1 0 0 0,-1 1 0 0 0,0-1 0 0 0,0 0 0 0 0,-1 0 0 0 0,1 0 0 0 0,-10 10 0 0 0,-2-5-1786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06.0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5262 83 15664 0 0,'0'0'1417'0'0,"-3"0"-1167"0"0,-4 0-193 0 0,1 1 0 0 0,0 1 0 0 0,-11 2 0 0 0,-15 4 1595 0 0,-1-2 277 0 0,23-4-1488 0 0,0 0 0 0 0,0 0 0 0 0,-10-1-1 0 0,-24 5 1031 0 0,8-4-702 0 0,20-1-591 0 0,1-1 0 0 0,0 0-1 0 0,-19-3 1 0 0,-32-7 110 0 0,29 6-67 0 0,-57-16-1 0 0,3 1-3 0 0,14 3-103 0 0,12 3 103 0 0,-121-9 1 0 0,97 13-157 0 0,37 6-43 0 0,0 2 0 0 0,-67 8 0 0 0,-21 0-8 0 0,15-1 45 0 0,42-1-57 0 0,-86 5 2 0 0,80 0-9 0 0,27-2-49 0 0,-282 35-111 0 0,260-32 97 0 0,-143 28-84 0 0,-322 87-268 0 0,492-119 224 0 0,-1-2 0 0 0,1-3-1 0 0,-74-7 1 0 0,60 2 454 0 0,-86-7 333 0 0,49-1-587 0 0,-26-3 0 0 0,-6 4 21 0 0,15 1 12 0 0,-88-11-80 0 0,90 7-1218 0 0,6 1 1585 0 0,17 2 770 0 0,2 0-1074 0 0,29 4-148 0 0,-45-1-305 0 0,66 7 134 0 0,-56 9-1 0 0,74-6 304 0 0,-33-1 0 0 0,36-3-3474 0 0,23-1 3701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06.9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49 8288 0 0,'1'19'9379'0'0,"1"-22"-8584"0"0,0 1 0 0 0,0-1 0 0 0,0 1 0 0 0,0-1 0 0 0,5-3 0 0 0,30-18 1533 0 0,1 7-1104 0 0,-34 16-1042 0 0,-1 0-53 0 0,0-1-1 0 0,0 1 1 0 0,-1 1-1 0 0,1-1 0 0 0,0 0 1 0 0,0 1-1 0 0,0-1 1 0 0,0 1-1 0 0,0 0 1 0 0,0 0-1 0 0,4 1 0 0 0,-7-1-125 0 0,1 0 0 0 0,-1 1 0 0 0,1-1-1 0 0,-1 1 1 0 0,0-1 0 0 0,1 1 0 0 0,-1-1-1 0 0,1 1 1 0 0,-1-1 0 0 0,0 1 0 0 0,1-1-1 0 0,-1 1 1 0 0,0-1 0 0 0,0 1-1 0 0,0 0 1 0 0,1-1 0 0 0,-1 1 0 0 0,0-1-1 0 0,0 1 1 0 0,0 0 0 0 0,0-1 0 0 0,0 1-1 0 0,0 0 1 0 0,0-1 0 0 0,0 2 0 0 0,0 20-144 0 0,0-19 96 0 0,-1 3-89 0 0,1 0 1 0 0,-1 0-1 0 0,0 0 0 0 0,-1-1 1 0 0,1 1-1 0 0,-5 10 0 0 0,4-12-26 0 0,1 0-1 0 0,-1-1 1 0 0,0 1-1 0 0,0-1 1 0 0,-1 1-1 0 0,1-1 1 0 0,-1 0-1 0 0,1 0 1 0 0,-1 0-1 0 0,-6 4 1 0 0,-8 11-692 0 0,8-8 338 0 0,7-8 196 0 0,-3 4-152 0 0,2-2 382 0 0,11-1 176 0 0,11 0 918 0 0,0-2 0 0 0,22 0 0 0 0,-40-1-913 0 0,1 1 1 0 0,-1-1-1 0 0,1 1 1 0 0,0-1 0 0 0,-1 1-1 0 0,0 0 1 0 0,1-1 0 0 0,-1 1-1 0 0,1 0 1 0 0,1 2 0 0 0,-2-3-72 0 0,0 1 0 0 0,-1-1 0 0 0,1 1 0 0 0,-1-1 0 0 0,1 1 0 0 0,0 0 1 0 0,-1-1-1 0 0,1 1 0 0 0,-1 0 0 0 0,0 0 0 0 0,1-1 0 0 0,-1 1 1 0 0,0 0-1 0 0,1 0 0 0 0,-1 0 0 0 0,0-1 0 0 0,0 1 0 0 0,1 0 0 0 0,-1 0 1 0 0,0 0-1 0 0,0 0 0 0 0,0 0 0 0 0,0-1 0 0 0,0 1 0 0 0,-1 0 1 0 0,1 0-1 0 0,0 0 0 0 0,0 0 0 0 0,-1 1 0 0 0,0 1-6 0 0,-1 1-1 0 0,1 0 0 0 0,-1-1 1 0 0,0 0-1 0 0,0 1 1 0 0,0-1-1 0 0,0 0 0 0 0,-4 4 1 0 0,-1 1 5 0 0,4-4-21 0 0,-1-1 0 0 0,0 1 0 0 0,0-1 0 0 0,0 1 0 0 0,-9 4 0 0 0,-9 8 0 0 0,15-10 2 0 0,0-1-1 0 0,0 0 1 0 0,-1 0-1 0 0,1 0 1 0 0,-11 3-1 0 0,-10 7-74 0 0,-21 18-1759 0 0,49-33 1783 0 0,-1 1 0 0 0,0-1 0 0 0,1 0-1 0 0,-1 0 1 0 0,0 1 0 0 0,1-1 0 0 0,-1 0 0 0 0,0 0 0 0 0,1 0-1 0 0,-1 0 1 0 0,0 0 0 0 0,0 0 0 0 0,1 0 0 0 0,-1 0-1 0 0,0 0 1 0 0,1 0 0 0 0,-1 0 0 0 0,0-1 0 0 0,0 1 0 0 0,7-20-10743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07.3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 8288 0 0,'6'24'15114'0'0,"-7"-3"-12465"0"0,-3-7-2354 0 0,1 0 0 0 0,0 0 0 0 0,0 23 0 0 0,3-33-233 0 0,0 0 0 0 0,1 0-1 0 0,0 0 1 0 0,0-1 0 0 0,0 1 0 0 0,2 5-1 0 0,3 11 26 0 0,-2-1-66 0 0,1 0 1 0 0,0-1-1 0 0,1 0 1 0 0,2 0 0 0 0,10 20-1 0 0,-9-22-29 0 0,1 0 0 0 0,1-1 0 0 0,0 0 0 0 0,1-1 0 0 0,0-1 0 0 0,1 0 0 0 0,24 18 0 0 0,-22-13-21 0 0,-13-16 25 0 0,0 0-1 0 0,-1 0 0 0 0,1 1 0 0 0,0-1 0 0 0,0-1 1 0 0,0 1-1 0 0,0 0 0 0 0,4 2 0 0 0,0 0-2 0 0,-4-3 5 0 0,-1 0 0 0 0,0-1 0 0 0,0 1 0 0 0,0 0 0 0 0,1-1 0 0 0,-1 1 0 0 0,0-1 0 0 0,1 1 0 0 0,-1-1 0 0 0,0 0 0 0 0,1 1 0 0 0,-1-1 0 0 0,1 0 0 0 0,-1 0 0 0 0,0 0 0 0 0,1 0 0 0 0,-1 0-1 0 0,1 0 1 0 0,-1-1 0 0 0,0 1 0 0 0,1 0 0 0 0,-1-1 0 0 0,1 1 0 0 0,-1-1 0 0 0,0 1 0 0 0,0-1 0 0 0,2-1 0 0 0,-1 1 2 0 0,1 0 0 0 0,-2 0 0 0 0,1-1 0 0 0,0 1 0 0 0,0 0 0 0 0,0-1 0 0 0,0 1 0 0 0,-1-1 0 0 0,1 0 0 0 0,-1 0 0 0 0,0 0 0 0 0,1 0 0 0 0,-1 1 0 0 0,0-2 0 0 0,0 1 0 0 0,0 0 0 0 0,0 0 0 0 0,0 0 0 0 0,-1 0 0 0 0,1-1 0 0 0,-1 1 0 0 0,1 0 0 0 0,-1 0 0 0 0,0-1 0 0 0,0 1 0 0 0,0 0 0 0 0,0-1 0 0 0,0 1 0 0 0,-1 0 0 0 0,0-3 0 0 0,0-9 0 0 0,1 12 0 0 0,0 0 0 0 0,-1 0 0 0 0,1 0 0 0 0,0 0 0 0 0,-1 0 0 0 0,1 0 0 0 0,-1 0 0 0 0,-2-4 0 0 0,0-3 0 0 0,2 6 0 0 0,-1 0 0 0 0,1 0 0 0 0,-1 1 0 0 0,1-1 0 0 0,-1 0 0 0 0,0 0 0 0 0,0 1 0 0 0,-4-4 0 0 0,5 5 0 0 0,-1-1 0 0 0,1 1 0 0 0,-1 0 0 0 0,1 0 0 0 0,-1-1 0 0 0,0 1 0 0 0,0 0 1 0 0,1 1-1 0 0,-1-1 0 0 0,0 0 0 0 0,0 0 0 0 0,0 1 0 0 0,0-1 0 0 0,0 1 0 0 0,0 0 0 0 0,0 0 0 0 0,0-1 0 0 0,0 1 0 0 0,-2 1 0 0 0,-4-1-2 0 0,0 2-1 0 0,1-1 1 0 0,-12 4-1 0 0,18-4 2 0 0,-3 0-97 0 0,0 0 1 0 0,0 1 0 0 0,1-1 0 0 0,-1 1-1 0 0,1 0 1 0 0,-1 0 0 0 0,1 0 0 0 0,0 1-1 0 0,0-1 1 0 0,0 1 0 0 0,0 0 0 0 0,0 0-1 0 0,0 0 1 0 0,1 0 0 0 0,-4 6 0 0 0,4-6-578 0 0,0 1 0 0 0,1 0 0 0 0,-1-1 0 0 0,1 1 0 0 0,0 0 0 0 0,0 0 0 0 0,0 0 0 0 0,1 0 0 0 0,-1 8 0 0 0,1 1-1105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07.7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94 193 19351 0 0,'0'0'3940'0'0,"1"2"-2934"0"0,2 1-850 0 0,-1 1 1 0 0,0-1-1 0 0,0 1 1 0 0,0 0-1 0 0,0-1 1 0 0,-1 1 0 0 0,2 6-1 0 0,8 19-132 0 0,-4-15-19 0 0,-1 0-4 0 0,1-1 0 0 0,0 0-1 0 0,1 0 1 0 0,0 0 0 0 0,1-1 0 0 0,19 21-1 0 0,-17-24 0 0 0,-7-5 0 0 0,0 0 0 0 0,0-1 0 0 0,0 1 0 0 0,0-1 0 0 0,1 0 0 0 0,0 0 0 0 0,-1-1 0 0 0,1 1 0 0 0,0-1 0 0 0,7 2 0 0 0,-7-3 1 0 0,0 1 18 0 0,0-1-1 0 0,0 0 1 0 0,0 0-1 0 0,0-1 1 0 0,7 1-1 0 0,-10-1 5 0 0,1-1 0 0 0,-1 1-1 0 0,1-1 1 0 0,-1 0 0 0 0,0 0-1 0 0,1 1 1 0 0,-1-1 0 0 0,0-1-1 0 0,0 1 1 0 0,0 0 0 0 0,0-1-1 0 0,0 1 1 0 0,4-4 0 0 0,-3 1 84 0 0,1 1 1 0 0,-1-1 0 0 0,0-1 0 0 0,0 1 0 0 0,-1 0-1 0 0,1 0 1 0 0,-1-1 0 0 0,0 0 0 0 0,0 1 0 0 0,0-1-1 0 0,-1 0 1 0 0,0 0 0 0 0,1-6 0 0 0,2-4-15 0 0,-3 6 52 0 0,0 0-1 0 0,0-1 1 0 0,-1 1-1 0 0,0-1 1 0 0,-3-14-1 0 0,2 13-11 0 0,0 2 76 0 0,-1 0 0 0 0,-4-13 0 0 0,0-2 60 0 0,4 15-209 0 0,0-1 0 0 0,-1 1-1 0 0,0 0 1 0 0,0 0 0 0 0,-1 0 0 0 0,0 1-1 0 0,0-1 1 0 0,-1 1 0 0 0,0 0 0 0 0,-1 1 0 0 0,0-1-1 0 0,0 1 1 0 0,0 0 0 0 0,-1 0 0 0 0,0 1-1 0 0,-14-10 1 0 0,12 10-70 0 0,-2 0 1 0 0,1 0-1 0 0,-1 1 0 0 0,-20-7 1 0 0,25 10-39 0 0,-1 1 1 0 0,1-1 0 0 0,-1 1 0 0 0,1 1-1 0 0,-1-1 1 0 0,1 1 0 0 0,-1 0 0 0 0,1 0 0 0 0,-1 1-1 0 0,-8 2 1 0 0,10-2-8 0 0,-1 0-259 0 0,-1 1 0 0 0,1-1 1 0 0,-1 1-1 0 0,1 1 0 0 0,0-1 0 0 0,-1 1 0 0 0,1 0 1 0 0,1 1-1 0 0,-1-1 0 0 0,0 1 0 0 0,1 0 0 0 0,-6 6 1 0 0,-5 9-6147 0 0,0 2-1889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08.1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 1 5528 0 0,'0'0'422'0'0,"-1"1"-276"0"0,1 1 64 0 0,-1-1 0 0 0,0 0 0 0 0,1 0 1 0 0,-1 0-1 0 0,0 0 0 0 0,0 0 0 0 0,0 0 0 0 0,0 0 0 0 0,0 0 1 0 0,0 0-1 0 0,0 0 0 0 0,0 0 0 0 0,-1 0 0 0 0,1-1 1 0 0,0 1-1 0 0,0-1 0 0 0,-1 1 0 0 0,1-1 0 0 0,0 1 0 0 0,-1-1 1 0 0,1 0-1 0 0,0 1 0 0 0,-6-1 5797 0 0,7 2-4471 0 0,0 6-473 0 0,-1-4-847 0 0,1 0-1 0 0,0 0 0 0 0,0-1 1 0 0,0 1-1 0 0,1 0 0 0 0,-1 0 1 0 0,1-1-1 0 0,0 1 0 0 0,0 0 1 0 0,1-1-1 0 0,-1 1 1 0 0,0-1-1 0 0,1 1 0 0 0,0-1 1 0 0,4 6-1 0 0,19 22 725 0 0,36 35 0 0 0,-30-39-592 0 0,-25-23-369 0 0,0 1-1 0 0,0 0 1 0 0,0 0 0 0 0,-1 1-1 0 0,0-1 1 0 0,0 1 0 0 0,0 1-1 0 0,-1-1 1 0 0,0 1 0 0 0,7 12-1 0 0,-10-16-80 0 0,0-1-1 0 0,0 0 0 0 0,0 0 1 0 0,1 1-1 0 0,-1-1 1 0 0,1 0-1 0 0,0-1 0 0 0,2 4 1 0 0,8 10-1564 0 0,-10-11-843 0 0,7 4-4848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08.5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152 0 15144 0 0,'0'0'1371'0'0,"-1"2"-1129"0"0,-5 4-334 0 0,-2 1 1502 0 0,0 2-1 0 0,-9 12 0 0 0,15-19-1182 0 0,1 0-1 0 0,-1 1 0 0 0,1-1 0 0 0,0 1 0 0 0,0-1 1 0 0,0 1-1 0 0,0-1 0 0 0,0 1 0 0 0,0 0 0 0 0,0-1 1 0 0,1 1-1 0 0,0 0 0 0 0,-1 0 0 0 0,1 0 0 0 0,1 4 1 0 0,0 5 8 0 0,0-1 0 0 0,-1 1 0 0 0,0-1 1 0 0,-1 1-1 0 0,0-1 0 0 0,-1 1 0 0 0,0-1 1 0 0,-5 15-1 0 0,1-3-149 0 0,4-10-57 0 0,-2 0-1 0 0,-6 18 1 0 0,4-17-95 0 0,-4 22 0 0 0,0 0-297 0 0,-4 13-45 0 0,2-7-1447 0 0,3-16-4726 0 0,4-15-938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08.8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43 15664 0 0,'0'0'1417'0'0,"7"-4"-1139"0"0,4-1 579 0 0,-3 0-132 0 0,1 0 0 0 0,0 1 0 0 0,0 0 1 0 0,0 1-1 0 0,0 0 0 0 0,1 0 1 0 0,-1 1-1 0 0,1 0 0 0 0,12 0 1 0 0,-10 2-86 0 0,1 0 1 0 0,24 4 0 0 0,-32-3-585 0 0,-1 0 0 0 0,0 1 0 0 0,0-1 0 0 0,0 1 0 0 0,0 0 0 0 0,0 0 0 0 0,0 0 0 0 0,-1 0 0 0 0,1 0 0 0 0,-1 1 0 0 0,1 0 0 0 0,3 4 0 0 0,2 2-40 0 0,-1 0 0 0 0,0 1 0 0 0,-1 1 0 0 0,1-1 0 0 0,-2 1 0 0 0,0 0 0 0 0,0 0 0 0 0,-1 1 0 0 0,0 0 0 0 0,-1 0 0 0 0,4 20 0 0 0,0 9-82 0 0,-3-23-48 0 0,-2 0 1 0 0,0 1-1 0 0,-1-1 0 0 0,-1 1 1 0 0,-2 19-1 0 0,-1-16-1380 0 0,-11 42 0 0 0,11-55 1167 0 0,-1 0 0 0 0,-1 0 0 0 0,1-1 0 0 0,-1 1 0 0 0,0-1 0 0 0,-1 0 0 0 0,-8 11 0 0 0,9-15 187 0 0,1-1-1 0 0,-1 1 1 0 0,1-1-1 0 0,-1 0 1 0 0,0 0-1 0 0,0 0 1 0 0,-1-1-1 0 0,1 1 1 0 0,0-1-1 0 0,-1 0 1 0 0,-5 1-1 0 0,8-2 147 0 0,0 0-1 0 0,-1-1 1 0 0,1 1-1 0 0,-1-1 1 0 0,1 1-1 0 0,-1-1 1 0 0,0 0-1 0 0,1 0 1 0 0,-1 0-1 0 0,1-1 1 0 0,-1 1-1 0 0,1-1 1 0 0,-1 1-1 0 0,1-1 1 0 0,-1 0-1 0 0,1 0 1 0 0,0 0-1 0 0,-1 0 1 0 0,1 0-1 0 0,0 0 1 0 0,-3-3-1 0 0,2 1 108 0 0,2 3-11 0 0,1 0 1 0 0,-1-1-1 0 0,1 1 1 0 0,-1-1-1 0 0,1 1 0 0 0,-1-1 1 0 0,1 1-1 0 0,-1-1 1 0 0,1 0-1 0 0,-1 1 1 0 0,1-1-1 0 0,0 0 1 0 0,0 1-1 0 0,-1-1 0 0 0,1 0 1 0 0,0 1-1 0 0,0-1 1 0 0,0 0-1 0 0,-1 1 1 0 0,1-1-1 0 0,0 0 1 0 0,0 1-1 0 0,0-1 1 0 0,0 0-1 0 0,1 0 0 0 0,-1 1 1 0 0,0-2-1 0 0,0 0-18 0 0,1-1 0 0 0,-1 1 0 0 0,1 0 0 0 0,-1 0 0 0 0,1 0 0 0 0,0 0 0 0 0,0 0 0 0 0,0 0 0 0 0,0 0 0 0 0,0 0-1 0 0,0 0 1 0 0,0 0 0 0 0,1 1 0 0 0,-1-1 0 0 0,1 0 0 0 0,-1 1 0 0 0,1-1 0 0 0,0 1 0 0 0,0 0 0 0 0,0-1 0 0 0,-1 1 0 0 0,1 0 0 0 0,0 0-1 0 0,0 0 1 0 0,1 0 0 0 0,1 0 0 0 0,4-2 198 0 0,-1 1 0 0 0,1 0 0 0 0,0 0 0 0 0,0 1 0 0 0,0 0 0 0 0,11 0 0 0 0,-11 1-282 0 0,-4-1 0 0 0,-1 1 0 0 0,1 0 0 0 0,0 1 0 0 0,0-1 0 0 0,0 0 0 0 0,0 1 0 0 0,-1 0 0 0 0,6 2 0 0 0,13 6 28 0 0,8 5 115 0 0,-20-8-64 0 0,0-1 0 0 0,0 0 0 0 0,1-1 0 0 0,18 6-1 0 0,-26-10-313 0 0,1 0 0 0 0,0 0-1 0 0,0-1 1 0 0,-1 1 0 0 0,1-1 0 0 0,0 1-1 0 0,-1-1 1 0 0,1 0 0 0 0,-1-1-1 0 0,1 1 1 0 0,-1 0 0 0 0,1-1-1 0 0,5-4 1 0 0,-7 4-68 0 0,0 1-1 0 0,-1-1 1 0 0,1 0 0 0 0,-1 0-1 0 0,1 0 1 0 0,-1 0 0 0 0,0-1-1 0 0,0 1 1 0 0,2-4 0 0 0,3-8-1743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09.2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0 128 10592 0 0,'0'0'4849'0'0,"3"2"-2792"0"0,0-1-1598 0 0,1 1 1 0 0,-1-1-1 0 0,1 0 0 0 0,-1 0 0 0 0,1 0 1 0 0,0-1-1 0 0,-1 1 0 0 0,1-1 1 0 0,0 0-1 0 0,-1 0 0 0 0,1 0 0 0 0,0-1 1 0 0,6 0-1 0 0,9-3 910 0 0,24-9 0 0 0,-39 12-1244 0 0,39-10 1097 0 0,-26 6-834 0 0,0 0 0 0 0,21-8 1 0 0,-35 12-352 0 0,-1 0-1 0 0,1 0 1 0 0,0 0 0 0 0,0 0-1 0 0,-1 1 1 0 0,1 0 0 0 0,5-1 0 0 0,14-2 121 0 0,54-21-296 0 0,-71 22-150 0 0,-1-1-1 0 0,0 1 0 0 0,0-1 0 0 0,-1 1 1 0 0,1-1-1 0 0,0-1 0 0 0,5-5 0 0 0,-8 8-340 0 0,1-3-1106 0 0,-3-14-7219 0 0</inkml:trace>
  <inkml:trace contextRef="#ctx0" brushRef="#br0" timeOffset="1">225 79 7832 0 0,'-6'5'809'0'0,"0"5"-847"0"0,6-9 301 0 0,-1 1 0 0 0,0-1 1 0 0,1 0-1 0 0,-1 0 1 0 0,0 0-1 0 0,0 1 1 0 0,0-1-1 0 0,0 0 1 0 0,-1 1-1 0 0,1 1 2636 0 0,-2 18 2251 0 0,2-16-4334 0 0,0 1-1 0 0,1-1 1 0 0,-1 1 0 0 0,1-1 0 0 0,1 9 0 0 0,11 44 2017 0 0,-12-54-2762 0 0,1-1 0 0 0,0 0 1 0 0,0 1-1 0 0,0-1 0 0 0,0 0 1 0 0,1 0-1 0 0,-1 1 0 0 0,4 3 0 0 0,-3-4-61 0 0,0 0 0 0 0,0 1-1 0 0,0-1 1 0 0,-1 1 0 0 0,0 0-1 0 0,2 6 1 0 0,-1-5-1 0 0,0 0-1 0 0,0 1 1 0 0,0-1-1 0 0,0 0 1 0 0,1 0 0 0 0,0-1-1 0 0,3 6 1 0 0,9 15-130 0 0,-14-23-92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6:13:09.21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224 4894 1267,'0'0'28,"-6"16"5,6-1 2,-6 0 1,1 5-36,-1-4 0,6-1 0,0 0 0,6 0 20,-1 0-2,-10 1-1,-1-6 0,6-10-17,-6 15 0,6-15 8,0 15-8,0-15-12,0 10-5,0-10-2,0 10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09.5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15320 0 0,'0'0'1853'0'0,"1"2"-669"0"0,1 16 884 0 0,-1-13-1472 0 0,-1 0 0 0 0,1 0-1 0 0,0 0 1 0 0,0 0 0 0 0,2 4-1 0 0,17 37 1374 0 0,-8-13-1596 0 0,3 0 0 0 0,0-2-1 0 0,33 50 1 0 0,-47-80-441 0 0,1 3-131 0 0,1-1 1 0 0,-1 0-1 0 0,1 0 0 0 0,-1 0 1 0 0,1 0-1 0 0,0 0 0 0 0,0-1 1 0 0,0 1-1 0 0,0-1 0 0 0,0 0 1 0 0,1 0-1 0 0,6 4 1 0 0,3-3-2000 0 0,-10-2-102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09.9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0 11520 0 0,'0'0'12258'0'0,"-1"2"-10990"0"0,-3 5-464 0 0,1-3-669 0 0,0 0-1 0 0,1 0 1 0 0,0 0 0 0 0,0 0-1 0 0,0 0 1 0 0,1 0 0 0 0,-1 1-1 0 0,1-1 1 0 0,0 1 0 0 0,0-1-1 0 0,0 1 1 0 0,1 5 0 0 0,-5 100 1500 0 0,4-95-1598 0 0,1-1 0 0 0,1 0-1 0 0,3 15 1 0 0,0 13-37 0 0,1 6 0 0 0,2 1 0 0 0,2-1 0 0 0,15 49 0 0 0,-14-65-99 0 0,2-2 1 0 0,27 54-1 0 0,-29-65-99 0 0,1 0-1 0 0,14 18 0 0 0,-20-31-297 0 0,0 1-1 0 0,1-1 1 0 0,0-1-1 0 0,0 1 1 0 0,0-1 0 0 0,0 0-1 0 0,1 0 1 0 0,11 6-1 0 0,1-6-5577 0 0,-7-4-1675 0 0</inkml:trace>
  <inkml:trace contextRef="#ctx0" brushRef="#br0" timeOffset="1">344 79 11520 0 0,'0'0'886'0'0,"0"3"-582"0"0,-2 26 2900 0 0,1-21-1947 0 0,0 0 0 0 0,0 1 0 0 0,1-1 0 0 0,0 0 1 0 0,3 16-1 0 0,17 39 1461 0 0,-16-46-2142 0 0,12 28 0 0 0,0 1-120 0 0,-9-25-369 0 0,0 0-1 0 0,1-1 0 0 0,2 0 1 0 0,19 33-1 0 0,-15-29-125 0 0,-11-17 11 0 0,0-2 0 0 0,0 1 0 0 0,1 0 0 0 0,0-1 0 0 0,0 1 0 0 0,6 4 0 0 0,-8-8-160 0 0,-1-1 19 0 0,1 0 1 0 0,-1 0-1 0 0,0 0 0 0 0,0 1 0 0 0,1-1 1 0 0,-1 0-1 0 0,0 1 0 0 0,0-1 0 0 0,0 1 1 0 0,-1-1-1 0 0,2 4 0 0 0,1-9-1979 0 0,9-13-105 0 0,-4-7-18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10.3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1 118 12440 0 0,'0'0'1553'0'0,"2"0"-156"0"0,3-3-645 0 0,-1 1 1 0 0,1 0-1 0 0,-1-1 0 0 0,1 0 0 0 0,-1 0 0 0 0,0 0 1 0 0,0-1-1 0 0,5-5 0 0 0,6-6 847 0 0,-10 12-1341 0 0,-1 0-1 0 0,1 0 1 0 0,0 1-1 0 0,0-1 1 0 0,0 1-1 0 0,7-2 1 0 0,11-5 555 0 0,50-20 419 0 0,-63 22-1253 0 0,-6 2-194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10.6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6448 0 0,'1'0'37'0'0,"-1"0"-1"0"0,1 1 1 0 0,0-1 0 0 0,0 1 0 0 0,0-1 0 0 0,0 1 0 0 0,0-1 0 0 0,-1 1-1 0 0,1-1 1 0 0,0 1 0 0 0,0-1 0 0 0,-1 1 0 0 0,1 0 0 0 0,-1 0-1 0 0,1-1 1 0 0,0 1 0 0 0,-1 0 0 0 0,1 0 0 0 0,-1 0 0 0 0,0-1-1 0 0,1 3 1 0 0,0 18 2813 0 0,-1-11 966 0 0,3 6 358 0 0,0-6-3329 0 0,-3-7-210 0 0,0-1-1 0 0,0 1 0 0 0,0 0 0 0 0,0-1 0 0 0,1 1 0 0 0,0 4 0 0 0,0-6-540 0 0,0 0-1 0 0,0 1 0 0 0,0-1 1 0 0,0 0-1 0 0,0 0 0 0 0,0 0 0 0 0,0 0 1 0 0,0 0-1 0 0,1 0 0 0 0,1 1 1 0 0,2 2 183 0 0,1-1 1 0 0,-1 0 0 0 0,0 0 0 0 0,1 0 0 0 0,0-1-1 0 0,0 0 1 0 0,0 0 0 0 0,0 0 0 0 0,0-1 0 0 0,8 1-1 0 0,75 8-118 0 0,-57-2-56 0 0,-30-8-75 0 0,0 1 0 0 0,1 0-1 0 0,-1 0 1 0 0,0 0 0 0 0,0 1 0 0 0,0-1-1 0 0,0 0 1 0 0,-1 1 0 0 0,1-1 0 0 0,0 1-1 0 0,2 3 1 0 0,20 27 1282 0 0,9 14-993 0 0,-30-41-320 0 0,0 0-1 0 0,0 1 1 0 0,0-1 0 0 0,-1 1 0 0 0,0 0-1 0 0,2 9 1 0 0,3 11 3 0 0,-6-22 0 0 0,0 0 0 0 0,0 0 0 0 0,0 1 0 0 0,0-1 0 0 0,0 0 0 0 0,-1 1 0 0 0,0-1 0 0 0,0 0 0 0 0,0 1 0 0 0,-1 4 0 0 0,-1 2 0 0 0,2-7 0 0 0,-1 0 0 0 0,1 0 0 0 0,-1-1 0 0 0,0 1 0 0 0,0 0 0 0 0,-1-1 0 0 0,1 1 0 0 0,-1-1 0 0 0,1 1 0 0 0,-1-1 0 0 0,0 0 0 0 0,0 0 0 0 0,-1 0 0 0 0,-4 6 0 0 0,6-9-2 0 0,-7 6 7 0 0,0 0-1 0 0,-18 10 1 0 0,23-15-64 0 0,0 0 0 0 0,0 1-1 0 0,0-1 1 0 0,0-1 0 0 0,0 1 0 0 0,0 0 0 0 0,0-1-1 0 0,0 1 1 0 0,0-1 0 0 0,-1 0 0 0 0,1 0 0 0 0,0 0-1 0 0,0-1 1 0 0,-4 0 0 0 0,-2-1-134 0 0,3 0-127 0 0,0 1 0 0 0,0-1 0 0 0,1 0-1 0 0,-1 0 1 0 0,1 0 0 0 0,-11-7 0 0 0,-26-29-4126 0 0,24 15-3693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11.0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17359 0 0,'0'0'1574'0'0,"3"1"-1292"0"0,55 23 554 0 0,-53-22-546 0 0,-1 0 1 0 0,0 1-1 0 0,0-1 0 0 0,0 1 0 0 0,0 0 0 0 0,0 0 0 0 0,4 4 0 0 0,-2-1 99 0 0,-1-1-135 0 0,0 0 1 0 0,-1 1 0 0 0,0-1-1 0 0,0 1 1 0 0,0 0 0 0 0,-1 1-1 0 0,3 6 1 0 0,4 7 362 0 0,11 20 439 0 0,-1 1 0 0 0,21 68 0 0 0,-35-89-737 0 0,-1 0 1 0 0,0 0-1 0 0,2 30 0 0 0,-6-39-267 0 0,1-1 1 0 0,0 0-1 0 0,0 0 0 0 0,5 11 0 0 0,5 26 99 0 0,9 143-64 0 0,-19-146-256 0 0,-1 0 0 0 0,-3 0-1 0 0,-9 57 1 0 0,-23 51-3834 0 0,18-104 2115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11.4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16328 0 0,'15'7'139'0'0,"14"9"508"0"0,-28-15-199 0 0,1-1-390 0 0,1 1 1 0 0,-1-1-1 0 0,0 1 0 0 0,0-1 0 0 0,1 1 0 0 0,-1 0 0 0 0,0 0 1 0 0,0 0-1 0 0,3 2 0 0 0,-2-1-46 0 0,0 0-1 0 0,0-1 1 0 0,-1 0-1 0 0,1 0 1 0 0,0 0-1 0 0,5 1 1 0 0,7 0 432 0 0,-12-3-254 0 0,0 2 0 0 0,0-1 1 0 0,0 0-1 0 0,0 0 0 0 0,0 1 0 0 0,0 0 0 0 0,0 0 0 0 0,-1-1 0 0 0,1 2 0 0 0,0-1 0 0 0,5 3 0 0 0,-4-1-67 0 0,1-1-1 0 0,0 1 0 0 0,0-1 1 0 0,0 0-1 0 0,0 0 1 0 0,0-1-1 0 0,7 2 1 0 0,7 2-6 0 0,-5-4-115 0 0,-12-1-6 0 0,0 1 0 0 0,0-1 0 0 0,0 0 0 0 0,0 0 0 0 0,0 1 0 0 0,0-1 0 0 0,3 2 0 0 0,8 4-2079 0 0,-4-2-5091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11.7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 14688 0 0,'0'0'1592'0'0,"10"10"-1592"0"0,0-6 0 0 0,2 2 655 0 0,-2-6 105 0 0,19 0 16 0 0,-13-6 8 0 0,6 6-624 0 0,-5-4-160 0 0,-1 4 0 0 0,6 0 0 0 0,4-4-848 0 0,-3-6-200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12.2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0 102 6912 0 0,'0'0'528'0'0,"0"-1"-342"0"0,0-2 232 0 0,0 1 381 0 0,0 1 0 0 0,0-1-1 0 0,1 0 1 0 0,-1 1 0 0 0,0-1 0 0 0,1 0 0 0 0,-1 1 0 0 0,1-1 0 0 0,0 0 0 0 0,-1 1 0 0 0,3-3 0 0 0,-1 1-216 0 0,1-1 0 0 0,0 1 0 0 0,0 0 0 0 0,0 1 0 0 0,0-1 0 0 0,4-2 0 0 0,11-9 886 0 0,-14 10-1350 0 0,0 1 0 0 0,0-1 0 0 0,0 1 0 0 0,0 0 0 0 0,1 0 0 0 0,-1 1-1 0 0,1-1 1 0 0,0 1 0 0 0,0 0 0 0 0,0 1 0 0 0,8-3 0 0 0,2 2 221 0 0,-1 0 0 0 0,27 1-1 0 0,-39 1-304 0 0,-1 0-29 0 0,-1 0 1 0 0,1 1 0 0 0,-1-1-1 0 0,1 0 1 0 0,-1 0-1 0 0,0 0 1 0 0,1 1-1 0 0,-1-1 1 0 0,0 0-1 0 0,1 0 1 0 0,-1 1-1 0 0,0-1 1 0 0,1 0-1 0 0,-1 1 1 0 0,0-1 0 0 0,1 0-1 0 0,-1 1 1 0 0,0-1-1 0 0,0 1 1 0 0,0-1-1 0 0,1 0 1 0 0,-1 1-1 0 0,0 0 1 0 0,1 0 13 0 0,0 0-19 0 0,0 1-1 0 0,0-1 1 0 0,-1-1-1 0 0,1 1 1 0 0,0 0 0 0 0,1 0-1 0 0,-1 0 1 0 0,0 0-1 0 0,0-1 1 0 0,0 1-1 0 0,0 0 1 0 0,1-1-1 0 0,0 1 1 0 0,1 1-23 0 0,-2-2 5 0 0,-1 1 0 0 0,0-1 0 0 0,0 1 0 0 0,1 0 0 0 0,-1-1 0 0 0,0 1 0 0 0,0-1 1 0 0,1 1-1 0 0,-1 0 0 0 0,0-1 0 0 0,0 1 0 0 0,0-1 0 0 0,0 1 0 0 0,0 0 0 0 0,0-1 1 0 0,0 1-1 0 0,0 0 0 0 0,0-1 0 0 0,0 1 0 0 0,-1 0 0 0 0,1 1-50 0 0,0 3-135 0 0,0-1-1 0 0,0 1 0 0 0,0-1 1 0 0,-1 1-1 0 0,1-1 0 0 0,-1 1 1 0 0,0-1-1 0 0,0 1 0 0 0,-1-1 1 0 0,0 0-1 0 0,1 1 0 0 0,-1-1 1 0 0,-1 0-1 0 0,1 0 0 0 0,-4 4 1 0 0,-17 29-2268 0 0,22-36 2469 0 0,0-1-1 0 0,1 1 1 0 0,-1 0-1 0 0,0 0 0 0 0,1 0 1 0 0,-1 0-1 0 0,1 0 0 0 0,-1 0 1 0 0,1 0-1 0 0,0 0 1 0 0,-1 0-1 0 0,1 0 0 0 0,0 2 1 0 0,4 5 215 0 0,-1 1 566 0 0,-2-8-718 0 0,0-1 0 0 0,0 1 0 0 0,-1 0 0 0 0,1 0 0 0 0,0 0 0 0 0,0-1 0 0 0,0 1 0 0 0,0 0 0 0 0,0-1 0 0 0,1 1 0 0 0,-1 0 11 0 0,13 8 320 0 0,-9-5-180 0 0,1 0 1 0 0,-1-1 0 0 0,0 0 0 0 0,9 3-1 0 0,-11-5-104 0 0,-1 1 0 0 0,1-1 0 0 0,-1 0 0 0 0,0 1 0 0 0,1 0 0 0 0,-1-1 0 0 0,3 5 0 0 0,12 7 259 0 0,-13-10-305 0 0,0-1-1 0 0,0 0 1 0 0,-1 1-1 0 0,1 0 1 0 0,-1 0-1 0 0,1 0 1 0 0,-1 0-1 0 0,0 0 1 0 0,0 1-1 0 0,0-1 1 0 0,-1 1-1 0 0,1 0 1 0 0,-1 0-1 0 0,0 0 1 0 0,2 5-1 0 0,-3-5-40 0 0,0 0 0 0 0,-1 1 0 0 0,1 0 0 0 0,-1-1 0 0 0,0 1 0 0 0,0-1-1 0 0,0 1 1 0 0,-1-1 0 0 0,0 1 0 0 0,0-1 0 0 0,0 1 0 0 0,0-1 0 0 0,-1 0 0 0 0,1 1-1 0 0,-1-1 1 0 0,-3 5 0 0 0,-6 7 21 0 0,10-14-33 0 0,-1 1 1 0 0,0 0-1 0 0,0 0 0 0 0,0-1 1 0 0,0 0-1 0 0,0 1 0 0 0,0-1 1 0 0,-1 0-1 0 0,1 0 1 0 0,-1 0-1 0 0,0 0 0 0 0,1 0 1 0 0,-4 1-1 0 0,-15 7-10 0 0,18-9-66 0 0,0 0 0 0 0,0 0 0 0 0,0-1 0 0 0,0 1 0 0 0,0 0 0 0 0,0-1 1 0 0,-3 0-1 0 0,5 0 37 0 0,0 1 1 0 0,0-1-1 0 0,-1-1 1 0 0,1 1-1 0 0,0 0 1 0 0,0 0-1 0 0,0 0 1 0 0,0 0-1 0 0,0-1 1 0 0,0 1-1 0 0,1-1 1 0 0,-1 1-1 0 0,0 0 0 0 0,0-1 1 0 0,0 1-1 0 0,0-1 1 0 0,0 0-1 0 0,1 1 1 0 0,-1-1-1 0 0,0 0 1 0 0,0 0-1 0 0,1 1 1 0 0,-1-1-1 0 0,0 0 1 0 0,1 0-1 0 0,-1-1 1 0 0,-6-10-617 0 0,6 10 568 0 0,0 1 0 0 0,0-1 1 0 0,0 1-1 0 0,0-1 0 0 0,1 1 1 0 0,-1-1-1 0 0,0 1 0 0 0,1-1 1 0 0,-1 0-1 0 0,1 1 0 0 0,0-1 1 0 0,0 0-1 0 0,-1-2 0 0 0,1-30-3211 0 0,0 14 1408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12.6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15664 0 0,'23'4'356'0'0,"-18"-4"859"0"0,-4 2-1081 0 0,0-1-43 0 0,0 0 0 0 0,-1 0 0 0 0,1 0-1 0 0,0 0 1 0 0,-1 1 0 0 0,1-1 0 0 0,-1 0 0 0 0,1 0 0 0 0,-1 0 0 0 0,0 1 0 0 0,1-1 0 0 0,-1 0 0 0 0,0 1 0 0 0,0-1 0 0 0,0 0 0 0 0,0 1-1 0 0,0-1 1 0 0,0 0 0 0 0,-1 2 0 0 0,1 3 583 0 0,0-5-517 0 0,1 2 125 0 0,-1 0 0 0 0,1 0 0 0 0,-1-1 0 0 0,0 1 0 0 0,0 0 0 0 0,0 0 0 0 0,0-1 0 0 0,0 1 0 0 0,-1 0 0 0 0,1 0 0 0 0,-2 4 0 0 0,1-3-138 0 0,0-1 0 0 0,1 0 0 0 0,-1 1 0 0 0,1-1 0 0 0,0 1 0 0 0,0-1 0 0 0,0 0 0 0 0,0 1 0 0 0,1 4 0 0 0,1 11 363 0 0,-1-2-347 0 0,0-1 0 0 0,0 0 0 0 0,2 0 1 0 0,0 0-1 0 0,1 0 0 0 0,1 0 1 0 0,0 0-1 0 0,14 27 0 0 0,-9-21-509 0 0,8 28-1 0 0,-5-15-320 0 0,-9-27 667 0 0,0 0 1 0 0,0-1-1 0 0,1 1 1 0 0,0-1-1 0 0,1 0 1 0 0,0-1-1 0 0,9 9 1 0 0,12 15 753 0 0,-24-26-670 0 0,0-1 0 0 0,0 0 0 0 0,0 0 0 0 0,0 0 0 0 0,0 0 0 0 0,7 4-1 0 0,-1-2-74 0 0,0-2 0 0 0,0 1 0 0 0,12 2 0 0 0,-20-5-6 0 0,-1-1 0 0 0,1 0 0 0 0,0 0 0 0 0,-1 0 0 0 0,1 0 0 0 0,-1 0 0 0 0,1 0 0 0 0,0 0 0 0 0,-1 0 0 0 0,1 0 0 0 0,0 0 0 0 0,-1 0 0 0 0,1 0 0 0 0,-1-1 0 0 0,2 1 0 0 0,8-9 0 0 0,-9 8 2 0 0,0 0-1 0 0,0-1 0 0 0,0 1 1 0 0,0 0-1 0 0,0-1 0 0 0,-1 1 1 0 0,1-1-1 0 0,0 1 0 0 0,-1-1 1 0 0,1 0-1 0 0,-1 1 0 0 0,0-1 1 0 0,0 1-1 0 0,1-1 0 0 0,-1 0 1 0 0,-1-3-1 0 0,1 1 11 0 0,-1 0 0 0 0,-1 0-1 0 0,1-1 1 0 0,-4-6 0 0 0,0 0-10 0 0,2 0 38 0 0,2 8-34 0 0,0 0 0 0 0,0 1 1 0 0,0-1-1 0 0,0 0 0 0 0,-1 0 0 0 0,1 1 0 0 0,-1-1 0 0 0,1 1 1 0 0,-1-1-1 0 0,0 1 0 0 0,0 0 0 0 0,-4-4 0 0 0,-2 1-13 0 0,-1 0-1 0 0,1 1 0 0 0,-1 0 1 0 0,-13-5-1 0 0,19 8-21 0 0,0 0 1 0 0,0 1-1 0 0,0-1 0 0 0,1 1 0 0 0,-1-1 0 0 0,0 1 0 0 0,0 0 1 0 0,0 0-1 0 0,0 0 0 0 0,0 1 0 0 0,0-1 0 0 0,1 1 0 0 0,-1-1 1 0 0,0 1-1 0 0,0 0 0 0 0,1 0 0 0 0,-1 0 0 0 0,0 0 0 0 0,-3 4 1 0 0,0-1-54 0 0,4-3 50 0 0,0 0 0 0 0,0 0 0 0 0,0 1 0 0 0,1-1 0 0 0,-1 0 0 0 0,0 1 0 0 0,1-1-1 0 0,-1 1 1 0 0,1-1 0 0 0,0 1 0 0 0,-1 0 0 0 0,1 0 0 0 0,0 0 0 0 0,0-1 0 0 0,0 1-1 0 0,0 0 1 0 0,1 0 0 0 0,-1 0 0 0 0,1 0 0 0 0,-1 1 0 0 0,1-1 0 0 0,-1 4 0 0 0,1-5-803 0 0,-1 2-233 0 0,-2 17-1352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55 17591 0 0,'0'0'399'0'0,"-1"-2"60"0"0,-4-4 282 0 0,3 8-314 0 0,2 16 129 0 0,1-2 580 0 0,-2-14-983 0 0,0 1 1 0 0,1 0 0 0 0,-1 0 0 0 0,1-1 0 0 0,0 1 0 0 0,0 0-1 0 0,0 0 1 0 0,0 0 0 0 0,0 0 0 0 0,0 0 0 0 0,1-1-1 0 0,0 1 1 0 0,1 5 0 0 0,9 42-46 0 0,-7-40 112 0 0,0 0 0 0 0,0 0 0 0 0,1 0 1 0 0,0-1-1 0 0,0 1 0 0 0,1-1 0 0 0,1-1 0 0 0,7 9 0 0 0,2 5-202 0 0,-14-18-21 0 0,1 0 0 0 0,-1-1 0 0 0,1 1 1 0 0,0-1-1 0 0,0 1 0 0 0,5 4 0 0 0,41 22-412 0 0,-46-28 412 0 0,0 0 0 0 0,1-1 0 0 0,-1 0 0 0 0,0 0 0 0 0,1 0 0 0 0,0 0 0 0 0,-1 0 0 0 0,1-1 0 0 0,-1 1 1 0 0,1-1-1 0 0,0 0 0 0 0,-1 0 0 0 0,7-2 0 0 0,4 2 75 0 0,-13 0-61 0 0,0 0 0 0 0,0 0 1 0 0,0 0-1 0 0,0 0 0 0 0,0 0 1 0 0,0-1-1 0 0,0 1 0 0 0,0 0 1 0 0,-1 0-1 0 0,1-1 0 0 0,0 1 0 0 0,0-1 1 0 0,0 1-1 0 0,0-1 0 0 0,0 1 1 0 0,0-1-1 0 0,-1 1 0 0 0,1-1 1 0 0,0 0-1 0 0,-1 1 0 0 0,1-1 1 0 0,0 0-1 0 0,-1 0 0 0 0,1 1 1 0 0,-1-1-1 0 0,1-1 0 0 0,1-1 3 0 0,-1-1-1 0 0,-1 1 0 0 0,1 0 1 0 0,0-1-1 0 0,-1 1 0 0 0,1-4 0 0 0,0-8-9 0 0,0 8 87 0 0,0-1 0 0 0,0 1 0 0 0,-1-1-1 0 0,0 1 1 0 0,0-1 0 0 0,-2-7 0 0 0,-12-47 1223 0 0,10 50-1232 0 0,3 7-79 0 0,-1-1 1 0 0,0 1-1 0 0,-1 0 0 0 0,1 0 0 0 0,-6-7 1 0 0,-6-15-8 0 0,10 21 4 0 0,0-1 0 0 0,0 2 0 0 0,0-1 0 0 0,-9-10 0 0 0,-2-1 0 0 0,12 13 0 0 0,0 1 0 0 0,0 0 0 0 0,0 0 0 0 0,-1 0 0 0 0,1 0 0 0 0,-1 0 0 0 0,0 1 0 0 0,1 0 0 0 0,-1 0 0 0 0,-8-4 0 0 0,-1 2 0 0 0,0 1 0 0 0,-16-3 0 0 0,20 4 0 0 0,7 2-105 0 0,-1-1-1 0 0,1 1 1 0 0,0 0-1 0 0,0 0 0 0 0,0 0 1 0 0,0 0-1 0 0,0 1 1 0 0,0-1-1 0 0,0 0 1 0 0,0 1-1 0 0,0-1 1 0 0,0 1-1 0 0,0 0 1 0 0,0 0-1 0 0,0 0 1 0 0,1 0-1 0 0,-1 0 0 0 0,-2 2 1 0 0,0 0-491 0 0,1 0 1 0 0,0 0-1 0 0,1 0 0 0 0,-1 1 1 0 0,0-1-1 0 0,1 1 0 0 0,-4 7 1 0 0,1-1-7250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6:13:08.52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104 2447 1393,'0'21'30,"6"-1"6,-6 0 2,0 5 2,0-9-32,0 4-8,0 0 0,-6 5 0,12-9 83,-6 4 14,-6 0 3,6 0 1,0-9-36,0 4-7,0 15-2,6 1 0,-6-6-56,0 0-14,5-10-2,1 1 0,0-1-17,0-5-4,5 10-1,0 6-769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13.3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21191 0 0,'0'0'2127'0'0,"2"2"-1946"0"0,4 0-104 0 0,0 1 0 0 0,-1-1-1 0 0,1 0 1 0 0,0 0 0 0 0,8 1-1 0 0,-7-2 331 0 0,1 1 0 0 0,-1 0-1 0 0,0 0 1 0 0,7 4 0 0 0,-5-2-134 0 0,0-1 1 0 0,0 0 0 0 0,0-1 0 0 0,0 0 0 0 0,1-1 0 0 0,16 1 0 0 0,-8 0 44 0 0,1 0-322 0 0,-6 0-73 0 0,1 0 0 0 0,0-1 1 0 0,0-1-1 0 0,0 0 0 0 0,-1-1 1 0 0,22-4-1 0 0,8-5-1645 0 0,-26 5-204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14.2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40 13504 0 0,'-4'-14'6406'0'0,"6"14"-5622"0"0,55-10 2512 0 0,-36 9-2432 0 0,27-5 1 0 0,-28 2-385 0 0,27 1 0 0 0,-36 2-332 0 0,-1 2-64 0 0,17 8 31 0 0,-26-9-110 0 0,0 1 0 0 0,1 0 0 0 0,-1 0 0 0 0,0 0 1 0 0,1 0-1 0 0,-1 0 0 0 0,0 1 0 0 0,0-1 0 0 0,0 0 0 0 0,0 0 0 0 0,0 1 1 0 0,0 1-1 0 0,2 0-3 0 0,-2-1-33 0 0,0 0 0 0 0,0 1 0 0 0,0-1 0 0 0,0 1 0 0 0,0-1 0 0 0,0 1 0 0 0,-1-1 0 0 0,1 1 0 0 0,-1-1 0 0 0,0 1 0 0 0,1-1 0 0 0,-1 1 0 0 0,-1 4 0 0 0,1 0-134 0 0,-1 0-1 0 0,0-1 1 0 0,-4 14-1 0 0,0-10-265 0 0,-1 1-1 0 0,1-1 0 0 0,-2 0 1 0 0,1 0-1 0 0,-1-1 0 0 0,-10 11 1 0 0,-1 1-624 0 0,5-2 471 0 0,11-15 445 0 0,-1 0 0 0 0,0 0-1 0 0,0 0 1 0 0,0 0 0 0 0,0-1-1 0 0,-1 1 1 0 0,-5 4 0 0 0,4-5-842 0 0,-12 9 3342 0 0,17-12-2316 0 0,0 0 0 0 0,0 0-1 0 0,0 0 1 0 0,0 0 0 0 0,-1 0 0 0 0,1 0-1 0 0,0 0 1 0 0,0 0 0 0 0,0 0 0 0 0,0 0 0 0 0,0 0-1 0 0,0 1 1 0 0,0-1 0 0 0,0 0 0 0 0,0 0-1 0 0,0 0 1 0 0,0 0 0 0 0,0 0 0 0 0,0 0-1 0 0,0 0 1 0 0,0 0 0 0 0,0 0 0 0 0,0 0-1 0 0,0 1 1 0 0,0-1 0 0 0,0 0 0 0 0,0 0-1 0 0,0 0 1 0 0,0 0 0 0 0,0 0 0 0 0,0 0-1 0 0,0 0 1 0 0,0 0 0 0 0,0 0 0 0 0,0 0 0 0 0,0 1-1 0 0,0-1 1 0 0,0 0 0 0 0,0 0 0 0 0,0 0-1 0 0,0 0 1 0 0,0 0 0 0 0,0 0 0 0 0,0 0-1 0 0,0 0 1 0 0,0 0 0 0 0,0 0 0 0 0,0 0-1 0 0,11 1 863 0 0,22-4-430 0 0,-20 2-210 0 0,0 0 1 0 0,16-4 0 0 0,-20 4 79 0 0,0-1-1 0 0,1 1 1 0 0,16 1 0 0 0,-17 0-291 0 0,0 0 0 0 0,-1-1 0 0 0,15-2 1 0 0,10-2-50 0 0,1 0 11 0 0,-32 5-40 0 0,1-1 1 0 0,-1 0-1 0 0,0 0 0 0 0,0 1 0 0 0,0-2 0 0 0,0 1 1 0 0,0 0-1 0 0,0 0 0 0 0,0 0 0 0 0,-1-1 1 0 0,1 1-1 0 0,2-3 0 0 0,1-3-358 0 0,-4 5 218 0 0,0 0-1 0 0,0 1 0 0 0,0-1 0 0 0,0 1 0 0 0,1-1 0 0 0,-1 1 0 0 0,0-1 0 0 0,1 1 0 0 0,-1 0 0 0 0,1 0 1 0 0,0-1-1 0 0,-1 1 0 0 0,1 0 0 0 0,0 1 0 0 0,0-1 0 0 0,-1 0 0 0 0,4 0 0 0 0,20 2-1859 0 0,-1-1-24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15.1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1 12032 0 0,'0'0'1090'0'0,"0"11"408"0"0,0-1-64 0 0,0-7 66 0 0,-1 8 2392 0 0,-2 2-2911 0 0,0-1 0 0 0,1 1 0 0 0,1 0 0 0 0,0 21 0 0 0,2-17-760 0 0,1-1 0 0 0,1 1-1 0 0,0-1 1 0 0,6 18 0 0 0,0 4-197 0 0,-4-23-24 0 0,0 0 0 0 0,1 0 0 0 0,9 16 0 0 0,-1-1 0 0 0,45 83 53 0 0,-53-102-67 0 0,1 1-1 0 0,0-1 0 0 0,1-1 1 0 0,0 1-1 0 0,0-2 1 0 0,19 18-1 0 0,-24-24-7 0 0,2 2-89 0 0,0-1 1 0 0,0 1 0 0 0,0-1 0 0 0,1 1 0 0 0,0-2 0 0 0,-1 1 0 0 0,1-1-1 0 0,1 1 1 0 0,-1-2 0 0 0,0 1 0 0 0,13 2 0 0 0,16 5-1281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25.5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3680 0 0,'0'0'167'0'0,"0"2"-7"0"0,0 17 302 0 0,0-4 7881 0 0,2 22-1405 0 0,-1-33-6708 0 0,-1-1 0 0 0,1 0 1 0 0,0 0-1 0 0,0 0 0 0 0,0 0 0 0 0,1 0 1 0 0,-1 0-1 0 0,3 4 0 0 0,26 40 1482 0 0,-12-23-1274 0 0,-11-14-160 0 0,0 0 1 0 0,10 9-1 0 0,-12-12-60 0 0,1-1-1 0 0,9 16 0 0 0,-3-4-191 0 0,22 36-402 0 0,-12-15 322 0 0,15 8 44 0 0,-36-45-97 0 0,5-13-1891 0 0,0 2 305 0 0,-2-6-643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26.3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122 66 17503 0 0,'-7'32'2048'0'0,"7"-31"-1944"0"0,-1 0 0 0 0,1-1 0 0 0,-1 1-1 0 0,1 0 1 0 0,-1 0 0 0 0,1 0 0 0 0,-1-1 0 0 0,0 1-1 0 0,0 0 1 0 0,1-1 0 0 0,-1 1 0 0 0,0-1-1 0 0,0 1 1 0 0,0-1 0 0 0,1 1 0 0 0,-5 0 2002 0 0,-15-1-850 0 0,3-4-512 0 0,14 4-676 0 0,-11 1-15 0 0,8 1-53 0 0,1 0 0 0 0,-1 0 0 0 0,1 1 0 0 0,-1 0 0 0 0,-4 4 0 0 0,4 0-13 0 0,5-4-54 0 0,1 6-13 0 0,1 5-3 0 0,3-11 86 0 0,-2-2-15 0 0,5 9-29 0 0,-4-7 39 0 0,-1 0 0 0 0,1 0 0 0 0,0-1 0 0 0,-1 1 0 0 0,1-1 0 0 0,1 1-1 0 0,-1-1 1 0 0,4 3 0 0 0,4 0-14 0 0,-1 0 0 0 0,19 7 0 0 0,-18-8 8 0 0,0 0 0 0 0,16 10 0 0 0,-8-2 22 0 0,-9-7 23 0 0,-1 1 0 0 0,13 10-1 0 0,-21-15-30 0 0,0 0 0 0 0,0 1 0 0 0,1-1 0 0 0,-1 1 0 0 0,-1-1 0 0 0,1 1 0 0 0,0 0 0 0 0,0-1 0 0 0,0 1 0 0 0,-1 0 0 0 0,1-1 0 0 0,-1 1 0 0 0,0 0 0 0 0,1 3 0 0 0,-1 29 109 0 0,-1-18-92 0 0,2-13-21 0 0,-7 13-17 0 0,5-14-1 0 0,0 0 0 0 0,-1-1 0 0 0,1 1 1 0 0,0 0-1 0 0,-1 0 0 0 0,1-1 0 0 0,-1 1 0 0 0,1-1 1 0 0,-1 1-1 0 0,1-1 0 0 0,-1 0 0 0 0,0 0 0 0 0,0 0 0 0 0,-2 2 1 0 0,2-3-39 0 0,-9 0-10 0 0,9 0 64 0 0,-1-1 0 0 0,-8-8 0 0 0,9 7 0 0 0,1 2 0 0 0,1-1 0 0 0,-1 0 0 0 0,0 0 0 0 0,0 0 0 0 0,1 0 0 0 0,-1 0 0 0 0,1 0 0 0 0,-1 0 0 0 0,1 0 0 0 0,-1 0 0 0 0,1 0 0 0 0,-1 0 0 0 0,1 0 0 0 0,0 0 0 0 0,0 0 0 0 0,-1 0 0 0 0,1 0 0 0 0,0-2 0 0 0,-2-4 0 0 0,1 2 12 0 0,0-1-1 0 0,0 1 1 0 0,1-1 0 0 0,0 0-1 0 0,0 1 1 0 0,0-1 0 0 0,0 1-1 0 0,1-1 1 0 0,0 1-1 0 0,0-1 1 0 0,0 1 0 0 0,1-1-1 0 0,2-4 1 0 0,6-21 71 0 0,-6 17-19 0 0,1 1 1 0 0,0 0-1 0 0,0 0 1 0 0,10-15-1 0 0,16-31 171 0 0,-22 39 217 0 0,-8 16-364 0 0,1 0 1 0 0,0 1-1 0 0,0-1 1 0 0,0 0-1 0 0,4-5 1 0 0,-5 8-78 0 0,0 0 1 0 0,0-1-1 0 0,0 1 1 0 0,0 0 0 0 0,0 0-1 0 0,0-1 1 0 0,-1 1 0 0 0,1 0-1 0 0,0-1 1 0 0,-1 1 0 0 0,1-1-1 0 0,-1 1 1 0 0,0-1 0 0 0,1-1-1 0 0,-1 0 69 0 0,0 0-10 0 0,0 1-47 0 0,0 4 161 0 0,4 99-173 0 0,-3-88-64 0 0,1 1 0 0 0,1 0 0 0 0,0-1 0 0 0,0 0 0 0 0,9 21 0 0 0,-8-23 38 0 0,-1-4-11 0 0,-1 0 0 0 0,1 0 0 0 0,0-1 0 0 0,1 1 1 0 0,-1-1-1 0 0,1 0 0 0 0,1 0 0 0 0,-1 0 0 0 0,10 8 0 0 0,-5-4-8 0 0,-8-8 26 0 0,0-1 0 0 0,0 0 0 0 0,1 1-1 0 0,-1-1 1 0 0,1 0 0 0 0,-1 0 0 0 0,1 1 0 0 0,-1-1 0 0 0,1 0-1 0 0,2 1 1 0 0,10 4-42 0 0,20 6 8 0 0,-32-12 7 0 0,0 1 0 0 0,0-1 0 0 0,0 0 1 0 0,0 1-1 0 0,0-1 0 0 0,0 0 0 0 0,0-1 0 0 0,0 1 0 0 0,0 0 0 0 0,0-1 0 0 0,0 1 0 0 0,0-1 0 0 0,0 1 0 0 0,3-2 0 0 0,2-2 296 0 0,-1 1 0 0 0,1-1-1 0 0,-1 0 1 0 0,0-1 0 0 0,5-5-1 0 0,-10 9-258 0 0,0-1 0 0 0,0 0 0 0 0,0 0 0 0 0,0 1 0 0 0,0-1 0 0 0,0 0 0 0 0,-1 0 0 0 0,1 0 0 0 0,0-3 0 0 0,3-9-6 0 0,-2 7 4 0 0,-1 0 0 0 0,0 0 0 0 0,0 0 0 0 0,0-1 0 0 0,-1 1 0 0 0,0 0 0 0 0,0-1 0 0 0,-1 1 0 0 0,0 0 0 0 0,0 0 0 0 0,-1 0 0 0 0,0 0 0 0 0,-4-11 0 0 0,0 4 21 0 0,0-4 130 0 0,-1 0 0 0 0,-1 1 0 0 0,-1 0 0 0 0,-20-29 0 0 0,1 20 86 0 0,12 13-202 0 0,14 12-49 0 0,-1-1-1 0 0,1 0 0 0 0,-1 1 1 0 0,0 0-1 0 0,1-1 1 0 0,-1 1-1 0 0,0 0 1 0 0,0 1-1 0 0,0-1 0 0 0,0 0 1 0 0,0 1-1 0 0,0-1 1 0 0,0 1-1 0 0,0 0 1 0 0,0 0-1 0 0,0 0 0 0 0,0 1 1 0 0,-4 0-1 0 0,-9 0-107 0 0,16-1 92 0 0,-1 0 0 0 0,1 0-1 0 0,-1 1 1 0 0,1-1 0 0 0,-1 0-1 0 0,1 0 1 0 0,0 0-1 0 0,-1 1 1 0 0,1-1 0 0 0,-1 0-1 0 0,1 1 1 0 0,0-1-1 0 0,-1 0 1 0 0,1 1 0 0 0,0-1-1 0 0,-1 1 1 0 0,1-1 0 0 0,0 0-1 0 0,-1 1 1 0 0,1-1-1 0 0,0 2 1 0 0,-1-1-98 0 0,-10 8-198 0 0,8-7-370 0 0,0 0 0 0 0,1 0 1 0 0,-1 1-1 0 0,0-1 0 0 0,-3 6 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26.7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14800 0 0,'0'15'678'0'0,"0"-12"-14"0"0,0-1-425 0 0,2 2-22 0 0,0 0 0 0 0,0 0 0 0 0,0 0 0 0 0,0 0 0 0 0,1 0 0 0 0,4 5 1675 0 0,18-7 2076 0 0,-20-2-3664 0 0,1 1 0 0 0,-1-1 0 0 0,1 1 0 0 0,-1-2 0 0 0,1 1 0 0 0,0-1 0 0 0,8-1 0 0 0,-4-2-12 0 0,1 1-1 0 0,-1 1 0 0 0,1 0 1 0 0,0 0-1 0 0,12 1 0 0 0,-18 0-279 0 0,0 1 1 0 0,0-1-1 0 0,0 0 0 0 0,6-2 0 0 0,8-2-13 0 0,-14 4-151 0 0,0-1 1 0 0,-1 0-1 0 0,1 1 0 0 0,7-5 0 0 0,18-7-2757 0 0,-19 10 1153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31.5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1 8288 0 0,'0'12'381'0'0,"0"-10"-6"0"0,0 0-242 0 0,1 48 9879 0 0,3-34-8871 0 0,-4-13-734 0 0,1 1 1 0 0,-1-1-1 0 0,0 0 0 0 0,0 1 1 0 0,0-1-1 0 0,-1 1 0 0 0,1-1 1 0 0,-2 6-1 0 0,-1 13 452 0 0,2-11-602 0 0,1-1-1 0 0,1 1 1 0 0,0-1 0 0 0,1 1-1 0 0,0-1 1 0 0,5 17-1 0 0,-4-18-199 0 0,-1 0-1 0 0,0 1 0 0 0,1 11 1 0 0,3 16 41 0 0,0-9-98 0 0,-5-19 0 0 0,1 0 0 0 0,1 1 0 0 0,-1-1 0 0 0,1 0 0 0 0,8 14 0 0 0,4 7-8 0 0,-10-19-1 0 0,1 0 0 0 0,0-1 0 0 0,0 0 0 0 0,11 12 0 0 0,-11-14-4 0 0,-3-4-2 0 0,-1-1 0 0 0,1 0 0 0 0,1 1 0 0 0,-1-1 0 0 0,6 4 0 0 0,-8-6 10 0 0,0 0 0 0 0,0-1 0 0 0,0 1-1 0 0,0 0 1 0 0,0-1 0 0 0,0 1 0 0 0,0-1-1 0 0,0 0 1 0 0,0 1 0 0 0,1-1 0 0 0,-1 0 0 0 0,0 1-1 0 0,0-1 1 0 0,0 0 0 0 0,0 0 0 0 0,0 0 0 0 0,0 0-1 0 0,1 0 1 0 0,-1 0 0 0 0,0-1 0 0 0,0 1-1 0 0,1-1 1 0 0,-1 1-3 0 0,0 0 0 0 0,0 0 0 0 0,-1 0-1 0 0,1 0 1 0 0,0-1 0 0 0,-1 1 0 0 0,1 0-1 0 0,0 0 1 0 0,-1-1 0 0 0,1 1 0 0 0,-1-1 0 0 0,1 1-1 0 0,0 0 1 0 0,-1-1 0 0 0,1 1 0 0 0,-1-1-1 0 0,1 1 1 0 0,-1-1 0 0 0,0 0 0 0 0,1 1 0 0 0,-1-1-1 0 0,1 1 1 0 0,-1-2 0 0 0,2-1-63 0 0,5-6-132 0 0,-4 7 153 0 0,-1-1 1 0 0,0 1-1 0 0,-1-1 1 0 0,1 1-1 0 0,0-1 1 0 0,-1 0-1 0 0,1 1 1 0 0,-1-1-1 0 0,2-5 1 0 0,19-49 661 0 0,-18 31-310 0 0,0 1 0 0 0,-1 0 1 0 0,-2-48-1 0 0,-1 56-273 0 0,-1 10-29 0 0,1 0 0 0 0,-1 0 0 0 0,-1 0 0 0 0,1 0 0 0 0,-3-6 0 0 0,-4-22 0 0 0,7 30 0 0 0,1 0 0 0 0,-1 0 0 0 0,0 0 0 0 0,0 0 0 0 0,0 0 0 0 0,-1 0 0 0 0,0 0 0 0 0,0 1 0 0 0,0-1 0 0 0,0 0 0 0 0,-5-5 0 0 0,4 3 0 0 0,0 1 0 0 0,0 0 0 0 0,0-1 0 0 0,-1-7 0 0 0,-8-18 0 0 0,10 29 2 0 0,-1-1 1 0 0,1 1-1 0 0,-1 0 0 0 0,1 0 1 0 0,-1 0-1 0 0,0 0 0 0 0,0 0 0 0 0,-1 0 1 0 0,1 1-1 0 0,-1 0 0 0 0,1 0 1 0 0,-1 0-1 0 0,1 0 0 0 0,-1 0 0 0 0,0 1 1 0 0,0-1-1 0 0,0 1 0 0 0,0 0 1 0 0,0 1-1 0 0,0-1 0 0 0,0 0 0 0 0,-1 1 1 0 0,1 0-1 0 0,0 0 0 0 0,0 1 1 0 0,0-1-1 0 0,-5 2 0 0 0,5-1-22 0 0,-1 0 1 0 0,1 1-1 0 0,0-1 0 0 0,0 1 1 0 0,0 0-1 0 0,0 1 0 0 0,0-1 1 0 0,0 1-1 0 0,1 0 0 0 0,-1-1 1 0 0,1 1-1 0 0,-5 5 0 0 0,-2 9-118 0 0,8-14 122 0 0,0-1 0 0 0,1 0-1 0 0,-1 1 1 0 0,1-1-1 0 0,-1 0 1 0 0,1 1 0 0 0,0 0-1 0 0,0-1 1 0 0,0 1 0 0 0,0 0-1 0 0,1-1 1 0 0,-1 1 0 0 0,1 0-1 0 0,0 0 1 0 0,-1 0 0 0 0,1 2-1 0 0,4 17-45 0 0,-3-14 51 0 0,0 0-1 0 0,0 0 1 0 0,1 0 0 0 0,0 0-1 0 0,1 0 1 0 0,0 0 0 0 0,0-1-1 0 0,6 10 1 0 0,17 12-49 0 0,-24-27 64 0 0,0 0 0 0 0,1 0 0 0 0,-1 0 0 0 0,0 0 0 0 0,1 0 0 0 0,0-1 0 0 0,-1 0 0 0 0,1 1 0 0 0,0-1 0 0 0,0 0 0 0 0,0 0 0 0 0,0 0 0 0 0,0 0 0 0 0,0-1 0 0 0,0 1 0 0 0,4-1 0 0 0,-3 0 2 0 0,0 0 0 0 0,0 0-1 0 0,0 0 1 0 0,0 0 0 0 0,0-1-1 0 0,0 0 1 0 0,0 0 0 0 0,0 0-1 0 0,0 0 1 0 0,-1 0 0 0 0,7-4-1 0 0,4-3 20 0 0,-10 6-2 0 0,-1 0 0 0 0,1 0 0 0 0,0-1 0 0 0,-1 0 0 0 0,1 1 0 0 0,-1-1 0 0 0,0 0 0 0 0,5-6 0 0 0,22-36 34 0 0,1-1-3820 0 0,-21 31 2229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31.9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11520 0 0,'0'0'886'0'0,"2"2"-582"0"0,9 9 1719 0 0,8 6 4202 0 0,-7-7-5246 0 0,-3-3-266 0 0,0 0 1 0 0,-1 0-1 0 0,11 14 1 0 0,-4-5-131 0 0,-11-12-369 0 0,0 1-1 0 0,0 0 1 0 0,-1 0-1 0 0,6 10 1 0 0,5 9 167 0 0,-4-10-92 0 0,-1 1-1 0 0,12 25 1 0 0,-6-11-31 0 0,-7-11-79 0 0,0-1-1 0 0,7 30 1 0 0,-1-7-18 0 0,-6-9-85 0 0,-1 0 0 0 0,-1 0 0 0 0,3 51-1 0 0,-2-19-23 0 0,-7-53-62 0 0,0-1 0 0 0,-1 1-1 0 0,0 0 1 0 0,0-1 0 0 0,-1 0 0 0 0,-1 1-1 0 0,-3 11 1 0 0,-1 3-41 0 0,4-16-33 0 0,1-1 0 0 0,-1 1 1 0 0,-1-1-1 0 0,1 0 0 0 0,-1 0 0 0 0,-1 0 1 0 0,1 0-1 0 0,-10 9 0 0 0,-3 3-1650 0 0,-29 22 0 0 0,20-18-1763 0 0,8-4-4378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32.9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4784 89 4608 0 0,'0'0'353'0'0,"-1"2"19"0"0,-1-1 73 0 0,0 1 0 0 0,0-1 0 0 0,1 1 0 0 0,-1-1-1 0 0,0 0 1 0 0,0 0 0 0 0,0 0 0 0 0,0 0 0 0 0,0 0 0 0 0,-3 0-1 0 0,-6 4 2167 0 0,11-4-2500 0 0,-1-1 0 0 0,0 1 0 0 0,1-1 0 0 0,-1 0 0 0 0,0 1 0 0 0,1-1 0 0 0,-1 0 0 0 0,0 1 0 0 0,0-1-1 0 0,0 0 1 0 0,1 0 0 0 0,-1 0 0 0 0,0 0 0 0 0,-1 1 0 0 0,-21-1 2157 0 0,-14 0 105 0 0,-4-1-428 0 0,34 1-1756 0 0,0 0 1 0 0,0 0-1 0 0,0-1 0 0 0,0 1 0 0 0,-11-4 0 0 0,9 2-29 0 0,0 0 1 0 0,0 1-1 0 0,0 0 1 0 0,-16 1-1 0 0,-13-2 153 0 0,-18-7-195 0 0,35 4-108 0 0,1 2 1 0 0,-30-1 0 0 0,32 3-13 0 0,1-1-1 0 0,-1-1 0 0 0,1 0 0 0 0,-23-8 1 0 0,-16-3 271 0 0,35 9-66 0 0,9 2-67 0 0,0 1 0 0 0,-1 0 1 0 0,-16-1-1 0 0,5 3 30 0 0,0-1 0 0 0,-37-7 0 0 0,19 1 82 0 0,-44-2 0 0 0,53 7-158 0 0,-33 0-68 0 0,1 2-1 0 0,-67 10 0 0 0,94-4-21 0 0,-61 17 0 0 0,58-12 0 0 0,30-8 11 0 0,1 0 0 0 0,-18 9 0 0 0,-7 2 50 0 0,-152 64 101 0 0,84-39-162 0 0,71-28 0 0 0,4-3-24 0 0,1 0 0 0 0,-40 4 0 0 0,-33 10-52 0 0,-12 1-16 0 0,87-19 92 0 0,-27 9 0 0 0,24-5 0 0 0,-13 4-1 0 0,21-6 4 0 0,0-1 0 0 0,-1 0 0 0 0,-20 1 0 0 0,-280-1 187 0 0,192-6-249 0 0,36-4-112 0 0,73 5 205 0 0,-22-5-1 0 0,-17 0 25 0 0,-167 9-67 0 0,136 1 70 0 0,59-3-57 0 0,-7 2-4 0 0,24-1 0 0 0,-1-2 0 0 0,1 0 0 0 0,-20-1 0 0 0,-172-6-47 0 0,40 3 28 0 0,93 4 30 0 0,19 2-12 0 0,29-4 1 0 0,5 1 0 0 0,1 0 0 0 0,-1 1 0 0 0,-20 4 0 0 0,27-3 0 0 0,-1 0 0 0 0,1-2 0 0 0,-1 0 0 0 0,-17-2 0 0 0,-11 1 0 0 0,-112 11 0 0 0,45-16 0 0 0,-128 6-1278 0 0,229 4 550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33.7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31 3680 0 0,'0'0'16595'0'0,"2"-1"-15328"0"0,41-13 2310 0 0,-23 10-2693 0 0,-8 1-297 0 0,0 1 0 0 0,0 0 0 0 0,14 0 0 0 0,-7 0-280 0 0,-16 2-279 0 0,0-1 1 0 0,0 1 0 0 0,0 0 0 0 0,0 0 0 0 0,0 0-1 0 0,4 2 1 0 0,6-1-6 0 0,-13-1-21 0 0,1 0 0 0 0,-1 0 0 0 0,1 0 0 0 0,-1 0 0 0 0,0 1 0 0 0,1-1-1 0 0,-1 0 1 0 0,1 1 0 0 0,-1-1 0 0 0,0 0 0 0 0,1 0 0 0 0,-1 1 0 0 0,0-1 0 0 0,1 1 0 0 0,-1-1 0 0 0,0 0 0 0 0,1 1 0 0 0,-1-1 0 0 0,0 1 0 0 0,0-1 0 0 0,0 1 0 0 0,1-1 0 0 0,-1 0 0 0 0,0 1 0 0 0,0 0 0 0 0,1 0 0 0 0,4 13-2 0 0,-5-11-48 0 0,0 0 0 0 0,0 0-1 0 0,0 0 1 0 0,0 0 0 0 0,0 1-1 0 0,-1-1 1 0 0,1 0 0 0 0,-1 0 0 0 0,0 0-1 0 0,-2 5 1 0 0,-15 30-846 0 0,11-25 663 0 0,3-4-563 0 0,-4 3 383 0 0,-2 7-648 0 0,9-17 709 0 0,3-2-282 0 0,16 12 540 0 0,-17-11 78 0 0,0-1 0 0 0,0 0 0 0 0,0 1 0 0 0,0-1 0 0 0,0 0 0 0 0,0 1 0 0 0,0-1 0 0 0,0 0 0 0 0,0 0 0 0 0,0 0 1 0 0,0 0-1 0 0,0 0 0 0 0,0 0 0 0 0,0 0 0 0 0,2-1 0 0 0,2 1 115 0 0,94 0 1767 0 0,-98 0-1856 0 0,0 1 0 0 0,-1-1 1 0 0,1 1-1 0 0,0-1 0 0 0,0 1 0 0 0,0 0 0 0 0,0-1 0 0 0,-1 1 0 0 0,1 0 0 0 0,0 0 0 0 0,0 0 1 0 0,-1-1-10 0 0,0 0 1 0 0,0 0 0 0 0,0 0 0 0 0,0 0 0 0 0,0 0 0 0 0,0 0 0 0 0,0 0 0 0 0,1 0 0 0 0,-1 0 0 0 0,0 1-1 0 0,0-1 1 0 0,0 0 0 0 0,0 0 0 0 0,0 0 0 0 0,0 0 0 0 0,0 0 0 0 0,0 0 0 0 0,0 0 0 0 0,0 0 0 0 0,0 0-1 0 0,0 0 1 0 0,0 0 0 0 0,0 0 0 0 0,0 0 0 0 0,0 0 0 0 0,0 0 0 0 0,0 1 0 0 0,0-1 0 0 0,0 0-1 0 0,0 0 1 0 0,0 0 0 0 0,0 0 0 0 0,0 0 0 0 0,0 0 0 0 0,0 0 0 0 0,0 0 0 0 0,0 0 0 0 0,0 0 0 0 0,0 0-1 0 0,0 0 1 0 0,0 1 0 0 0,0-1 0 0 0,0 0 0 0 0,0 0 0 0 0,0 0 0 0 0,0 0 0 0 0,0 0 0 0 0,0 0 0 0 0,0 0-1 0 0,0 0 1 0 0,0 0 0 0 0,0 0 0 0 0,0 0 0 0 0,0 0 0 0 0,0 0 0 0 0,0 0 0 0 0,0 0 0 0 0,-1 0 0 0 0,1 1-1 0 0,0-1 1 0 0,0 0 0 0 0,0 0 0 0 0,0 0 0 0 0,0 0 0 0 0,0 0 0 0 0,-8 6 273 0 0,16 6 102 0 0,-8-11-370 0 0,1 1 0 0 0,-1-1 0 0 0,1 1 0 0 0,-1-1 0 0 0,0 1 0 0 0,0 0 0 0 0,0-1 0 0 0,0 1 0 0 0,0 0 0 0 0,0-1 0 0 0,0 1 0 0 0,-1 0 0 0 0,1-1 0 0 0,-1 1 0 0 0,1-1 0 0 0,-1 1 0 0 0,1-1 0 0 0,-2 3 0 0 0,1-2-1 0 0,-1 0 0 0 0,1 0-1 0 0,0 1 1 0 0,-1-1 0 0 0,1 0 0 0 0,-1-1 0 0 0,0 1 0 0 0,0 0 0 0 0,1 0-1 0 0,-1-1 1 0 0,-4 3 0 0 0,-11 5-99 0 0,1 1 0 0 0,0 0 0 0 0,-17 14 0 0 0,31-22-93 0 0,-5-2-657 0 0,-2-21-9333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6:13:07.93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70 0 1083,'0'0'48,"0"0"10,0 0-46,0 0-12,-6 10 0,6-10 0,0 0 118,-11 5 22,5 5 4,0 1 0,-5-1-49,5 0-11,6 0-1,0-10-1,-11 15-20,11-5-4,-6 5-1,6-4 0,0 9-41,-6 0-8,6-5-8,-5 6 12,10-6-12,-5 5 0,0 0 0,6 1-11,-12 4-7,12 0-2,-6-4 0,6 4 0,-6 0-53,0 6-11,0-6-3,6 0-465,-6 1-94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34.2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14400 0 0,'0'0'1745'0'0,"1"2"-629"0"0,3 10 627 0 0,12 32 1876 0 0,-12-33-2971 0 0,0 0-1 0 0,0-1 1 0 0,9 16-1 0 0,1 0-213 0 0,-8-12-350 0 0,1-1 0 0 0,0-1 0 0 0,1 1 0 0 0,1-1 0 0 0,-1-1 0 0 0,12 12 0 0 0,22 23-71 0 0,10 9-14 0 0,-47-50 1 0 0,1 1 0 0 0,-1-1 0 0 0,2 1 0 0 0,-1-1 0 0 0,1 0 0 0 0,-1 0 0 0 0,1-1 0 0 0,1 0 0 0 0,12 5 0 0 0,-7-4 1 0 0,-9-3-1 0 0,0-1-1 0 0,1 1 1 0 0,-1-1 0 0 0,1 0 0 0 0,5 1-1 0 0,-9-2 2 0 0,1 0-1 0 0,-1 0 1 0 0,1 0-1 0 0,-1 0 1 0 0,1 0-1 0 0,-1-1 1 0 0,1 1-1 0 0,-1 0 1 0 0,0-1 0 0 0,1 1-1 0 0,-1-1 1 0 0,1 0-1 0 0,-1 1 1 0 0,0-1-1 0 0,0 0 1 0 0,1 0-1 0 0,-1 0 1 0 0,0 0-1 0 0,0 0 1 0 0,0 0-1 0 0,1-2 1 0 0,0 2 19 0 0,-1-1 0 0 0,0 1 0 0 0,0-1 0 0 0,0 1 0 0 0,-1-1 0 0 0,1 0 0 0 0,0 1 0 0 0,0-1 0 0 0,-1 0-1 0 0,1 0 1 0 0,-1 0 0 0 0,0 1 0 0 0,1-1 0 0 0,-1 0 0 0 0,0 0 0 0 0,0 0 0 0 0,0 0 0 0 0,0 1 0 0 0,-1-1 0 0 0,1 0 0 0 0,0 0 0 0 0,-1 0 0 0 0,-1-3 0 0 0,0 1 49 0 0,0-1-1 0 0,-1 1 1 0 0,0 0-1 0 0,0 0 1 0 0,0-1 0 0 0,0 2-1 0 0,-5-5 1 0 0,4 5-36 0 0,0 1 0 0 0,0-1 1 0 0,0 1-1 0 0,0 0 0 0 0,-1 0 0 0 0,1 1 1 0 0,-1-1-1 0 0,1 1 0 0 0,-1 0 0 0 0,0 0 1 0 0,1 0-1 0 0,-1 1 0 0 0,0 0 0 0 0,-6 0 0 0 0,7 0-66 0 0,-1 0 0 0 0,0 1 0 0 0,0-1 0 0 0,0 1 0 0 0,1 0 0 0 0,-1 0 0 0 0,0 1 0 0 0,1-1 0 0 0,-1 1-1 0 0,1 0 1 0 0,0 0 0 0 0,0 1 0 0 0,0-1 0 0 0,0 1 0 0 0,0 0 0 0 0,0 0 0 0 0,0 0 0 0 0,1 1 0 0 0,0-1-1 0 0,0 1 1 0 0,0 0 0 0 0,-4 6 0 0 0,6-8-79 0 0,0 0 0 0 0,0 0 0 0 0,1 0 0 0 0,-1 0 0 0 0,0 0-1 0 0,1 1 1 0 0,-1-1 0 0 0,1 0 0 0 0,0 1 0 0 0,0-1 0 0 0,0 4 0 0 0,0-4-121 0 0,2 2-469 0 0,3 2 380 0 0,-3-3-181 0 0,0 0 1 0 0,1 0 0 0 0,-1 0-1 0 0,1-1 1 0 0,-1 1 0 0 0,1-1-1 0 0,5 3 1 0 0,5 2-1445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34.6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142 117 9672 0 0,'0'0'874'0'0,"-1"2"-318"0"0,-1-1-72 0 0,1 0 0 0 0,0 0-1 0 0,0 1 1 0 0,0-1 0 0 0,0 0-1 0 0,0 1 1 0 0,0-1 0 0 0,0 1-1 0 0,0-1 1 0 0,0 1 0 0 0,1-1-1 0 0,-1 1 1 0 0,1 0 0 0 0,-1-1-1 0 0,1 3 1 0 0,-1 29 5054 0 0,1-19-5810 0 0,0-12 343 0 0,0 1-1 0 0,1-1 1 0 0,-1 1 0 0 0,1-1-1 0 0,-1 0 1 0 0,1 1-1 0 0,0-1 1 0 0,0 0-1 0 0,1 4 1 0 0,6 16 170 0 0,-7-18-220 0 0,0-1 0 0 0,0 1 0 0 0,0 0-1 0 0,0 0 1 0 0,1-1 0 0 0,0 1 0 0 0,0 0 0 0 0,0-1 0 0 0,0 0 0 0 0,0 1 0 0 0,0-1 0 0 0,1 0-1 0 0,0 0 1 0 0,5 5 0 0 0,20 22-18 0 0,-24-23-7 0 0,1-2 1 0 0,0 1-1 0 0,10 8 0 0 0,50 36-184 0 0,-58-44 216 0 0,0 0-1 0 0,1-1 1 0 0,-1 0-1 0 0,1 0 1 0 0,0-1-1 0 0,0 0 1 0 0,13 4-1 0 0,-15-6-55 0 0,0 0-1 0 0,0-1 1 0 0,1 0 0 0 0,-1 0-1 0 0,0-1 1 0 0,0 0-1 0 0,0 0 1 0 0,1 0-1 0 0,-1-1 1 0 0,0 0-1 0 0,11-3 1 0 0,-15 4-31 0 0,1-1 1 0 0,0 0 0 0 0,-1 0-1 0 0,1 0 1 0 0,0 0-1 0 0,-1 0 1 0 0,1-1-1 0 0,-1 1 1 0 0,0-1-1 0 0,1 0 1 0 0,-1 0-1 0 0,0 1 1 0 0,0-1 0 0 0,0-1-1 0 0,-1 1 1 0 0,1 0-1 0 0,0 0 1 0 0,2-5-1 0 0,-2 3 116 0 0,0 1 0 0 0,0-2 0 0 0,-1 1 0 0 0,1 0 0 0 0,-1 0 0 0 0,0 0 0 0 0,0-1 0 0 0,0 1 0 0 0,0 0 0 0 0,-1-1 0 0 0,0 1 0 0 0,0-1 0 0 0,0 1 0 0 0,0 0 0 0 0,-1-1 0 0 0,0 1 0 0 0,-2-7 0 0 0,-1-3 221 0 0,0 0 1 0 0,-1-1 0 0 0,-1 2-1 0 0,-1-1 1 0 0,0 1 0 0 0,-10-15-1 0 0,-47-48 957 0 0,53 62-1111 0 0,-2 1-1 0 0,0 0 1 0 0,0 0 0 0 0,-1 1 0 0 0,0 1 0 0 0,-22-13 0 0 0,23 17-105 0 0,1 0 1 0 0,-2 1-1 0 0,1 0 1 0 0,-1 1-1 0 0,0 0 1 0 0,0 1-1 0 0,0 1 1 0 0,-22-3-1 0 0,31 6-44 0 0,1 1-1 0 0,0-1 0 0 0,0 1 1 0 0,-1-1-1 0 0,1 1 0 0 0,0 0 0 0 0,0 1 1 0 0,0-1-1 0 0,0 1 0 0 0,0 0 0 0 0,1 0 1 0 0,-1 0-1 0 0,0 0 0 0 0,1 0 0 0 0,0 1 1 0 0,-1 0-1 0 0,1 0 0 0 0,-5 5 1 0 0,1 0-705 0 0,0 1 0 0 0,0 1 1 0 0,1-1-1 0 0,0 1 1 0 0,-8 20-1 0 0,2 4-8168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35.0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8752 0 0,'5'24'2410'0'0,"-5"-21"-1248"0"0,1 1 0 0 0,-1-1 0 0 0,1 0 0 0 0,0 1 0 0 0,0-1 0 0 0,1 0 0 0 0,2 7 0 0 0,17 36 2202 0 0,-12-31-2703 0 0,16 22 1 0 0,3 3-193 0 0,-14-20-334 0 0,25 28 0 0 0,8 11-12 0 0,-41-51-278 0 0,0-1 0 0 0,1 1 0 0 0,-1-1-1 0 0,2 0 1 0 0,-1 0 0 0 0,12 7 0 0 0,-18-14-83 0 0,1 1 1 0 0,-1 0 0 0 0,1-1 0 0 0,-1 1 0 0 0,1-1 0 0 0,-1 1 0 0 0,1-1 0 0 0,-1 0 0 0 0,1 1 0 0 0,0-1 0 0 0,-1 0 0 0 0,1 0 0 0 0,-1 0 0 0 0,1 0-1 0 0,1-1 1 0 0,10-2-7562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35.3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89 1 6912 0 0,'1'4'-4'0'0,"0"-2"66"0"0,-1 0 1 0 0,1 0-1 0 0,-1 0 0 0 0,1 0 0 0 0,-1 0 1 0 0,0 0-1 0 0,0 0 0 0 0,0 0 1 0 0,0 0-1 0 0,0 0 0 0 0,-1 3 1 0 0,-5 10 1256 0 0,5-9 1177 0 0,0 0 0 0 0,0-1 0 0 0,0 1 0 0 0,1 0 0 0 0,0 7-1 0 0,2 2-3163 0 0,-1-9 1169 0 0,-1 0-1 0 0,0 0 1 0 0,0 0 0 0 0,-1 7 0 0 0,0 8-66 0 0,1 9-4 0 0,-6 35 0 0 0,5-52-268 0 0,0 23 0 0 0,2-25-105 0 0,-1-1-1 0 0,-3 21 1 0 0,-13 79-691 0 0,15-99 355 0 0,-1-1 1 0 0,0 0 0 0 0,-1 1 0 0 0,0-1 0 0 0,-6 12-1 0 0,7-18 66 0 0,2-3 137 0 0,-1-1 1 0 0,1 0 0 0 0,-1 1-1 0 0,1-1 1 0 0,0 1 0 0 0,-1-1-1 0 0,0 1 1 0 0,1-1-1 0 0,-1 0 1 0 0,1 1 0 0 0,-1-1-1 0 0,1 0 1 0 0,-1 0 0 0 0,0 0-1 0 0,1 1 1 0 0,-1-1 0 0 0,1 0-1 0 0,-1 0 1 0 0,0 0 0 0 0,1 0-1 0 0,-1 0 1 0 0,0 0 0 0 0,0 0-1 0 0,-13-3-2194 0 0,7-8 41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35.7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9216 0 0,'13'11'421'0'0,"-10"-8"-12"0"0,10-3-247 0 0,14 3 1754 0 0,-23-2-1280 0 0,0 0 1 0 0,0-1-1 0 0,1 1 0 0 0,-1-1 1 0 0,1 0-1 0 0,6-1 0 0 0,34-4 6457 0 0,-41 5-6754 0 0,1 0-1 0 0,-1 1 1 0 0,0-1 0 0 0,1 1-1 0 0,-1-1 1 0 0,7 3-1 0 0,5 1 95 0 0,-6-2-246 0 0,-1 0 0 0 0,1 1-1 0 0,-1 1 1 0 0,10 4 0 0 0,8 3 20 0 0,-21-8-167 0 0,-1-1-1 0 0,-1 1 0 0 0,1 0 1 0 0,0 0-1 0 0,-1 0 1 0 0,1 1-1 0 0,5 6 1 0 0,27 33 361 0 0,-26-30-394 0 0,-6-6-67 0 0,0 1 0 0 0,0-1 0 0 0,-1 1 0 0 0,0-1 0 0 0,0 1-1 0 0,-1 0 1 0 0,0 1 0 0 0,-1-1 0 0 0,3 11 0 0 0,-3-6-106 0 0,0 1 0 0 0,-1-1 0 0 0,-1 0 0 0 0,0 1 0 0 0,-2 16 0 0 0,-2-9-822 0 0,-2 0 0 0 0,-14 39 0 0 0,18-56 791 0 0,-3 10-606 0 0,0-1 1 0 0,-2 0 0 0 0,1 0-1 0 0,-2 0 1 0 0,0-1 0 0 0,0 0-1 0 0,-1 0 1 0 0,-1-1 0 0 0,0-1 0 0 0,0 1-1 0 0,-18 12 1 0 0,1-5 5000 0 0,27-19-3215 0 0,2-2-684 0 0,0 1 0 0 0,1-1 0 0 0,-1 1 0 0 0,0 0 0 0 0,1 0-1 0 0,-1-1 1 0 0,1 2 0 0 0,0-1 0 0 0,0 0 0 0 0,4-2 0 0 0,-2 2 68 0 0,1-1 0 0 0,-1 1 0 0 0,1 0-1 0 0,0 0 1 0 0,10-1 0 0 0,-6 1 101 0 0,0 0-1 0 0,15-6 0 0 0,-17 6-183 0 0,1-1-1 0 0,-1 1 1 0 0,1 0 0 0 0,17-1-1 0 0,-16 4-248 0 0,1 0-1 0 0,0 0 0 0 0,0 1 1 0 0,11 4-1 0 0,13-2 86 0 0,-10-3 0 0 0,-16 0-113 0 0,0-1 0 0 0,1 0 0 0 0,-1 0 0 0 0,1-1 0 0 0,-1 0 0 0 0,13-4 0 0 0,-18 5-371 0 0,1-2 1 0 0,-1 1 0 0 0,0 0-1 0 0,-1-1 1 0 0,1 0 0 0 0,0 1-1 0 0,0-2 1 0 0,-1 1 0 0 0,1 0 0 0 0,-1-1-1 0 0,0 1 1 0 0,0-1 0 0 0,0 0-1 0 0,0 0 1 0 0,0 0 0 0 0,3-5-1 0 0,1-7-7715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36.1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7832 0 0,'2'2'5597'0'0,"4"1"-4730"0"0,-1-1 1 0 0,1 1-1 0 0,0-1 1 0 0,0 0-1 0 0,0 0 1 0 0,0-1-1 0 0,0 0 1 0 0,7 1-1 0 0,56 0 2106 0 0,-10-1-1243 0 0,7 1-700 0 0,-40-3-623 0 0,-25 1-336 0 0,1 0-34 0 0,31 0-2263 0 0</inkml:trace>
  <inkml:trace contextRef="#ctx0" brushRef="#br0" timeOffset="1">132 49 17503 0 0,'0'0'1588'0'0,"-1"2"-1304"0"0,0 2-241 0 0,-1-1-1 0 0,1 1 0 0 0,-1-1 0 0 0,1 1 1 0 0,0 0-1 0 0,1 0 0 0 0,-1-1 0 0 0,0 1 0 0 0,1 0 1 0 0,0 0-1 0 0,0 5 0 0 0,-1 18 3469 0 0,5-16-1696 0 0,-2-6-1618 0 0,31 72 1252 0 0,-27-65-1378 0 0,0-1 0 0 0,1 0 0 0 0,14 18 0 0 0,9 13-146 0 0,-29-40-4 0 0,1 0-1 0 0,-1 0 1 0 0,0 0-1 0 0,1-1 1 0 0,0 1-1 0 0,-1 0 1 0 0,1 0-1 0 0,0-1 1 0 0,0 0-1 0 0,0 1 1 0 0,0-1-1 0 0,3 2 1 0 0,1 0-484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36.4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3224 0 0,'0'0'143'0'0,"0"2"599"0"0,6 47 15072 0 0,-6-48-15642 0 0,0 0-1 0 0,0-1 0 0 0,1 1 0 0 0,-1 0 1 0 0,0 0-1 0 0,0 0 0 0 0,1 0 0 0 0,-1 0 1 0 0,0-1-1 0 0,1 1 0 0 0,-1 0 0 0 0,1 0 1 0 0,-1-1-1 0 0,1 1 0 0 0,-1 0 0 0 0,2 0 1 0 0,1 3 231 0 0,25 45 2297 0 0,-27-46-2569 0 0,1 0 0 0 0,-1 1-1 0 0,0-1 1 0 0,0 1 0 0 0,0-1 0 0 0,0 1 0 0 0,0 0 0 0 0,-1 4-1 0 0,1-4-69 0 0,-1 0-1 0 0,0 0 0 0 0,1-1 1 0 0,0 1-1 0 0,0 0 0 0 0,0-1 1 0 0,4 8-1 0 0,4 3-169 0 0,0 1 0 0 0,2-1-1 0 0,21 23 1 0 0,-23-29-696 0 0,0 1 1 0 0,1-2-1 0 0,12 9 0 0 0,-20-14-1147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37.0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122 0 1840 0 0,'1'2'300'0'0,"-1"-1"1"0"0,0 1-1 0 0,0-1 1 0 0,0 0-1 0 0,0 1 1 0 0,-1-1-1 0 0,1 0 1 0 0,0 1-1 0 0,-1-1 1 0 0,1 0-1 0 0,0 1 1 0 0,-1-1-1 0 0,0 2 1 0 0,-2 6 4438 0 0,3-7-4339 0 0,0-1-1 0 0,0 1 1 0 0,0 0 0 0 0,0-1-1 0 0,0 1 1 0 0,-1 0-1 0 0,1-1 1 0 0,-1 1-1 0 0,1-1 1 0 0,-1 1-1 0 0,-2 3 1418 0 0,3-2-1430 0 0,-1 1 0 0 0,1-1 0 0 0,-1 0 0 0 0,0 0 1 0 0,0 0-1 0 0,0 0 0 0 0,-1 0 0 0 0,1 0 0 0 0,-1 0 0 0 0,0 0 0 0 0,0 0 0 0 0,-2 2 0 0 0,-3 6 594 0 0,2 6 330 0 0,3-9-1010 0 0,-32 86 821 0 0,19-50-860 0 0,-1 33-262 0 0,12-65-102 0 0,1 1-1 0 0,1 0 0 0 0,1 0 1 0 0,-1 18-1 0 0,2-29-174 0 0,2-11-3468 0 0,2-13 1748 0 0,-4-2 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37.4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10592 0 0,'0'0'7058'0'0,"1"3"-5063"0"0,5 8-1024 0 0,0 0 0 0 0,0-1 0 0 0,2 1 0 0 0,7 8 1 0 0,-5-7-321 0 0,-1 0 1 0 0,12 22-1 0 0,-12-18-315 0 0,1 0 0 0 0,0 0 0 0 0,1-1 0 0 0,15 16 0 0 0,0 5 7 0 0,-20-26-293 0 0,0-1-1 0 0,0 0 1 0 0,12 12-1 0 0,4-1 12 0 0,1-2-1 0 0,0 0 1 0 0,37 21-1 0 0,83 32-1348 0 0,-103-55 68 0 0,-2 3-47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37.8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 0 13216 0 0,'0'0'7758'0'0,"-7"1"-5415"0"0,4 4-2085 0 0,-1 1-1 0 0,1-1 1 0 0,0 1 0 0 0,1 0 0 0 0,0 0 0 0 0,0 0 0 0 0,0 0 0 0 0,0 0 0 0 0,1 0 0 0 0,0 1 0 0 0,0-1 0 0 0,1 0-1 0 0,0 1 1 0 0,0-1 0 0 0,2 12 0 0 0,4 16-215 0 0,2 0 0 0 0,1 0 0 0 0,17 40 0 0 0,-23-64-43 0 0,11 27-93 0 0,1-1-1 0 0,34 61 1 0 0,-38-79-26 0 0,9 24 0 0 0,-14-26 22 0 0,1-2 1 0 0,1 1 0 0 0,10 14-1 0 0,-6-12-527 0 0,-3-5 440 0 0,0 1 0 0 0,17 15 0 0 0,-21-23-1410 0 0,0-1 0 0 0,1 1 0 0 0,-1-1 0 0 0,12 6 0 0 0,0-4-5979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6:13:15.38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157 45 288,'0'0'25,"0"0"-25,0 0 0,0 0 0,0 0 232,-6 11 40,6 4 9,-5 0 2,-7 0-144,1 5-29,-1 6-6,1-1 0,-6-5-56,5 6-12,1-1-1,-6 5-1,11-9-16,-5 9-3,5-5-1,0 1 0,-5-1-14,11 0 8,-6-4-8,12 9 0,0-10 0,-1 6 0,-5-6 0,6 0 0,6 1 0,-7-6 0,7 0 0,-1-5 0,0 0 0,1 0 0,5-5 0,-6 0 0,-11-5 10,17 0 6,-5-5 0,5 0 1,-6-5 5,-5-5 1,5-5 0,1 5 0,-1-11 13,-5 6 4,0-10 0,-1 4 0,-5-4-1,0-1 0,0-4 0,0-1 0,0 6-11,-5-5-1,-1 4-1,0-4 0,-5 9-16,5-4-10,-5 0 12,-1 4-12,1 1 8,5 0-8,-5 9 0,-1 1 0,1 5-12,5 0-10,-5 5-2,11 5 0,0 0-41,-6 10-9,-5 0-2,-1 10-564,1 1-112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38.2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0 5984 0 0,'-2'4'171'0'0,"1"1"-1"0"0,-1-1 1 0 0,1 0 0 0 0,0 0-1 0 0,0 1 1 0 0,0-1 0 0 0,0 0 0 0 0,1 1-1 0 0,-1-1 1 0 0,1 1 0 0 0,1 7 0 0 0,-1 1 1509 0 0,0-9-442 0 0,1-1 0 0 0,-1 1 0 0 0,1 0-1 0 0,0 0 1 0 0,2 4 0 0 0,1 9 1845 0 0,-3-10-2461 0 0,1 0-1 0 0,0 0 1 0 0,1 0-1 0 0,0 0 0 0 0,0 0 1 0 0,7 11-1 0 0,-1-1 175 0 0,64 152 51 0 0,-40-88-794 0 0,-31-76-201 0 0,-1-2 14 0 0,-1-1 1 0 0,1 1-1 0 0,0-1 1 0 0,0 0-1 0 0,1 1 1 0 0,-1-1-1 0 0,0 0 1 0 0,1 0-1 0 0,0 0 0 0 0,-1 0 1 0 0,1 0-1 0 0,0 0 1 0 0,3 2-1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38.5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78 15520 0 0,'0'0'1407'0'0,"2"0"-1161"0"0,8 4 407 0 0,1-1 1 0 0,-1-1-1 0 0,1 0 0 0 0,0-1 1 0 0,-1 0-1 0 0,1 0 0 0 0,0-1 1 0 0,0 0-1 0 0,15-3 0 0 0,0-2 593 0 0,0 0 0 0 0,44-16-1 0 0,-67 20-1232 0 0,0-1 1 0 0,0 1-1 0 0,-1-1 0 0 0,1 1 0 0 0,-1-1 1 0 0,1 0-1 0 0,-1 0 0 0 0,0 0 0 0 0,1 0 0 0 0,-1-1 1 0 0,0 1-1 0 0,2-4 0 0 0,-4 5-74 0 0,1 1-1 0 0,0-1 0 0 0,-1 0 1 0 0,1 0-1 0 0,-1 0 0 0 0,0 0 1 0 0,1 0-1 0 0,-1 0 1 0 0,0 0-1 0 0,1 0 0 0 0,-1 0 1 0 0,0 0-1 0 0,0 0 0 0 0,0 0 1 0 0,0 0-1 0 0,0 1 1 0 0,0-1-1 0 0,0 0 0 0 0,0 0 1 0 0,0 0-1 0 0,0 0 0 0 0,-1-2 1 0 0,0 2-312 0 0,-2-4-1669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38.9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33 248 3224 0 0,'-1'2'240'0'0,"-2"9"64"0"0,2-8 500 0 0,0 0 0 0 0,0 0 0 0 0,0 0 0 0 0,0 0 1 0 0,0 0-1 0 0,-1 0 0 0 0,-2 3 0 0 0,2-3 121 0 0,0 0 1 0 0,1 0-1 0 0,-1 0 0 0 0,0 0 1 0 0,1 0-1 0 0,0 0 0 0 0,0 1 1 0 0,-2 4-1 0 0,2-3-554 0 0,1 0 0 0 0,-1 0-1 0 0,1 0 1 0 0,0 0 0 0 0,0-1 0 0 0,1 1-1 0 0,-1 0 1 0 0,3 8 0 0 0,-3-11 666 0 0,2 2-538 0 0,-2-2-436 0 0,1 0 1 0 0,0 1-1 0 0,0-1 1 0 0,0 0-1 0 0,0 0 1 0 0,1 0-1 0 0,-1 0 1 0 0,0 0-1 0 0,1 0 1 0 0,0-1-1 0 0,-1 1 1 0 0,1 0-1 0 0,0-1 0 0 0,0 1 1 0 0,0-1-1 0 0,0 0 1 0 0,0 0-1 0 0,0 1 1 0 0,4 0-1 0 0,27 18 550 0 0,-25-14-534 0 0,0 0-1 0 0,1-1 0 0 0,12 5 1 0 0,-12-7 173 0 0,1 0 1 0 0,18 2-1 0 0,-18-4-25 0 0,0 1 0 0 0,18 6-1 0 0,24 5 89 0 0,-38-10-237 0 0,0 0 1 0 0,0 1-1 0 0,12 6 0 0 0,-21-8-78 0 0,-2 1 0 0 0,1-1 0 0 0,0 1 0 0 0,0 0 0 0 0,-1 0 0 0 0,0 0 0 0 0,1 1 0 0 0,-1-1 0 0 0,3 6 0 0 0,4 4 0 0 0,-9-12 0 0 0,0 1 0 0 0,0-1 0 0 0,0 1 0 0 0,-1-1 0 0 0,1 1 0 0 0,0 0 0 0 0,-1-1 0 0 0,0 1 0 0 0,1 0 0 0 0,-1-1 0 0 0,0 1 0 0 0,0 0 0 0 0,0-1 0 0 0,0 1 0 0 0,0 0 0 0 0,0 2 0 0 0,1 15 0 0 0,-1-16 0 0 0,0 1 0 0 0,0-1 0 0 0,0 1 0 0 0,0-1 0 0 0,0 1 0 0 0,-1-1 0 0 0,0 1 0 0 0,1-1 0 0 0,-1 0 0 0 0,0 1 0 0 0,-1-1 0 0 0,1 0 0 0 0,-1 0 0 0 0,1 0 0 0 0,-1 0 0 0 0,-3 4 0 0 0,0 0 0 0 0,0 0 0 0 0,-1 0 0 0 0,0 0 0 0 0,0-1 0 0 0,-11 9 0 0 0,-8 6 0 0 0,20-16 0 0 0,0-1 0 0 0,-1 1 0 0 0,1-1 0 0 0,-1 0 0 0 0,0 0 0 0 0,0 0 0 0 0,-8 2 0 0 0,6-3-326 0 0,0 0 0 0 0,0-1 0 0 0,-1 0 0 0 0,1 0 1 0 0,-1-1-1 0 0,1 0 0 0 0,-1-1 0 0 0,1 1 0 0 0,-16-3 0 0 0,20 1 93 0 0,1 1 1 0 0,-1-1-1 0 0,0 0 0 0 0,1-1 1 0 0,-1 1-1 0 0,1-1 1 0 0,-1 1-1 0 0,1-1 0 0 0,0 0 1 0 0,0 0-1 0 0,0 0 1 0 0,0-1-1 0 0,0 1 0 0 0,0-1 1 0 0,1 0-1 0 0,-1 1 1 0 0,1-1-1 0 0,0 0 0 0 0,0-1 1 0 0,0 1-1 0 0,0 0 1 0 0,0-1-1 0 0,1 1 0 0 0,-2-5 1 0 0,-7-16-6837 0 0</inkml:trace>
  <inkml:trace contextRef="#ctx0" brushRef="#br0" timeOffset="1">319 1 19031 0 0,'0'0'930'0'0,"1"0"-409"0"0,0 0-475 0 0,1 0 1 0 0,-1 0-1 0 0,0 0 0 0 0,0 0 0 0 0,0 1 1 0 0,1-1-1 0 0,-1 1 0 0 0,0-1 0 0 0,0 1 1 0 0,0-1-1 0 0,0 1 0 0 0,1 1 0 0 0,14 6-10 0 0,-6-5 245 0 0,0 1 0 0 0,-1 0-1 0 0,1 1 1 0 0,-1 0-1 0 0,0 1 1 0 0,0 0 0 0 0,-1 0-1 0 0,1 1 1 0 0,-2 0 0 0 0,11 12-1 0 0,4 6 985 0 0,34 57 0 0 0,-24-33-827 0 0,-23-36-263 0 0,0 1 1 0 0,-1 0-1 0 0,0 1 1 0 0,8 24-1 0 0,-2 0 46 0 0,28 97 250 0 0,-34-103-412 0 0,-3-15-45 0 0,-1 0 0 0 0,-1 1 0 0 0,3 34 0 0 0,0 64-874 0 0,-7-110 367 0 0,1 1 0 0 0,-2-1 0 0 0,1 1 0 0 0,-1-1 0 0 0,-4 14 1 0 0,1-7-1854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4:39.3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25 17503 0 0,'-13'6'1149'0'0,"20"-4"1389"0"0,28-5 1341 0 0,-12-1-2928 0 0,-13 3-559 0 0,0-1 0 0 0,17-6 1 0 0,-14 5-186 0 0,-10 3-185 0 0,0-1 0 0 0,0 1 0 0 0,0-1 0 0 0,0 0 0 0 0,0 0 0 0 0,0 0 0 0 0,0-1 0 0 0,3-1 0 0 0,-4 2-124 0 0</inkml:trace>
  <inkml:trace contextRef="#ctx0" brushRef="#br0" timeOffset="1">31 230 19351 0 0,'2'3'886'0'0,"1"2"-648"0"0,2 0 1 0 0,-1 0-1 0 0,0 0 0 0 0,6 4 1 0 0,-7-7-31 0 0,0 0 0 0 0,0 0 0 0 0,0 0 0 0 0,0-1 0 0 0,0 0 0 0 0,0 1 0 0 0,0-1 0 0 0,1 0 0 0 0,-1-1 0 0 0,7 2 0 0 0,1-2 458 0 0,1 1 0 0 0,-1-2 0 0 0,1 0 0 0 0,-1 0 0 0 0,15-4-1 0 0,21-2 510 0 0,-41 6-1150 0 0,-1 0 1 0 0,1 0-1 0 0,-1 0 0 0 0,0 0 1 0 0,0-1-1 0 0,1 0 0 0 0,-1 0 1 0 0,0 0-1 0 0,-1-1 0 0 0,1 0 1 0 0,0 0-1 0 0,-1 0 0 0 0,1 0 1 0 0,-1-1-1 0 0,0 0 0 0 0,4-4 1 0 0,3-6-2137 0 0,0-1-7649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5:04.9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 1 11520 0 0,'0'0'886'0'0,"-1"1"-582"0"0,-3 5-215 0 0,1-4 429 0 0,1 1 0 0 0,0 0 0 0 0,1-1 0 0 0,-1 1 0 0 0,0 0 0 0 0,1 0 1 0 0,-1 0-1 0 0,1 1 0 0 0,0-1 0 0 0,-1 4 0 0 0,-17 116 6570 0 0,16-99-6535 0 0,2 0 0 0 0,1 0 0 0 0,3 30 0 0 0,19 63 272 0 0,-10-63-730 0 0,-9-44-111 0 0,-1 1 0 0 0,0 0 0 0 0,0 0 0 0 0,-1 0 0 0 0,0 0 0 0 0,-1 16 0 0 0,-1-21-34 0 0,1 0 1 0 0,1 0-1 0 0,-1-1 0 0 0,2 9 1 0 0,1 11-183 0 0,1 14-991 0 0,8-43 1078 0 0,18-9 370 0 0,-28 12-130 0 0,0 0-6 0 0,10-5 48 0 0,24-9-1 0 0,7-4 47 0 0,-13 1-1083 0 0,-17 4-1790 0 0,-6 4 739 0 0,4-4-6235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5:05.3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1 19351 0 0,'-1'2'439'0'0,"-3"13"154"0"0,1-8-412 0 0,1 0 1 0 0,0 1-1 0 0,0-1 1 0 0,1 1-1 0 0,0 10 0 0 0,1-8 172 0 0,1 0 0 0 0,0-1-1 0 0,0 0 1 0 0,1 1-1 0 0,1-1 1 0 0,5 15 0 0 0,29 50 2695 0 0,-31-61-3037 0 0,43 98 605 0 0,-10-28-693 0 0,-28-61 21 0 0,-6-11-33 0 0,1-1 0 0 0,-1 0 1 0 0,2 0-1 0 0,10 13 0 0 0,-2-4-520 0 0,-14-17-686 0 0,10-3-3320 0 0,1-5-3064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5:05.7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 15144 0 0,'0'0'1371'0'0,"2"0"-919"0"0,10-1 1641 0 0,1 0-1 0 0,19-5 1 0 0,6-1 205 0 0,-8 1-1049 0 0,-25 4-1099 0 0,1 1-1 0 0,-1-1 0 0 0,1 1 1 0 0,-1 1-1 0 0,1-1 0 0 0,7 1 1 0 0,-4 1-74 0 0,-1 0 1 0 0,1 0 0 0 0,-1 1-1 0 0,0 0 1 0 0,0 0-1 0 0,0 1 1 0 0,0 0-1 0 0,0 1 1 0 0,0-1 0 0 0,-1 2-1 0 0,0-1 1 0 0,0 1-1 0 0,0 0 1 0 0,0 0 0 0 0,9 10-1 0 0,-5-3-72 0 0,-1 0 0 0 0,-1 1-1 0 0,0 0 1 0 0,0 0 0 0 0,-1 1 0 0 0,-1 0-1 0 0,0 0 1 0 0,-1 1 0 0 0,-1 0 0 0 0,7 27-1 0 0,-8-23-215 0 0,0 0 0 0 0,-1 0 0 0 0,-1 0 0 0 0,0 1 0 0 0,-2-1 0 0 0,-3 37 0 0 0,-1-24-316 0 0,0-3-370 0 0,-9 36-1 0 0,7-43 441 0 0,-8 27-523 0 0,13-45 910 0 0,-1 0 1 0 0,0 0-1 0 0,0 0 1 0 0,0 0-1 0 0,0-1 1 0 0,-1 1 0 0 0,0-1-1 0 0,1 1 1 0 0,-5 2-1 0 0,1 0-64 0 0,-2-1 0 0 0,-14 9 0 0 0,21-13 149 0 0,1-1 0 0 0,-1 0 0 0 0,0 1 0 0 0,0-1 0 0 0,0 0 0 0 0,1 0 0 0 0,-1 1 0 0 0,0-1 0 0 0,0 0 0 0 0,0 0 0 0 0,0 0 0 0 0,0 0 0 0 0,1 0 0 0 0,-1 0 0 0 0,0 0-1 0 0,0-1 1 0 0,0 1 0 0 0,0 0 0 0 0,1 0 0 0 0,-1-1 0 0 0,0 1 0 0 0,0 0 0 0 0,1-1 0 0 0,-1 1 0 0 0,0-1 0 0 0,1 1 0 0 0,-1-1 0 0 0,0 1 0 0 0,1-1 0 0 0,-1 1 0 0 0,0-1 0 0 0,1 0 0 0 0,-1 1 0 0 0,1-2 0 0 0,-3-1 180 0 0,1 2-68 0 0,1-1 1 0 0,0 1-1 0 0,0-1 1 0 0,0 0-1 0 0,0 1 1 0 0,0-1 0 0 0,0 0-1 0 0,0 0 1 0 0,1 0-1 0 0,-1 0 1 0 0,1 1-1 0 0,-1-1 1 0 0,1 0-1 0 0,0-3 1 0 0,0 4-77 0 0,0-1-1 0 0,0 1 1 0 0,0 0 0 0 0,0-1 0 0 0,0 1-1 0 0,0 0 1 0 0,1 0 0 0 0,-1-1 0 0 0,0 1-1 0 0,1 0 1 0 0,-1 0 0 0 0,1-1 0 0 0,-1 1-1 0 0,1 0 1 0 0,0 0 0 0 0,0 0 0 0 0,-1 0-1 0 0,1 0 1 0 0,0 0 0 0 0,0 0 0 0 0,0 0-1 0 0,1-1 1 0 0,13-8 640 0 0,-13 8-545 0 0,1-1 0 0 0,0 1 0 0 0,0 0 0 0 0,0 1 0 0 0,7-4 0 0 0,0 1 145 0 0,-7 3-241 0 0,0-1 0 0 0,0 1-1 0 0,0 0 1 0 0,0 0-1 0 0,0 0 1 0 0,0 1-1 0 0,0-1 1 0 0,0 1 0 0 0,0-1-1 0 0,0 1 1 0 0,0 0-1 0 0,0 0 1 0 0,0 0-1 0 0,0 1 1 0 0,0-1 0 0 0,5 2-1 0 0,16 7 39 0 0,-15-7-74 0 0,-1 1-1 0 0,1 0 1 0 0,-1 1 0 0 0,0 0 0 0 0,9 5 0 0 0,-10-3-64 0 0,1-2-1 0 0,-1 1 1 0 0,1-1 0 0 0,0 0-1 0 0,12 3 1 0 0,-16-5-864 0 0,0-1 0 0 0,1-1 0 0 0,-1 1 0 0 0,7 0 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5:06.0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1 274 17479 0 0,'1'3'796'0'0,"1"-1"-541"0"0,0 1 6 0 0,-1 14 323 0 0,-1-15-507 0 0,0-1 0 0 0,0 0 0 0 0,0 1 0 0 0,0-1 0 0 0,0 0 0 0 0,1 0 0 0 0,-1 1 0 0 0,1-1 0 0 0,-1 0 0 0 0,1 0 0 0 0,-1 0 0 0 0,1 1 0 0 0,0-1 0 0 0,-1 0 0 0 0,1 0-1 0 0,1 1 1 0 0,0 0 1383 0 0,-1 2-797 0 0,0 0-1 0 0,1-1 1 0 0,0 1-1 0 0,-1 0 1 0 0,1-1-1 0 0,1 1 1 0 0,2 3-1 0 0,6-1-507 0 0,-10-6-223 0 0,0 1 0 0 0,0-1 1 0 0,0 1-1 0 0,0-1 0 0 0,0 0 1 0 0,0 0-1 0 0,1 1 0 0 0,-1-1 1 0 0,0 0-1 0 0,0 0 0 0 0,0 0 1 0 0,0 0-1 0 0,1 0 0 0 0,-1-1 0 0 0,0 1 1 0 0,0 0-1 0 0,0 0 0 0 0,2-2 1 0 0,17-13-7666 0 0,-20 15 7565 0 0,12-10-7763 0 0</inkml:trace>
  <inkml:trace contextRef="#ctx0" brushRef="#br0" timeOffset="1">242 1 19263 0 0,'1'1'439'0'0,"4"16"594"0"0,-5-15-569 0 0,0 19-288 0 0,0-16 142 0 0,1-1-1 0 0,0 1 0 0 0,0-1 0 0 0,1 1 1 0 0,-1-1-1 0 0,1 1 0 0 0,0-1 0 0 0,2 4 1 0 0,9 21 1521 0 0,63 170 1690 0 0,-50-127-3567 0 0,-14-37 9 0 0,27 81 16 0 0,15 15-782 0 0,-45-116 513 0 0,-4-10-1953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5:06.4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8 4144 0 0,'0'0'319'0'0,"-1"2"-210"0"0,-5 15 1478 0 0,-5 17 6922 0 0,10-26-7037 0 0,-1 1-608 0 0,1 0 0 0 0,-1-1 1 0 0,2 1-1 0 0,-1 0 0 0 0,1 0 1 0 0,3 17-1 0 0,2-1-82 0 0,1 0 0 0 0,2-1 1 0 0,15 35-1 0 0,-12-36-715 0 0,1 0 0 0 0,1 0 0 0 0,1-1-1 0 0,1-1 1 0 0,1-1 0 0 0,20 22 0 0 0,-22-29-101 0 0,0-1-1 0 0,1 0 1 0 0,1-1 0 0 0,18 11-1 0 0,-21-17 35 0 0,-11-5 37 0 0,1 0 0 0 0,0 0-1 0 0,-1 0 1 0 0,1 0 0 0 0,0-1 0 0 0,-1 1-1 0 0,1-1 1 0 0,-1 0 0 0 0,1 0 0 0 0,-1 0 0 0 0,1 0-1 0 0,-1 0 1 0 0,0 0 0 0 0,0-1 0 0 0,1 1-1 0 0,-1-1 1 0 0,0 0 0 0 0,0 0 0 0 0,-1 1-1 0 0,1-1 1 0 0,0 0 0 0 0,1-3 0 0 0,1 0 60 0 0,-1 0 0 0 0,0 0 1 0 0,0 0-1 0 0,-1 0 0 0 0,0 0 1 0 0,0 0-1 0 0,0-1 0 0 0,0 1 1 0 0,1-12-1 0 0,-1-8-23 0 0,-2 0 0 0 0,0 0 0 0 0,-2 0 0 0 0,-1 0 0 0 0,0 0 0 0 0,-2 0 0 0 0,-16-47 0 0 0,17 61-12 0 0,-2 0 0 0 0,1 0 0 0 0,-1 0 1 0 0,0 1-1 0 0,-1 0 0 0 0,-1 0 0 0 0,-13-14 0 0 0,7 9-24 0 0,-2 2 0 0 0,1-1-1 0 0,-30-17 1 0 0,40 28-127 0 0,-1 0 0 0 0,0 0 0 0 0,0 0-1 0 0,0 1 1 0 0,-9-2 0 0 0,13 3-67 0 0,0 0 0 0 0,-1 1 0 0 0,1-1 0 0 0,-1 1 0 0 0,1 0 0 0 0,-1 0 0 0 0,1 0 0 0 0,-1 0 0 0 0,1 0 0 0 0,-1 1 0 0 0,1-1 0 0 0,-1 1 0 0 0,1 0 0 0 0,-1-1 0 0 0,-2 3 0 0 0,3-2-969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5:06.8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73 21191 0 0,'0'0'1606'0'0,"-2"2"-1085"0"0,-1 0-432 0 0,0 2-29 0 0,-6 14-8 0 0,7-12 92 0 0,0-1 0 0 0,0 1 0 0 0,1 0 0 0 0,-1 0 0 0 0,1 1 0 0 0,0-1 0 0 0,1 0 0 0 0,0 0 0 0 0,0 11 0 0 0,2 12 602 0 0,-2-22-548 0 0,1 0-1 0 0,-1 0 1 0 0,4 11-1 0 0,7 15-10 0 0,2 0 0 0 0,1-1-1 0 0,2-1 1 0 0,1 0-1 0 0,39 52 1 0 0,-46-70-205 0 0,0-1 0 0 0,0 0 0 0 0,18 16 0 0 0,-23-24 12 0 0,1 0-1 0 0,-1 0 1 0 0,1 0-1 0 0,0-1 0 0 0,0 0 1 0 0,0 0-1 0 0,0 0 1 0 0,0-1-1 0 0,1 0 1 0 0,10 3-1 0 0,-16-5 6 0 0,1 0 0 0 0,-1 0 0 0 0,0 0 0 0 0,1 0 0 0 0,-1 0 0 0 0,0 0 0 0 0,1-1 0 0 0,-1 1 0 0 0,0 0 0 0 0,1-1 0 0 0,-1 1 0 0 0,0-1-1 0 0,0 1 1 0 0,0-1 0 0 0,1 0 0 0 0,-1 0 0 0 0,0 1 0 0 0,0-1 0 0 0,0 0 0 0 0,0 0 0 0 0,0 0 0 0 0,0 0 0 0 0,-1 0 0 0 0,1 0 0 0 0,1-2 0 0 0,2-3-7 0 0,-1-1 1 0 0,0 1 0 0 0,4-13 0 0 0,-3 6 11 0 0,0 1 33 0 0,-1-1-1 0 0,0 1 1 0 0,0 0-1 0 0,-2-1 1 0 0,1 0 0 0 0,-2 1-1 0 0,-1-22 1 0 0,-17-90 634 0 0,14 102-535 0 0,1 8-139 0 0,-1 0 1 0 0,-1 0-1 0 0,0 0 0 0 0,-1 1 0 0 0,0 0 1 0 0,-1 0-1 0 0,-1 0 0 0 0,0 1 0 0 0,0 0 1 0 0,-2 1-1 0 0,1 0 0 0 0,-1 0 1 0 0,-1 1-1 0 0,0 1 0 0 0,0 0 0 0 0,-1 0 1 0 0,-24-13-1 0 0,27 18-1016 0 0,-10-5 134 0 0,18 9 485 0 0,0 0 0 0 0,1 0 0 0 0,-1-1 0 0 0,0 1 0 0 0,1-1 0 0 0,-1 1 0 0 0,1 0 0 0 0,-1-1 0 0 0,1 1 0 0 0,-1-1 0 0 0,1 0-1 0 0,-1 1 1 0 0,1-1 0 0 0,0 1 0 0 0,-1-1 0 0 0,1 1 0 0 0,0-1 0 0 0,-1 0 0 0 0,1 1 0 0 0,0-1 0 0 0,0 0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6:13:14.58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-3 10 172,'-6'41'8,"6"-41"1,0 0-9,0 0 0,0 0 0,0 0 0,0 0 262,0 0 50,0 0 11,0 0 1,0 0-179,0 0-36,0 0-7,0 0-2,0 0-23,0 0-5,0 0 0,0 0-1,11 0-15,1 0-2,5 0-1,-6 0 0,1 5-34,-1-10-7,6 5-2,-5 0 0,-12 0-10,11 0 0,0 0 0,6-5 8,-11 5-18,6-5-4,-1 0-1,0 0 0,-5-5-52,5-1-10,-5 1-3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5:07.3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0 133 5528 0 0,'0'0'422'0'0,"2"0"-276"0"0,7 4 1956 0 0,-1 0 0 0 0,0 0 1 0 0,0 1-1 0 0,0 0 0 0 0,-1 0 0 0 0,1 1 1 0 0,-1-1-1 0 0,11 14 0 0 0,-11-11-1532 0 0,0 0 1 0 0,-1 0-1 0 0,0 0 0 0 0,7 14 0 0 0,1 5-369 0 0,-2 0 0 0 0,-1 0 0 0 0,0 1-1 0 0,6 33 1 0 0,-15-52-234 0 0,0 0 0 0 0,1-1 0 0 0,0 1 0 0 0,0-1 0 0 0,1 0 0 0 0,0 0 0 0 0,9 13 0 0 0,-4-7-39 0 0,-7-10 55 0 0,0 0 0 0 0,1-1 1 0 0,-1 1-1 0 0,1-1 0 0 0,0 1 1 0 0,4 2-1 0 0,1 4-50 0 0,-5-7 33 0 0,0 0 0 0 0,-1-1 0 0 0,1 1-1 0 0,0-1 1 0 0,1 0 0 0 0,-1 0 0 0 0,0 0 0 0 0,0 0-1 0 0,1 0 1 0 0,0-1 0 0 0,-1 1 0 0 0,1-1 0 0 0,0 0-1 0 0,-1 0 1 0 0,9 0 0 0 0,-4 0 16 0 0,0-1 0 0 0,1 0 1 0 0,-1 0-1 0 0,0-1 0 0 0,0 0 0 0 0,12-3 0 0 0,5-1 18 0 0,-20 4 0 0 0,0 0 0 0 0,0 0 0 0 0,0 0 0 0 0,-1-1 0 0 0,7-2 0 0 0,1-1 0 0 0,-2 0 0 0 0,0 0 0 0 0,0 0 0 0 0,0-1 0 0 0,16-13 0 0 0,-18 13-75 0 0,-1-1 0 0 0,0 0 0 0 0,-1 0 1 0 0,0-1-1 0 0,10-15 0 0 0,32-79-3709 0 0,-37 78 1281 0 0</inkml:trace>
  <inkml:trace contextRef="#ctx0" brushRef="#br0" timeOffset="1">466 1 21191 0 0,'-1'2'480'0'0,"-13"7"260"0"0,12-8-639 0 0,-1 1 0 0 0,1-1-1 0 0,0 0 1 0 0,0 1 0 0 0,0-1 0 0 0,0 1-1 0 0,1 0 1 0 0,-3 3 0 0 0,0 1-1 0 0,0 0 1 0 0,1 0-1 0 0,-1 1 0 0 0,2 0 0 0 0,-1 0 1 0 0,1-1-1 0 0,0 1 0 0 0,0 1 0 0 0,1-1 1 0 0,0 0-1 0 0,1 0 0 0 0,-1 14 1 0 0,4 0 954 0 0,-1 0 1 0 0,13 41 0 0 0,-13-52-858 0 0,22 61 849 0 0,-9-31-577 0 0,42 99-10 0 0,-16-43-388 0 0,-17-40-1554 0 0,61 101-1 0 0,-68-127-77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5:43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3224 0 0,'0'-2'240'0'0,"6"-30"18646"0"0,-6 31-18810 0 0,0 1-1 0 0,0 0 1 0 0,0-1-1 0 0,0 1 1 0 0,0 0 0 0 0,0-1-1 0 0,0 1 1 0 0,0 0-1 0 0,1-1 1 0 0,-1 1 0 0 0,0 0-1 0 0,0-1 1 0 0,0 1-1 0 0,1 0 1 0 0,-1 0 0 0 0,0-1-1 0 0,0 1 1 0 0,0 0-1 0 0,1 0 1 0 0,-1-1 0 0 0,0 1-1 0 0,1 0 1 0 0,-1 0-1 0 0,0 0 1 0 0,1-1-1 0 0,-1 1 18 0 0,0 0-1 0 0,1 0 0 0 0,-1 0 0 0 0,0 0 0 0 0,1-1 0 0 0,-1 1 0 0 0,0 0 0 0 0,0 0 0 0 0,1 0 0 0 0,-1-1 0 0 0,0 1 0 0 0,0 0 0 0 0,1 0 0 0 0,-1-1 0 0 0,0 1 0 0 0,0 0 0 0 0,0-1 0 0 0,0 1 0 0 0,0 0 0 0 0,1-1 0 0 0,-1 1 0 0 0,0 0 0 0 0,0-1 0 0 0,0 1 0 0 0,0-1 1 0 0,3 0 400 0 0,0-2-348 0 0,1 1 0 0 0,0 0 0 0 0,0 0 0 0 0,0 0 0 0 0,0 1 0 0 0,0-1-1 0 0,0 1 1 0 0,0 0 0 0 0,1 0 0 0 0,-1 1 0 0 0,0-1 0 0 0,1 1 0 0 0,7 0 0 0 0,-2 2-43 0 0,-2-1-54 0 0,-1 0 0 0 0,1 0 1 0 0,-1 1-1 0 0,1 0 0 0 0,-1 1 1 0 0,9 3-1 0 0,-11-3-58 0 0,1-1 0 0 0,-1 0 0 0 0,1 0 0 0 0,0 0-1 0 0,9 0 1 0 0,-10-1-4 0 0,1 0 0 0 0,-1 1 0 0 0,1-1-1 0 0,-1 1 1 0 0,1 0 0 0 0,-1 0 0 0 0,7 4-1 0 0,2 3-11 0 0,-9-7 19 0 0,-1 1 0 0 0,1-1 0 0 0,-1 1 0 0 0,6 5 0 0 0,-9-7 6 0 0,0 1 0 0 0,0-1 1 0 0,0 1-1 0 0,0-1 0 0 0,0 1 1 0 0,0-1-1 0 0,0 1 0 0 0,0 0 0 0 0,-1-1 1 0 0,1 1-1 0 0,-1 0 0 0 0,1-1 1 0 0,-1 1-1 0 0,0 0 0 0 0,0 0 1 0 0,1 3-1 0 0,-1 5 40 0 0,1-1 0 0 0,0 1 0 0 0,5 17-1 0 0,1 5 26 0 0,-7-28-84 0 0,0 0 1 0 0,0-1-1 0 0,0 1 1 0 0,-1 0-1 0 0,1 0 1 0 0,-1 0-1 0 0,-2 4 1 0 0,2-5-7 0 0,1 0 0 0 0,-1-1 0 0 0,0 1 1 0 0,1 0-1 0 0,-1 0 0 0 0,1 1 1 0 0,0-1-1 0 0,0 0 0 0 0,0 0 0 0 0,0 0 1 0 0,1 0-1 0 0,0 5 0 0 0,6 6-151 0 0,-6-13 150 0 0,0 0 0 0 0,0 0 0 0 0,0 0 0 0 0,0 1 0 0 0,-1-1 0 0 0,1 0 0 0 0,-1 1 0 0 0,1-1 0 0 0,-1 0 0 0 0,1 1 0 0 0,-1-1 0 0 0,0 0 0 0 0,0 1 1 0 0,1-1-1 0 0,-1 1 0 0 0,0-1 0 0 0,0 0 0 0 0,-1 1 0 0 0,1-1 0 0 0,0 1 0 0 0,0-1 0 0 0,-1 0 0 0 0,1 1 0 0 0,-1-1 0 0 0,1 0 0 0 0,-1 1 0 0 0,1-1 0 0 0,-1 0 0 0 0,0 0 0 0 0,0 1 0 0 0,-1 0 0 0 0,-10 13-123 0 0,7-7 100 0 0,-1-1 1 0 0,0 0-1 0 0,-1 0 0 0 0,1-1 1 0 0,-12 8-1 0 0,4-4-105 0 0,0 0-1 0 0,-1-2 1 0 0,-1 0-1 0 0,1 0 1 0 0,-1-2 0 0 0,-24 7-1 0 0,35-11 227 0 0,0 0 0 0 0,0 0 1 0 0,0 1-1 0 0,0-1 0 0 0,1 1 0 0 0,-1 0 0 0 0,1 0 0 0 0,-7 6 0 0 0,10-8 777 0 0,12 3-369 0 0,45-2 454 0 0,-4 3-389 0 0,-23-3-199 0 0,43 9 1 0 0,-39 3-706 0 0,-29-13 71 0 0,1 0-1 0 0,0 0 1 0 0,0-1 0 0 0,-1 1 0 0 0,1-1 0 0 0,0-1 0 0 0,0 1-1 0 0,0-1 1 0 0,-1 1 0 0 0,1-1 0 0 0,0-1 0 0 0,-1 1-1 0 0,1-1 1 0 0,-1 1 0 0 0,1-1 0 0 0,-1-1 0 0 0,5-2 0 0 0,6-7-2017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5:43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61 18143 0 0,'-2'2'-12'0'0,"-6"7"537"0"0,6-8-86 0 0,3-7-7 0 0,9-14 435 0 0,-8 18-700 0 0,-1 0-1 0 0,0 0 0 0 0,0 0 1 0 0,0 0-1 0 0,0 0 0 0 0,0 0 1 0 0,0 0-1 0 0,-1 0 0 0 0,1 0 1 0 0,-1 0-1 0 0,1 0 0 0 0,-1-3 1 0 0,0 4 139 0 0,0 0 0 0 0,0 0 0 0 0,0 0 0 0 0,0 0 0 0 0,0 0 0 0 0,1-1 0 0 0,-1 1 0 0 0,0 0 0 0 0,0 0 0 0 0,1 0 0 0 0,0-1 0 0 0,-1 1-182 0 0,1 1 0 0 0,-1 0 0 0 0,0 0 0 0 0,0-1 0 0 0,0 1 0 0 0,1 0 0 0 0,-1 0 0 0 0,0 0 0 0 0,0-1-1 0 0,1 1 1 0 0,-1 0 0 0 0,0 0 0 0 0,1 0 0 0 0,-1 0 0 0 0,0 0 0 0 0,1-1 0 0 0,-1 1 0 0 0,0 0 0 0 0,0 0 0 0 0,1 0 0 0 0,-1 0 0 0 0,0 0 0 0 0,1 0 0 0 0,0 0 0 0 0,0 1-23 0 0,0-1 1 0 0,0 1-1 0 0,0-1 0 0 0,1 1 1 0 0,-1-1-1 0 0,0 1 0 0 0,0 0 1 0 0,0-1-1 0 0,0 1 1 0 0,0 0-1 0 0,0 0 0 0 0,1 1 1 0 0,0 1 132 0 0,-2-2-220 0 0,-1 0 0 0 0,0 0 0 0 0,1 0 0 0 0,-1 0 0 0 0,1 0 0 0 0,0 0 0 0 0,-1 0 0 0 0,1 0 0 0 0,0 0 0 0 0,0 1 0 0 0,-1-1 0 0 0,1 0 0 0 0,0 0 0 0 0,0 0 0 0 0,0 0 0 0 0,0 0 0 0 0,1 1 0 0 0,-1-1 0 0 0,0 0 0 0 0,0 0 0 0 0,2 2 0 0 0,-2-1-8 0 0,0 0 1 0 0,1-1-1 0 0,-1 1 0 0 0,0 0 1 0 0,0-1-1 0 0,0 1 0 0 0,0 0 1 0 0,0-1-1 0 0,0 1 0 0 0,-1 3 1 0 0,0-1-2 0 0,-1 0-4 0 0,1 0 0 0 0,-1 0 0 0 0,1 0 0 0 0,0 0 0 0 0,0 0 0 0 0,1 0 0 0 0,-1 9 0 0 0,0 13-148 0 0,0-19 54 0 0,1-1 0 0 0,0 1 0 0 0,0 0 1 0 0,0-1-1 0 0,1 1 0 0 0,0-1 0 0 0,0 1 0 0 0,4 11 0 0 0,-4-16 72 0 0,-1-1 0 0 0,1 1 0 0 0,-1-1 0 0 0,0 1 0 0 0,0-1 0 0 0,0 1 0 0 0,1-1 0 0 0,-2 1 0 0 0,1-1 0 0 0,0 1 0 0 0,0-1 0 0 0,0 1 0 0 0,-1-1 0 0 0,1 1 0 0 0,-1 2 0 0 0,0-3-11 0 0,0 1 0 0 0,1-1 0 0 0,-1 1 0 0 0,1 0 1 0 0,0-1-1 0 0,0 1 0 0 0,-1-1 0 0 0,1 1 0 0 0,0 0 0 0 0,1-1 0 0 0,-1 1 0 0 0,0 0 0 0 0,0-1 0 0 0,1 1 0 0 0,-1 0 1 0 0,1-1-1 0 0,0 3 0 0 0,0-3 16 0 0,-1-1 0 0 0,0 1-1 0 0,0-1 1 0 0,1 0 0 0 0,-1 1 0 0 0,0-1 0 0 0,0 1 0 0 0,0-1 0 0 0,0 1 0 0 0,1-1-1 0 0,-1 1 1 0 0,0-1 0 0 0,0 1 0 0 0,0-1 0 0 0,0 1 0 0 0,0-1 0 0 0,0 1 0 0 0,0-1-1 0 0,0 1 1 0 0,0-1 0 0 0,-1 1 0 0 0,1-1 0 0 0,0 1 0 0 0,-2 6-1063 0 0,3-6 1096 0 0,0 0 0 0 0,-1-1 0 0 0,1 1 0 0 0,0 0 0 0 0,-1-1 0 0 0,1 1 0 0 0,0-1 0 0 0,0 1 0 0 0,0-1 0 0 0,0 1 0 0 0,-1-1-1 0 0,1 1 1 0 0,0-1 0 0 0,0 0 0 0 0,0 0 0 0 0,0 1 0 0 0,0-1 0 0 0,0 0 0 0 0,0 0 0 0 0,0 0 0 0 0,1 0 0 0 0,23 1 113 0 0,-1-2-454 0 0,-19 1 332 0 0,0 0 0 0 0,0 0 0 0 0,0-1 0 0 0,0 1 0 0 0,0-1 0 0 0,0 0 0 0 0,9-4 0 0 0,-12 5 42 0 0,0-1 1 0 0,-1 0-1 0 0,1 1 0 0 0,0-1 1 0 0,0 1-1 0 0,0 0 0 0 0,-1-1 1 0 0,1 1-1 0 0,2 0 0 0 0,5-1-138 0 0,-6 0-671 0 0,0-1 1 0 0,0 1-1 0 0,0-1 0 0 0,0 0 1 0 0,-1 0-1 0 0,4-4 0 0 0,2 0-446 0 0,-5 4-874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5:43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6448 0 0,'-16'4'14009'0'0,"15"5"-11943"0"0,1-8-1887 0 0,0 0 0 0 0,0 1 0 0 0,0-1 0 0 0,0 0-1 0 0,0 0 1 0 0,0 1 0 0 0,1-1 0 0 0,-1 0 0 0 0,0 0 0 0 0,1 1 0 0 0,-1-1 0 0 0,1 0 0 0 0,-1 0 0 0 0,1 0 0 0 0,-1 0 0 0 0,3 2 0 0 0,-3-1-78 0 0,1 0-1 0 0,-1-1 1 0 0,1 1 0 0 0,-1 0 0 0 0,1-1 0 0 0,-1 1 0 0 0,0 0 0 0 0,0-1 0 0 0,0 1 0 0 0,0 0 0 0 0,0 0 0 0 0,0-1 0 0 0,-1 4 0 0 0,0 15 607 0 0,5-2-286 0 0,-3-13-317 0 0,0 0-1 0 0,0 1 0 0 0,1 9 1 0 0,3 84 280 0 0,-3-56-424 0 0,-2-31-94 0 0,0 0-1 0 0,1 1 1 0 0,1-1-1 0 0,0 0 1 0 0,4 13-1 0 0,0-6-518 0 0,-1 0-1 0 0,4 32 1 0 0,-8-41 312 0 0,0-7-37 0 0,0 1 1 0 0,0 0-1 0 0,0-1 1 0 0,0 1 0 0 0,1-1-1 0 0,-1 1 1 0 0,1-1-1 0 0,0 0 1 0 0,0 0-1 0 0,4 5 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5:44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6912 0 0,'16'-19'1189'0'0,"-10"9"2580"0"0,-5 10-3478 0 0,-1-1 1 0 0,0 1-1 0 0,0-1 0 0 0,1 1 0 0 0,-1-1 0 0 0,0 1 0 0 0,1-1 0 0 0,-1 1 1 0 0,0-1-1 0 0,1 1 0 0 0,-1-1 0 0 0,1 1 0 0 0,-1 0 0 0 0,1-1 1 0 0,-1 1-1 0 0,1-1 0 0 0,-1 1 0 0 0,1 0 0 0 0,-1 0 0 0 0,1-1 0 0 0,0 1 1 0 0,-1 0-1 0 0,1 0 0 0 0,-1 0 0 0 0,1 0 0 0 0,0 0 0 0 0,-1 0 0 0 0,1 0 1 0 0,0 0-1 0 0,16-6 3550 0 0,-7 2-3009 0 0,6 2 151 0 0,1 0 1 0 0,-1 1-1 0 0,27 2 0 0 0,145 18 1005 0 0,-154-9-1951 0 0,-7-2-10 0 0,-26-8-26 0 0,0 0 0 0 0,0 0-1 0 0,0 0 1 0 0,-1 0 0 0 0,1 1-1 0 0,0-1 1 0 0,0 0 0 0 0,-1 0 0 0 0,1 1-1 0 0,0-1 1 0 0,0 0 0 0 0,-1 1 0 0 0,1-1-1 0 0,0 1 1 0 0,-1-1 0 0 0,1 1 0 0 0,1 1-1 0 0,-4 4 28 0 0,1-5-16 0 0,2 0-11 0 0,-1 0 0 0 0,0 0 0 0 0,0 0-1 0 0,0 0 1 0 0,1-1 0 0 0,-1 1-1 0 0,0 0 1 0 0,1 0 0 0 0,-1-1 0 0 0,1 1-1 0 0,-1 0 1 0 0,1-1 0 0 0,-1 1-1 0 0,1 0 1 0 0,1 0 0 0 0,-2 0-1 0 0,1-1 0 0 0,-1 1 0 0 0,1 0 0 0 0,-1-1 0 0 0,1 1 0 0 0,-1 0-1 0 0,1-1 1 0 0,-1 1 0 0 0,1 0 0 0 0,-1 0 0 0 0,0-1 0 0 0,1 1 0 0 0,-1 0 0 0 0,0 0 0 0 0,1 1 0 0 0,-2 1 0 0 0,1-1 0 0 0,0 1 0 0 0,-1-1 0 0 0,0 1 1 0 0,0-1-1 0 0,1 1 0 0 0,-2-1 0 0 0,1 1 0 0 0,-2 3 0 0 0,2-4-1 0 0,-1 0 0 0 0,1 0 0 0 0,0 0 0 0 0,0 0 0 0 0,0 1-1 0 0,0-1 1 0 0,1 0 0 0 0,-1 1 0 0 0,1-1 0 0 0,-1 1 0 0 0,1-1 0 0 0,0 5 0 0 0,1 11-98 0 0,-1 0 0 0 0,0 0 0 0 0,-5 27 0 0 0,1-17-131 0 0,2-17 87 0 0,0 0 0 0 0,-1 0 0 0 0,-5 15 0 0 0,4-17-22 0 0,1 1 0 0 0,0 1-1 0 0,1-1 1 0 0,-1 13 0 0 0,1-9-248 0 0,-1 1-1 0 0,-8 28 1 0 0,6-26-2105 0 0,-4 25 0 0 0,5-28-3341 0 0,-2-3-1552 0 0</inkml:trace>
  <inkml:trace contextRef="#ctx0" brushRef="#br0" timeOffset="1">159 292 17359 0 0,'10'21'795'0'0,"-10"-21"-767"0"0,1 0-1 0 0,-1 0 1 0 0,0 1-1 0 0,0-1 0 0 0,1 0 1 0 0,-1 0-1 0 0,0 0 1 0 0,1 1-1 0 0,-1-1 1 0 0,0 0-1 0 0,1 0 1 0 0,-1 0-1 0 0,0 0 1 0 0,1 0-1 0 0,-1 0 1 0 0,0 0-1 0 0,1 0 1 0 0,-1 1-1 0 0,0-1 1 0 0,1 0-1 0 0,-1-1 0 0 0,1 1 1 0 0,-1 0-1 0 0,0 0 1 0 0,1 0-1 0 0,-1 0 1 0 0,0 0-1 0 0,1 0 1 0 0,-1 0-1 0 0,0 0 1 0 0,1-1-1 0 0,-1 1 1 0 0,0 0-1 0 0,0 0 1 0 0,1-1-1 0 0,-1 1 45 0 0,9-2 385 0 0,-1 0 0 0 0,0 1-1 0 0,1 0 1 0 0,10 0 0 0 0,-14 1 115 0 0,-4 0-451 0 0,-1 0 0 0 0,1 0 1 0 0,-1 0-1 0 0,1 0 0 0 0,-1 0 0 0 0,0 0 0 0 0,1 0 0 0 0,-1-1 0 0 0,1 1 0 0 0,-1 0 0 0 0,0 0 0 0 0,1-1 0 0 0,-1 1 0 0 0,0 0 0 0 0,1-1 0 0 0,-1 1 0 0 0,0 0 1 0 0,1-1-1 0 0,-1 1 0 0 0,0-1 0 0 0,5-3 390 0 0,5 1 281 0 0,0 0 0 0 0,18-3 0 0 0,8-1 989 0 0,55-10-235 0 0,-12 4-663 0 0,-38 7-1884 0 0,-26 4-450 0 0,23-6-1 0 0,-33 7 1156 0 0,1-1-1 0 0,-1 0 1 0 0,0 0-1 0 0,0-1 1 0 0,0 0 0 0 0,-1 1-1 0 0,1-2 1 0 0,4-3-1 0 0,17-19-2261 0 0,1-4-24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5:44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14744 0 0,'0'0'11855'0'0,"16"6"-11383"0"0,-10-2-16 0 0,5 0-1184 0 0,-1 2-232 0 0,2-6-56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5:45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19087 0 0,'0'0'68'0'0,"0"-1"0"0"0,0 1 0 0 0,0 0 0 0 0,0-1 0 0 0,0 1 0 0 0,1 0 0 0 0,-1 0 0 0 0,0-1 0 0 0,0 1 0 0 0,0 0 0 0 0,0-1 0 0 0,1 1 0 0 0,-1 0 0 0 0,0 0 0 0 0,0 0 0 0 0,1-1 0 0 0,-1 1 0 0 0,0 0 0 0 0,0 0-1 0 0,1 0 1 0 0,-1 0 0 0 0,0-1 0 0 0,0 1 0 0 0,1 0 0 0 0,-1 0 0 0 0,0 0 0 0 0,1 0 0 0 0,-1 0 0 0 0,1 0 0 0 0,7-1 3 0 0,1 0 0 0 0,14-4 0 0 0,-14 3 709 0 0,0 0-1 0 0,18-1 1 0 0,-14 2 795 0 0,24-3 1 0 0,-24 1-707 0 0,23 1 0 0 0,-30 1-692 0 0,-1 1-1 0 0,1-1 1 0 0,0 0-1 0 0,8-3 1 0 0,-9 2-21 0 0,1 0 0 0 0,0 1 0 0 0,0 0 0 0 0,11-1 0 0 0,-14 3-79 0 0,1-1 1 0 0,-1 1 0 0 0,0-1 0 0 0,1 1-1 0 0,-1 0 1 0 0,1 0 0 0 0,2 2 0 0 0,15 4 461 0 0,-16-6-410 0 0,4 3 16 0 0,12 13-151 0 0,-19-15-66 0 0,-2 4-135 0 0,-1 0 0 0 0,0 0 0 0 0,0 0-1 0 0,-4 10 1 0 0,-2 16-96 0 0,7-29 242 0 0,0-1 1 0 0,0 0-1 0 0,-1 1 0 0 0,1-1 0 0 0,-1 0 0 0 0,1 1 0 0 0,-1-1 0 0 0,0 0 0 0 0,0 0 0 0 0,0 1 0 0 0,0-1 0 0 0,0 0 0 0 0,0 0 0 0 0,-1 0 1 0 0,1 0-1 0 0,-1 0 0 0 0,1-1 0 0 0,-1 1 0 0 0,0 0 0 0 0,0-1 0 0 0,1 1 0 0 0,-5 1 0 0 0,-16 17-603 0 0,18-16 480 0 0,1 0 0 0 0,-1-1 0 0 0,-1 1 0 0 0,-7 4 0 0 0,-41 22-1590 0 0,52-30 1452 0 0,-4 1 116 0 0,10 1 273 0 0,1 0 0 0 0,-1-1 0 0 0,1 1 0 0 0,-1-1 0 0 0,1-1 0 0 0,-1 1 0 0 0,1-1 0 0 0,7 0 0 0 0,16 2 8 0 0,-15 0 273 0 0,1 1-1 0 0,-1 0 1 0 0,0 1 0 0 0,18 8-1 0 0,-26-10-170 0 0,0 1 0 0 0,0 0 0 0 0,-1 0-1 0 0,1 1 1 0 0,-1 0 0 0 0,0 0-1 0 0,0 0 1 0 0,0 0 0 0 0,0 1-1 0 0,-1 0 1 0 0,8 10 0 0 0,-11-11-160 0 0,1 0 0 0 0,-1 0 0 0 0,1 0 0 0 0,-1 0-1 0 0,-1 0 1 0 0,1 0 0 0 0,0 0 0 0 0,-1 5 0 0 0,1 0-4 0 0,0 7-13 0 0,0 0 0 0 0,-1 0 0 0 0,-1 17 0 0 0,0-24 0 0 0,-1 0 0 0 0,1-1 0 0 0,-2 1 0 0 0,1 0 0 0 0,-1-1 0 0 0,-6 14 0 0 0,-1-10 0 0 0,4-11 0 0 0,4-2 0 0 0,-45 12 4 0 0,34-7-27 0 0,0-1 1 0 0,-25 3-1 0 0,25-5-235 0 0,-1 0 0 0 0,1-1 0 0 0,-1-1 0 0 0,-19-4 0 0 0,28 4-112 0 0,0 0 1 0 0,1 0-1 0 0,-1-1 1 0 0,0 1-1 0 0,1-1 0 0 0,0 0 1 0 0,-1-1-1 0 0,1 1 1 0 0,0-1-1 0 0,0 0 1 0 0,0 0-1 0 0,0 0 0 0 0,1 0 1 0 0,-1-1-1 0 0,1 1 1 0 0,-4-6-1 0 0,0-10-7808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5:45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23039 0 0,'0'0'1760'0'0,"1"-1"-1205"0"0,2-3-513 0 0,-1 1 0 0 0,1-1 0 0 0,0 1 0 0 0,-1 0 0 0 0,2 0 0 0 0,-1 0 0 0 0,0 0 0 0 0,0 1 0 0 0,1 0 0 0 0,-1-1 0 0 0,1 1 0 0 0,0 0 0 0 0,6-2 0 0 0,4 0 648 0 0,0 0 1 0 0,24-4-1 0 0,-6 2 592 0 0,-19 5-926 0 0,0 0-1 0 0,0 1 1 0 0,0 0 0 0 0,0 1-1 0 0,22 4 1 0 0,-15-3-185 0 0,-10 0-305 0 0,-1 0 0 0 0,17 6 1 0 0,12 3 462 0 0,-28-8-190 0 0,-10-3-138 0 0,0 0 1 0 0,1 0-1 0 0,-1 1 0 0 0,0-1 1 0 0,1 0-1 0 0,-1 1 0 0 0,0-1 1 0 0,0 0-1 0 0,1 1 0 0 0,-1-1 1 0 0,0 1-1 0 0,0-1 0 0 0,0 0 1 0 0,1 1-1 0 0,-1-1 0 0 0,0 1 1 0 0,0-1-1 0 0,0 1 0 0 0,0-1 1 0 0,0 1-1 0 0,0 2-5 0 0,0 0 0 0 0,-1 1 0 0 0,1-1 0 0 0,-1 0 0 0 0,0 0-1 0 0,0 0 1 0 0,0 0 0 0 0,0 0 0 0 0,-1 0 0 0 0,1-1 0 0 0,-1 1 0 0 0,-3 5 0 0 0,-4 2-474 0 0,-18 17 1 0 0,-2 3-907 0 0,19-19 898 0 0,8-9 343 0 0,0 0 0 0 0,0 1-1 0 0,0-1 1 0 0,0 1 0 0 0,1 0 0 0 0,-3 4 0 0 0,3-5-121 0 0,0 0 197 0 0,0-1 1 0 0,0 1-1 0 0,0 0 0 0 0,0-1 0 0 0,0 1 1 0 0,0-1-1 0 0,-1 0 0 0 0,1 1 0 0 0,0-1 0 0 0,-1 0 1 0 0,1 1-1 0 0,-3 0 0 0 0,9-1 154 0 0,-1 0-1 0 0,1 0 1 0 0,0 0 0 0 0,0 1-1 0 0,-1-1 1 0 0,1 1-1 0 0,-1 1 1 0 0,1-1 0 0 0,4 3-1 0 0,18 9 556 0 0,-17-9-401 0 0,0 0-1 0 0,0 0 1 0 0,17 14 0 0 0,-18-12-10 0 0,1 0 0 0 0,-1-1 1 0 0,18 8-1 0 0,-26-14-223 0 0,0 1 0 0 0,-1-1-1 0 0,1 1 1 0 0,-1-1 0 0 0,1 1 0 0 0,-1-1-1 0 0,1 1 1 0 0,-1 0 0 0 0,0-1 0 0 0,1 1-1 0 0,-1 0 1 0 0,0-1 0 0 0,1 1 0 0 0,-1 0-1 0 0,0-1 1 0 0,0 1 0 0 0,0 0 0 0 0,0 0 0 0 0,1 2 4 0 0,6 20-154 0 0,-6-22 132 0 0,-1 0-1 0 0,0 0 1 0 0,0 0 0 0 0,0 0-1 0 0,0 0 1 0 0,0 0-1 0 0,0 0 1 0 0,-1 0 0 0 0,1 0-1 0 0,0 0 1 0 0,0 0 0 0 0,-1-1-1 0 0,1 1 1 0 0,0 0-1 0 0,-1 0 1 0 0,1 0 0 0 0,-1 0-1 0 0,1-1 1 0 0,-1 1 0 0 0,0 1-1 0 0,1-2 9 0 0,0 0 0 0 0,0 0 0 0 0,0 0 0 0 0,-1 0 0 0 0,1 0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0 0 0 0,0 1 0 0 0,0-1 0 0 0,0 0 0 0 0,0 0 0 0 0,0 0 0 0 0,0 0 0 0 0,0 0 0 0 0,0 0 0 0 0,0 0 0 0 0,0 0 0 0 0,0 0 0 0 0,0 0 0 0 0,1 0 0 0 0,-1 0 0 0 0,0 1 0 0 0,13 19 337 0 0,-13-19-312 0 0,0-1 1 0 0,0 1-1 0 0,-1 0 1 0 0,1 0-1 0 0,0-1 1 0 0,-1 1 0 0 0,1 0-1 0 0,0-1 1 0 0,-1 1-1 0 0,1-1 1 0 0,-1 1-1 0 0,1 0 1 0 0,-1-1-1 0 0,0 1 1 0 0,1-1-1 0 0,-2 1 1 0 0,1 0 24 0 0,-11 13 36 0 0,7-7-81 0 0,-1-1 0 0 0,-10 10 0 0 0,12-13-4 0 0,0 0 0 0 0,0 0 1 0 0,0 0-1 0 0,-1 0 0 0 0,0-1 0 0 0,1 0 0 0 0,-1 0 0 0 0,0 0 1 0 0,0 0-1 0 0,0-1 0 0 0,0 0 0 0 0,0 0 0 0 0,0 0 0 0 0,-1-1 1 0 0,-4 1-1 0 0,-20-1-98 0 0,20 1 12 0 0,-1-1 0 0 0,1 0 0 0 0,-1 0 0 0 0,1-1 1 0 0,-14-4-1 0 0,-10 1-361 0 0,29 4 172 0 0,1 0 1 0 0,-1 0 0 0 0,0-1-1 0 0,1 1 1 0 0,-1-1 0 0 0,1 0-1 0 0,-1-1 1 0 0,1 1-1 0 0,0-1 1 0 0,0 1 0 0 0,-1-1-1 0 0,1-1 1 0 0,0 1 0 0 0,-4-3-1 0 0,4 0-2280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5:46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4608 0 0,'12'38'16693'0'0,"-12"-38"-16573"0"0,0 0 1 0 0,0-1-1 0 0,0 1 1 0 0,0-1 0 0 0,0 1-1 0 0,-1 0 1 0 0,1-1-1 0 0,0 1 1 0 0,0 0-1 0 0,0-1 1 0 0,0 1 0 0 0,0 0-1 0 0,-1-1 1 0 0,1 1-1 0 0,0 0 1 0 0,0-1-1 0 0,-1 1 1 0 0,1 0-1 0 0,0 0 1 0 0,0-1 0 0 0,-1 1-1 0 0,1 0 1 0 0,0 0-1 0 0,-1 0 1 0 0,1-1-1 0 0,0 1 1 0 0,-1 0 0 0 0,1 0-1 0 0,0 0 1 0 0,-1 0-1 0 0,-14-2 780 0 0,3 0 255 0 0,11 2-1093 0 0,-1-1 0 0 0,1 1 0 0 0,0-1 0 0 0,0 1 0 0 0,0 0 0 0 0,-1-1 0 0 0,1 1 1 0 0,0 0-1 0 0,-1 0 0 0 0,1 0 0 0 0,0 0 0 0 0,0 0 0 0 0,-1 0 0 0 0,1 0 0 0 0,0 0 1 0 0,-1 0-1 0 0,1 1 0 0 0,0-1 0 0 0,0 0 0 0 0,0 1 0 0 0,-1-1 0 0 0,1 1 1 0 0,0 0-1 0 0,-2 1 0 0 0,-13 4 458 0 0,9-3-412 0 0,1 0 0 0 0,0-1 0 0 0,-7 6 0 0 0,6-3-89 0 0,0 0 0 0 0,0 1 0 0 0,1 0 0 0 0,0 0 1 0 0,0 0-1 0 0,1 1 0 0 0,-6 8 0 0 0,5-5-31 0 0,5-5-9 0 0,-6 43-258 0 0,6-44 249 0 0,1 0 0 0 0,0 1 0 0 0,1-1 0 0 0,-1 0 0 0 0,1 1 0 0 0,-1-1 0 0 0,1 0 0 0 0,3 8-1 0 0,-3-11 18 0 0,0 1 0 0 0,-1-1-1 0 0,1 0 1 0 0,0 0 0 0 0,0 0-1 0 0,-1 0 1 0 0,1-1-1 0 0,0 1 1 0 0,0 0 0 0 0,0 0-1 0 0,2 1 1 0 0,3 3-21 0 0,2 4-23 0 0,12 13-65 0 0,-19-21 115 0 0,0 0 0 0 0,0 0 0 0 0,0 0-1 0 0,0-1 1 0 0,0 1 0 0 0,0 0 0 0 0,0-1-1 0 0,0 1 1 0 0,0 0 0 0 0,1-1 0 0 0,-1 0 0 0 0,0 1-1 0 0,0-1 1 0 0,1 0 0 0 0,-1 0 0 0 0,3 1-1 0 0,4-3-112 0 0,1-1-1 0 0,12-4 0 0 0,-6 1-30 0 0,-10 5 11 0 0,0-1-1 0 0,0-1 1 0 0,-1 1-1 0 0,1-1 0 0 0,-1 0 1 0 0,1 0-1 0 0,5-5 1 0 0,25-28-1698 0 0,-25 24 523 0 0,1-2-848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5:05:46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 17359 0 0,'0'0'1574'0'0,"0"3"-1292"0"0,-2 17-178 0 0,1-18 175 0 0,0 1-1 0 0,1-1 1 0 0,-1 1-1 0 0,1-1 1 0 0,0 0-1 0 0,0 1 1 0 0,0-1-1 0 0,0 1 1 0 0,1-1-1 0 0,-1 1 1 0 0,0-1-1 0 0,1 0 1 0 0,0 1-1 0 0,1 3 1 0 0,26 72 3720 0 0,-22-49-3135 0 0,-6-24-692 0 0,1 0-1 0 0,0 0 0 0 0,0 1 1 0 0,0-1-1 0 0,1 0 0 0 0,0 0 1 0 0,4 9-1 0 0,-5-12-158 0 0,0-1 0 0 0,0 1 0 0 0,0 0 0 0 0,-1-1 0 0 0,1 1 1 0 0,-1 0-1 0 0,1 0 0 0 0,-1-1 0 0 0,0 1 0 0 0,1 0 0 0 0,-1 0 0 0 0,0 2 0 0 0,0-2-4 0 0,0-1 1 0 0,0 1-1 0 0,0 0 0 0 0,0 0 0 0 0,1 0 1 0 0,-1 0-1 0 0,0 0 0 0 0,1-1 1 0 0,0 1-1 0 0,-1 0 0 0 0,1 0 1 0 0,0-1-1 0 0,2 3 0 0 0,0 1 8 0 0,-2-2-17 0 0,1-1 0 0 0,0 0 0 0 0,0 0 0 0 0,0 0-1 0 0,0 0 1 0 0,0 0 0 0 0,3 2 0 0 0,3 1-20 0 0,-6-4-77 0 0,0 0-97 0 0,-2-1 191 0 0,1 1 0 0 0,0-1-1 0 0,-1 0 1 0 0,1 0-1 0 0,0 1 1 0 0,0-1 0 0 0,-1 0-1 0 0,1 0 1 0 0,0 0-1 0 0,0 0 1 0 0,-1 0-1 0 0,1 0 1 0 0,0 0 0 0 0,0-1-1 0 0,-1 1 1 0 0,1 0-1 0 0,0 0 1 0 0,0 0 0 0 0,-1-1-1 0 0,1 1 1 0 0,0 0-1 0 0,-1-1 1 0 0,1 1-1 0 0,0-1 1 0 0,-1 1 0 0 0,1-1-1 0 0,-1 1 1 0 0,1-1-1 0 0,-1 1 1 0 0,1-1 0 0 0,-1 1-1 0 0,1-2 1 0 0,1-2-26 0 0,0 1 0 0 0,-1-1-1 0 0,0 0 1 0 0,1 0 0 0 0,-1-5 0 0 0,5-11-77 0 0,-2 11 74 0 0,-1 1 0 0 0,0-1 0 0 0,0 0 0 0 0,0 0 0 0 0,-1-1 0 0 0,-1 1 0 0 0,1-15 0 0 0,-1 19 24 0 0,-1-1-1 0 0,1 1 1 0 0,0-1 0 0 0,0 1 0 0 0,1-1-1 0 0,-1 1 1 0 0,1 0 0 0 0,1 0-1 0 0,-1-1 1 0 0,1 2 0 0 0,5-10-1 0 0,4-7-3 0 0,-3-3 9 0 0,-8 21 5 0 0,0 1 0 0 0,0-1 0 0 0,0 0 0 0 0,0 0 0 0 0,1 1 0 0 0,-1-1 0 0 0,0 0 0 0 0,5-4 0 0 0,-5 7 6 0 0,0-1 1 0 0,0 0 0 0 0,-1 0-1 0 0,1 0 1 0 0,0 0-1 0 0,0 0 1 0 0,-1 0-1 0 0,1 0 1 0 0,0-1 0 0 0,-1 1-1 0 0,1 0 1 0 0,-1 0-1 0 0,0 0 1 0 0,1-1 0 0 0,-1-1-1 0 0,0 3 4 0 0,1-1 0 0 0,-1 1 1 0 0,0 0-1 0 0,0-1 0 0 0,0 1 0 0 0,0 0 0 0 0,1-1 1 0 0,-1 1-1 0 0,0 0 0 0 0,1 0 0 0 0,-1-1 0 0 0,0 1 1 0 0,0 0-1 0 0,1 0 0 0 0,-1 0 0 0 0,0-1 0 0 0,1 1 1 0 0,-1 0-1 0 0,0 0 0 0 0,1 0 0 0 0,-1 0 0 0 0,0 0 1 0 0,1-1-1 0 0,-1 1 0 0 0,1 0 0 0 0,-1 0 0 0 0,0 0 0 0 0,1 0 1 0 0,-1 0-1 0 0,0 0 0 0 0,1 0 0 0 0,-1 1 0 0 0,1-1 1 0 0,-1 0-1 0 0,0 0 0 0 0,1 0 0 0 0,-1 0 0 0 0,1 1 1 0 0,13 2 206 0 0,-14-3-261 0 0,4 3 57 0 0,0 1 0 0 0,0-1-1 0 0,0 0 1 0 0,-1 1-1 0 0,1 0 1 0 0,-1 0-1 0 0,0 0 1 0 0,0 0 0 0 0,0 0-1 0 0,-1 1 1 0 0,3 6-1 0 0,9 13 43 0 0,-1-6-47 0 0,-10-12-10 0 0,1-1 0 0 0,0 1 0 0 0,1-1 0 0 0,0 0 0 0 0,-1 0 0 0 0,2 0 1 0 0,-1-1-1 0 0,0 0 0 0 0,1 0 0 0 0,12 7 0 0 0,-12-9 0 0 0,-5-2 0 0 0,1 0 0 0 0,0 1 0 0 0,-1-1 0 0 0,1 1 0 0 0,0 0 0 0 0,-1-1 0 0 0,1 1 0 0 0,-1 0 0 0 0,1 0 0 0 0,-1 0 0 0 0,2 2 0 0 0,10 4 0 0 0,-10-9 0 0 0,-2 0 0 0 0,8-2 66 0 0,-7 3-45 0 0,0 1 0 0 0,-1-1 0 0 0,1 0 0 0 0,0 0 0 0 0,0 0 0 0 0,-1 0 0 0 0,1-1 0 0 0,0 1 0 0 0,1-2 0 0 0,7-15 18 0 0,-8 15-28 0 0,0-1 0 0 0,-1 1 0 0 0,1 0 0 0 0,0 0 0 0 0,5-5 0 0 0,0-1 23 0 0,-1-1 0 0 0,0 1 0 0 0,6-13 0 0 0,0 0 54 0 0,-11 20-76 0 0,0 0-1 0 0,0 1 0 0 0,1-1 0 0 0,-1 1 0 0 0,0-1 0 0 0,1 1 0 0 0,-1 0 0 0 0,1-1 1 0 0,-1 1-1 0 0,1 0 0 0 0,-1 0 0 0 0,1 0 0 0 0,0 0 0 0 0,0 1 0 0 0,-1-1 0 0 0,1 0 1 0 0,0 1-1 0 0,0-1 0 0 0,0 1 0 0 0,0-1 0 0 0,0 1 0 0 0,0 0 0 0 0,0 0 0 0 0,-1 0 1 0 0,1 0-1 0 0,0 0 0 0 0,0 1 0 0 0,0-1 0 0 0,0 0 0 0 0,0 1 0 0 0,2 0 0 0 0,4 4 42 0 0,0 0 0 0 0,0 0-1 0 0,-1 0 1 0 0,1 1 0 0 0,11 12-1 0 0,27 37 44 0 0,-30-34-138 0 0,19 19-1 0 0,-21-26-149 0 0,6 6-741 0 0,42 35-1 0 0,-42-42-726 0 0,-11-2-69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8T01:24:14.9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4463 6 2760 0 0,'-12'29'12126'0'0,"-39"-29"-9023"0"0,43-5-2957 0 0,2 5-110 0 0,-7-4 82 0 0,12 3 3 0 0,-2 1 20 0 0,-2 0-58 0 0,-1-1 0 0 0,1 0 0 0 0,0 0 0 0 0,-1 0 0 0 0,-7-4 0 0 0,7 3 19 0 0,0 0 1 0 0,0 0-1 0 0,-1 1 0 0 0,1 0 1 0 0,-12-1-1 0 0,2-1 12 0 0,13 2-106 0 0,1 1-1 0 0,0-1 1 0 0,0 1 0 0 0,0 0-1 0 0,-1-1 1 0 0,1 1-1 0 0,0 0 1 0 0,0 0 0 0 0,0 1-1 0 0,-1-1 1 0 0,-2 1 0 0 0,-26 8 13 0 0,29-8-17 0 0,0-1 1 0 0,1 1-1 0 0,-1-1 1 0 0,0 1-1 0 0,0-1 0 0 0,0 0 1 0 0,1 0-1 0 0,-1 0 1 0 0,0 0-1 0 0,0 0 0 0 0,-2-1 1 0 0,-16 0 6 0 0,19 1-10 0 0,-2 1 3 0 0,0-1 0 0 0,0 1 0 0 0,0-1 0 0 0,0 1 0 0 0,0 0 0 0 0,0 0 0 0 0,0 0 0 0 0,0 0 0 0 0,0 1 0 0 0,1-1 0 0 0,-1 1 0 0 0,-4 3 0 0 0,2-2 12 0 0,1 0-1 0 0,-1-1 0 0 0,0 1 0 0 0,0-1 1 0 0,0 0-1 0 0,0-1 0 0 0,0 1 0 0 0,0-1 1 0 0,-9 1-1 0 0,6 0 12 0 0,0-1 1 0 0,0 1-1 0 0,0 1 0 0 0,-8 3 1 0 0,5-1 51 0 0,-1 0 1 0 0,-11 4-1 0 0,20-9-64 0 0,1 1 0 0 0,-1 0 0 0 0,1 0 0 0 0,0 0 0 0 0,0 1 0 0 0,-1-1 0 0 0,-3 4 0 0 0,5-4-5 0 0,-1 1 0 0 0,0-1 0 0 0,0 0-1 0 0,0 0 1 0 0,0 0 0 0 0,0 0 0 0 0,0 0 0 0 0,-4 1-1 0 0,-2 1 26 0 0,0 0-1 0 0,0 0 1 0 0,-9 5-1 0 0,10-4-12 0 0,-1 0-1 0 0,-15 4 1 0 0,7-3 34 0 0,0 1 0 0 0,-16 8 1 0 0,-22 8 73 0 0,-15 7-2 0 0,59-25-110 0 0,0 0 1 0 0,0 1 0 0 0,-12 8-1 0 0,-16 7-18 0 0,-96 44 0 0 0,101-48 0 0 0,19-9 0 0 0,-29 11 0 0 0,36-15 0 0 0,0-1 0 0 0,0 2 0 0 0,-6 3 0 0 0,6-3 0 0 0,0 0 0 0 0,1-1 0 0 0,-10 3 0 0 0,-17 10 29 0 0,26-13-20 0 0,0 1-1 0 0,1-1 1 0 0,-15 5 0 0 0,12-5-9 0 0,0 0 0 0 0,1 1 0 0 0,-1 0 0 0 0,1 1 0 0 0,0 0 0 0 0,-13 9 0 0 0,11-6 0 0 0,0-1 0 0 0,-20 9 0 0 0,6-4 20 0 0,1 1-1 0 0,-24 18 0 0 0,7-5 45 0 0,40-26-63 0 0,-8 5 44 0 0,0 0-1 0 0,1 0 0 0 0,0 0 1 0 0,0 1-1 0 0,0 0 0 0 0,-7 9 1 0 0,2-2-102 0 0,0-1-1 0 0,-1 0 1 0 0,-15 11 0 0 0,-2 2 292 0 0,1 0-253 0 0,-54 46-292 0 0,15-10 310 0 0,37-34 0 0 0,23-18 0 0 0,-1-1 0 0 0,-13 9 0 0 0,-13 6 0 0 0,-31 29 0 0 0,59-47 0 0 0,-1 1-1 0 0,-14 7 0 0 0,-1 2 14 0 0,6-4 13 0 0,-32 15 0 0 0,3-2 29 0 0,-53 27 9 0 0,29-4 90 0 0,40-29-148 0 0,1 1-1 0 0,-26 23 1 0 0,46-34-7 0 0,-20 12 4 0 0,21-16-6 0 0,1 1 1 0 0,0 0 0 0 0,0 0-1 0 0,1 1 1 0 0,-10 10-1 0 0,-37 41-57 0 0,43-46 60 0 0,-1-1 0 0 0,-12 10 0 0 0,13-12 0 0 0,1 0 0 0 0,0 1 0 0 0,1-1 0 0 0,-9 12 0 0 0,9-9 0 0 0,-1-1 0 0 0,-17 15 0 0 0,-9 12 0 0 0,-31 45 0 0 0,-28 32 0 0 0,67-78 0 0 0,19-24 0 0 0,-15 16 0 0 0,-13 12-19 0 0,-30 30-26 0 0,59-63 45 0 0,1 1 0 0 0,-1 0 0 0 0,1 0 0 0 0,1 1 0 0 0,0 0 0 0 0,-5 11 0 0 0,2-6 0 0 0,-13 20 0 0 0,-87 99 424 0 0,96-117-403 0 0,-59 81-114 0 0,63-85 94 0 0,-119 194 137 0 0,115-185-93 0 0,-17 22 0 0 0,-3 6 36 0 0,-25 36-20 0 0,30-47-48 0 0,10-14 3 0 0,2 0 0 0 0,0 1 0 0 0,-19 48 0 0 0,29-64-16 0 0,1 1 0 0 0,-8 10 0 0 0,7-11 0 0 0,0-1 0 0 0,-6 17 0 0 0,-39 103 0 0 0,40-104 0 0 0,-16 36 0 0 0,0 3 0 0 0,15-35-22 0 0,-15 32 0 0 0,3-10 2 0 0,-18 28 20 0 0,29-58 0 0 0,-55 107 0 0 0,62-116 0 0 0,0 0 0 0 0,-5 21 0 0 0,-2 5 0 0 0,6-21 0 0 0,1 1 0 0 0,-5 29 0 0 0,6-27 0 0 0,-8 28 0 0 0,-6 21 0 0 0,-19 50 0 0 0,26-90 0 0 0,7-20 0 0 0,0 1 0 0 0,-3 17 0 0 0,-11 35 0 0 0,13-45 0 0 0,0 0 0 0 0,1 1 0 0 0,-3 20 0 0 0,5-22 0 0 0,0-1 0 0 0,-7 20 0 0 0,4-18 0 0 0,-3 23 0 0 0,-13 79 0 0 0,-1-6 0 0 0,13-72 0 0 0,0 1 0 0 0,2 1 0 0 0,-4 84 0 0 0,1 42 0 0 0,10 85 0 0 0,-6-182 0 0 0,5-48 0 0 0,-2 1 0 0 0,-5 24 0 0 0,-2 26 0 0 0,-5 23 137 0 0,4-24-18 0 0,6-43-61 0 0,3-20-38 0 0,0 0 0 0 0,0 17 0 0 0,1 33 65 0 0,1 56 110 0 0,6-47-110 0 0,0-7 22 0 0,-4-15-30 0 0,0-37-55 0 0,26 111 103 0 0,-25-112-122 0 0,6 28 21 0 0,2-1 0 0 0,25 54-1 0 0,1 4-23 0 0,1 1 54 0 0,-28-68-43 0 0,-8-19-9 0 0,1 0 1 0 0,0 0-1 0 0,5 8 1 0 0,26 53 53 0 0,2 3-48 0 0,18 11 82 0 0,8 13 1 0 0,-53-79-91 0 0,0-1 0 0 0,11 37 0 0 0,-16-43 9 0 0,1 0-1 0 0,-1-1 0 0 0,2 1 1 0 0,-1-1-1 0 0,11 13 0 0 0,3 6 6 0 0,149 228-14 0 0,-114-180 0 0 0,28 33 21 0 0,-9-14 12 0 0,-34-44 7 0 0,7 13-6 0 0,-14-14-23 0 0,54 97 42 0 0,-31-53 7 0 0,-10-18-2 0 0,-19-32-10 0 0,-15-27-44 0 0,0 1 1 0 0,-2 1-1 0 0,0 0 0 0 0,-1 0 1 0 0,9 31-1 0 0,-9-23-4 0 0,1 0 0 0 0,2 0 0 0 0,0-1 0 0 0,18 27 0 0 0,-1 2 0 0 0,-16-31 0 0 0,2 0 0 0 0,29 40 0 0 0,53 83 0 0 0,-80-122 0 0 0,24 43 0 0 0,32 49 0 0 0,-4-22 64 0 0,-41-57-64 0 0,-18-24 0 0 0,0-1 0 0 0,16 16 0 0 0,10 4 1 0 0,-16-15 16 0 0,-1 1 1 0 0,17 20 0 0 0,-9-6 7 0 0,2-2 1 0 0,42 36 0 0 0,71 49 35 0 0,-72-65-39 0 0,38 31 20 0 0,1-2-42 0 0,-19-16 0 0 0,-35-20 0 0 0,94 56 0 0 0,-44-33-2 0 0,-59-37 8 0 0,56 28 1 0 0,103 48 46 0 0,67 31-53 0 0,-234-118 0 0 0,32 13 0 0 0,65 26 0 0 0,35 11 0 0 0,12-1 0 0 0,-99-38 0 0 0,1 1 0 0 0,50 21 0 0 0,-12-4 0 0 0,-81-34-1 0 0,78 19 0 0 0,-4-2 14 0 0,-73-19 25 0 0,58 10 0 0 0,11 2 3 0 0,2-2-41 0 0,-47-12 0 0 0,41 5 40 0 0,-57-10-13 0 0,78 8 66 0 0,10-3-93 0 0,8 1 0 0 0,-70-7 0 0 0,5 0 0 0 0,-29 1 0 0 0,0-3 0 0 0,0-2 0 0 0,55-7 0 0 0,43-6 0 0 0,49-10 0 0 0,-35 4-2 0 0,-28 4 15 0 0,259-47 40 0 0,49-51 55 0 0,-332 79-205 0 0,340-122 942 0 0,-409 138-820 0 0,73-37-26 0 0,-54 21-23 0 0,106-67-144 0 0,-56 28 103 0 0,52-39 346 0 0,-140 94-268 0 0,113-85-264 0 0,-103 79 242 0 0,38-35 0 0 0,13-10 179 0 0,109-84-68 0 0,-105 84-102 0 0,-51 42 0 0 0,33-32 0 0 0,8-18 0 0 0,121-156 0 0 0,-127 142-17 0 0,21-28 8 0 0,-12 5 21 0 0,57-88-14 0 0,-53 73 66 0 0,-33 42-60 0 0,-3-3-1 0 0,68-178 1 0 0,-110 249 13 0 0,62-198 191 0 0,4-44-381 0 0,-14 58 78 0 0,-19-17 95 0 0,-33 165 0 0 0,3-40 0 0 0,-3 21 0 0 0,8-97 0 0 0,-4 1 0 0 0,-10 128 0 0 0,10-64 0 0 0,-1-24 0 0 0,-1-108 64 0 0,-7 82-64 0 0,-3 90 0 0 0,-5-104 0 0 0,2-95 11 0 0,-2 128 42 0 0,1 54-53 0 0,-1-1 0 0 0,6 33 18 0 0,-3 1 0 0 0,-13-84 0 0 0,5 68-7 0 0,8 43-8 0 0,-1 0 1 0 0,-12-41-1 0 0,-9-30 48 0 0,9 28 5 0 0,8 35-45 0 0,-6-20-12 0 0,2 15 1 0 0,2 0 0 0 0,-6-41 0 0 0,-5-22 0 0 0,7 30 0 0 0,6 23 0 0 0,7 41 0 0 0,-39-155 146 0 0,35 140-111 0 0,0-1 1 0 0,-2-20-1 0 0,-4-19 17 0 0,-1-9-52 0 0,3 14 0 0 0,0-9 0 0 0,6 44 0 0 0,1 0 0 0 0,-10-31 0 0 0,3 21 4 0 0,0 1 13 0 0,0 0 1 0 0,-2 1-1 0 0,-15-27 1 0 0,17 37 26 0 0,6 12-28 0 0,0 0 1 0 0,0 1 0 0 0,-6-7-1 0 0,-21-34-16 0 0,11 16 0 0 0,9 13 0 0 0,-10-23 0 0 0,-1-2 0 0 0,10 13 0 0 0,10 26 0 0 0,0-1 0 0 0,0 0 0 0 0,0 1 0 0 0,0 0 0 0 0,-1-1 0 0 0,1 1 0 0 0,-1 0 0 0 0,0 0 0 0 0,-3-5 0 0 0,1 4 0 0 0,1-1 0 0 0,0 1 0 0 0,0-1 0 0 0,0 0 0 0 0,0 0 0 0 0,1 0 0 0 0,0 0 0 0 0,0 0 0 0 0,-1-8 0 0 0,1 6 0 0 0,-1-1 0 0 0,0 0 0 0 0,0 1 0 0 0,-7-12 0 0 0,-5-13 0 0 0,14 27 0 0 0,-1 0 0 0 0,0 1 0 0 0,0-1 0 0 0,-1 0 0 0 0,0 1 0 0 0,-3-6 0 0 0,3 7-4 0 0,1-1 1 0 0,0 1-1 0 0,0-1 0 0 0,0 1 1 0 0,0-1-1 0 0,-2-7 0 0 0,-7-14-30 0 0,8 21 30 0 0,1-1 0 0 0,0 1 0 0 0,0-1 0 0 0,1 1 0 0 0,-2-6 0 0 0,1 0-37 0 0,-1-7 28 0 0,3 15 13 0 0,0 0 0 0 0,0 0 1 0 0,-1 0-1 0 0,1 0 0 0 0,0 0 1 0 0,-1 0-1 0 0,-1-3 0 0 0,1 4 0 0 0,1-1 0 0 0,-1 1 0 0 0,1 0 0 0 0,-1 0 0 0 0,1-1 0 0 0,0 1 0 0 0,0 0 0 0 0,-1-1 0 0 0,1 1 0 0 0,0 0 0 0 0,0-2 0 0 0,0 0 0 0 0,0 0 0 0 0,0 1 0 0 0,-1-1 0 0 0,1 0 0 0 0,-1 0 0 0 0,1 0 0 0 0,-1 1 0 0 0,0-1 0 0 0,-2-3 0 0 0,-7-13 0 0 0,6 9 0 0 0,-2-11 0 0 0,6 20 0 0 0,0-1 0 0 0,0 1 0 0 0,0-1 0 0 0,-1 1 0 0 0,1-1 0 0 0,-1 1 0 0 0,1 0 0 0 0,-1-1 0 0 0,1 1 0 0 0,-1 0 0 0 0,0 0 0 0 0,0-1 0 0 0,-1 0 0 0 0,-1-6 0 0 0,-3-14 0 0 0,1 13 0 0 0,2 6-4 0 0,1 1-1 0 0,0-1 1 0 0,0 0 0 0 0,0 0-1 0 0,1 0 1 0 0,-1 0-1 0 0,1 0 1 0 0,-1 0-1 0 0,1 0 1 0 0,0 0 0 0 0,0-1-1 0 0,1 1 1 0 0,-2-5-1 0 0,2 2 3 0 0,-7-27-30 0 0,4 13-29 0 0,3 14 30 0 0,1-1-3 0 0,-1 0 1 0 0,-1 0-1 0 0,1 0 1 0 0,-1 0-1 0 0,-3-8 1 0 0,2 4-607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6:13:15.01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119 0 1191,'0'0'52,"0"0"12,0 0-51,0 0-13,-11 10 0,5 0 0,1 6 72,-1-6 12,0 5 3,0 0 0,1 0-55,-7 0-12,7 1-1,-1 4-1,0-5-30,1 5-7,-1-4-1,6-1 0,0-15 35,-6 15 6,6-15 2,0 0 0,0 0-23,0 15 0,0-15 0,0 0 0,0 0 0,0 0 0,0 0 0,0 0 0,6 15 0,-6-15 0,11 5 0,-11-5 0,12 11 0,-12-11 0,11 5 0,-11-5 0,11 5 0,7-5 0,-7 0 0,0 5 0,-11-5 0,12 5 0,-12-5 0,11 5 0,1 5 0,-12-10 0,0 0 0,5 10 0,1 5 0,-6-15 0,6 11 0,-6-11 0,5 15 0,-5 0 0,0-5 0,-5 5 0,5 0 10,0 1-2,-6-1-8,0 0 12,1 5-2,-7-4-1,1 9 0,-1-5 0,-5 5-9,6-4 0,-6-1 0,5 0 0,1-10 0,-6 6-14,5-1 5,1 0 1,11-15-27,0 0-5,-11 5 0,11-5-412,0 0-81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6:23:38.68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268 66 288,'0'0'25,"0"0"-25,0 0 0,0 0 0,0 0 210,0 0 37,0 0 7,0 0 2,0 0-109,0 0-22,0 0-4,0 0-1,0 0-19,0 0-4,0 0-1,0 0 0,-6-5-17,0 0-4,6 5-1,0 0 0,0 0-36,-5-10-7,-7 0-2,1 5 0,-6 0-10,5 5-3,1-5 0,5 0 0,-5-1 4,11 6 0,-6-5 0,6 5 0,-5 0-1,-7 0 0,1 0 0,-1 0 0,12 0-10,0 0-1,0 0-8,-17 0 12,-6-5-12,6 10 0,17-5-9,-11 11 9,5-1-12,-5 0 12,-6 5-13,11 0 5,6 0-2,0 1 0,-6-1 0,1 5 0,5 0 10,0-4-12,0 4 12,0-5-12,-6 5 12,6-10-8,6 6 8,-1-6-8,-10 0 8,5-10-8,17 10 8,-6 0-8,-11-10-1,0 0 0,17 0 0,0 0 0,0 0 9,-5-5 0,-12 5 10,17-10-10,6 0 0,-6-5 0,-6-1-13,1 6 4,-7-5 9,7 5 0,-1 0 0,-5 0 0,-6-6 0,6 6 0,-6 10 0,0 0 0,5-5 0,-5 5 0,6-10 0,-6 10 0,0 0 0,0 0 0,0 0 0,0 0 0,17 10 12,-17-10-1,-6 15-1,6 1 0,6-1-10,0 5 12,-12 0-12,0 1 12,-5-1-12,11 0 0,0-10 0,0 11 8,0-1-8,-6 0 0,6 0 0,0 6 8,0-6-8,0 5 0,-5-9 0,5 9 0,11 5 0,-5-4 0,-6-1 0,0 0 0,0 1 0,5-1-14,-10-5 3,5 6 1,5-11-34,1 5-8,0-10 0,-6 5-643,-6-5-128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6:23:40.38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816 56 230,'0'0'10,"0"0"2,0 0-12,0 0 0,0 0 0,0 0 0,0 0 219,0 0 41,0 0 8,0 0 1,0 0-141,0 0-29,0 0-6,0 0-1,-6 0-20,-5 0-4,11 0 0,-6-5-1,0 0-16,1 5-3,5 0-1,0 0 0,-6-15-14,0 15-2,6 0-1,0 0 0,0 0-1,0 0 0,-5-5 0,5 5 0,0 0-13,0 0-4,-18-10 0,1 4 0,0 1 13,6 5 3,-6-5 0,0 10 0,0 0-8,5 1-2,12-6 0,-6 10 0,-16-5-8,-1 0-2,11 5 0,1 0 0,0 5 0,-6-5-8,-6 11 12,0-6-4,17 0 0,-11 0-8,-6 6 12,6-6-4,0 10-8,0-5 8,6 1-8,-12-1 8,0 5-8,6-5 0,6 6 0,-7-6 8,1 0-8,0 6 0,6-11 0,-6 10 8,5-5-8,1 6 0,0-1 0,-1 0 0,6 1 0,-5-1 0,-6 6 0,0-1 0,5-5 0,7 6 0,-12 4 0,5-4 0,7-1 0,-1 5 0,-6 1 0,7-1 0,-7 1 0,1-1 0,0 1 0,5 9 8,0-9-8,6-6 0,-6 6 0,1-6 0,10-10 0,-5 6 0,-5 4 0,10 0 0,7-9 0,-6 4 0,-6-5 0,5 1 0,7-1 0,-7 0 0,1-5 0,-6 11 0,6-6 0,-1-5 0,7 0 0,-1 6 0,1 4 0,5 0 0,0 1 0,0-1 0,-6-5 0,6 0 0,6 6 0,0-1 0,0 0 0,-6-4 0,-6-1 0,6 0 0,6 6 0,-6-11 0,0 5 0,6-5 0,-6 0 0,6 1 0,0-6 0,-6 5 0,-6 0-16,7-5 0,10 6 1,-5-6 0,-12 0 15,6 0 0,6 0 0,-6 0 0,6-5 0,-6 0 12,0 0-3,6 6 0,11-11-9,-5 5 0,-12 0 0,6 0 0,5-5 0,1 5 0,-7-10 0,1 5 0,0 0 0,6 0 0,-7 0 0,7-5 0,-12 0-10,6 5 10,-6-5-13,6-1 5,-1-4 8,-4 0 0,4 10 0,-5-10 0,-5 0-35,-1 5-8,1-5-1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6:23:41.64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39 0 1670,'0'0'74,"0"0"15,0 0-71,0 0-18,0 0 0,0 0 0,0 0 100,0 0 17,0 0 3,0 0 1,6 16-78,-6-1-16,-6 0-3,6 5-1,-5 1-3,5-1 0,-6 0 0,0 0 0,0 1-32,1 4-6,5-5-2,0-5 0,-6 6 32,0-6 7,6 0 1,0 0 0,0-15-20,0 0 0,0 15 0,6-4 0,-6-11-17,11 10-1,-11-10 0,6 10 0,11-5 18,-5 5 0,-1-5 0,0 5 0,-5 0 0,6-5 0,5 1 0,-6-1 0,-11-5 0,17 10 0,6-5 0,-6 0 0,-17-5 0,11 5 0,1 0 0,5 5 0,0-10 26,0 5 9,-17-5 1,6 10 1,17-5-26,-18 6-11,-10 4 8,5-15-8,0 0 24,0 10-1,-6 5 0,0-5 0,-11 0-23,6-5-10,11-5 1,-12 16 0,-5-6 9,0 0 0,6-5 0,-1 0 0,1 0 0,-6 0 0,5-5 0,7 5 0,5-5-46,-12 5-7,1-10-2,11 5 0,0 0-9,0 0-1,-6-10-1,1 0-841</inkml:trace>
  <inkml:trace contextRef="#ctx0" brushRef="#br0" timeOffset="-511.78">-23 112 748,'0'0'67,"0"0"-54,0 0-13,0 0 0,5 0 220,7 0 42,-1 0 8,0-5 2,7 0-116,-7 5-22,0-5-5,6 5-1,-11-5-102,11 5-26,6-5 0,-6-1 0,-5 1 32,5 0 0,5 0 1,-4-5 0,-1 5-23,0-5-10,0 5 8,0-5-8,6 0-24,-6 5-11,-17 5-1,0-16-960</inkml:trace>
  <inkml:trace contextRef="#ctx0" brushRef="#br0" timeOffset="139.76">331 293 806,'0'15'72,"0"-15"-58,0 0-14,17 5 0,0 0 167,0 0 30,-5 5 7,5-10 0,11-5-71,-5 5-14,-12 0-3,7 0-1,16 0 10,-17-5 3,-6 5 0,1-5 0,5 5-103,0 0-25,0 0 0,-6 0 0,-11 0 11,0 0-3,23-10-8,-6 10 12,-17 0-32,0 0-6,12-15-2,-1 4-679,0 1-136</inkml:trace>
  <inkml:trace contextRef="#ctx0" brushRef="#br0" timeOffset="357.32">565 247 1288,'0'0'57,"0"0"12,0 0-55,0 0-14,0 0 0,0 15 0,11 5 118,-5-9 21,-12-1 4,6 5 1,6 5-78,-1-5-15,-5 1-3,0 9-1,0-5-27,6-5-4,-6-15-2,0 0 0,0 0-14,-6 36 0,6-36 0,0 0 0,12 15-16,-6-5-5,5 0-2,0-5-564,1-5-113</inkml:trace>
  <inkml:trace contextRef="#ctx0" brushRef="#br0" timeOffset="551.64">684 353 576,'0'0'51,"0"0"-41,0 26-10,0-26 0,0 15 235,0 5 45,0-5 8,0 1 3,-5-1-147,5 0-30,5 0-6,1 0 0,-6 11-72,6-11-15,-1 0-2,1 5-1,0-4-18,-6-16 0,0 0 0,6 15-9,-1 0-67,1-5-12,-6-10-4,0 0-731</inkml:trace>
  <inkml:trace contextRef="#ctx0" brushRef="#br0" timeOffset="897.64">137 1012 806,'0'0'36,"-6"10"7,-11 0-35,17-10-8,0 0 0,0 0 0,0 0 273,0 0 53,0 0 10,0 0 3,0 0-177,0 0-35,17 5-7,-5 5-2,5-10-36,0 0-7,-6 0-2,12 0 0,11-5-21,-5 0-5,-6 0-1,-6-5 0,11 5-33,-5-5-13,0-5 11,0 5-11,-6-6 8,11-4-8,7 5 0,-1-5 0,-11-1 0,5 1 0,6 0 0,0 0 0,-5-1 0,-6 6 0,0-5-11,5 5 11,1-1-59,-1 1-4,-11 5-1,0 0 0,6 0-153,-12 5-31,7-5-7,-18 10-1</inkml:trace>
  <inkml:trace contextRef="#ctx0" brushRef="#br0" timeOffset="1428.74">485 1291 1382,'11'0'123,"-11"0"-99,0 0-24,0 0 0,0 0 184,0 0 32,12 0 7,-1 0 1,-11 0-77,11-5-15,7 0-4,-7-1 0,0 1-58,1 5-12,-1-5-2,6 5-1,0-5-37,-5 0-7,-12 5-2,0 0 0,17 0 3,-11 0 0,-6 0 0,0 0 0,0 0-12,0 0-17,0 0 4,0 0 1,-6 15-24,0-4-5,6-11-1,-6 15 0,-5 0-46,5 0-8,1-5-3,5-10 0,0 0-16,0 0-3,0 0-1,0 0 0,0 0 31,0 15 5,-12 1 2,12-16 0,6 10 30,-6-10 7,0 0 0,6 10 1,-6-10 35,5 10 8,7 0 0,-12-10 0,0 0 22,5 10 6,7 0 2,-6 1 0,-6-11 3,11 5 1,0 5 0,6-5 0,-5 0-10,-1 0-1,-11-5-1,0 0 0,12 10 16,-1-5 3,-11-5 1,0 0 0,0 15 10,-6 1 1,6-6 1,0 5 0,-17 0 1,12 0 0,5 1 0,0-1 0,-6 0-3,-6 0 0,1 0 0,0-5 0,-6 6-3,5-6-1,-11 0 0,12-10 0,11 0-11,-17 5-2,-12 0-1,7 0 0,4-5-20,7 0-4,-6-5-1,-6-5 0,-5 5-25,11 0-4,-1 0-2,-4 0 0,-7 0-106,12-6-20,17 1-5,0 0-931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6:23:57.465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 1623,'0'0'72,"0"0"15,0 0-70,6 21-17,0-16 0,5 15 0,-5-20 0,-1 10 0,7 0 0,-7 0-9,18 5 9,-11-9-12,-1 4 12,0 0-12,1-5 12,5 5 0,0 0 10,-6-5-10,-11-5 10,18 10-10,4 0 10,1 6-10,-6-16 16,0 5-2,18 0-1,-7 0 0,6 5 17,-5-10 3,-6 5 1,11 0 0,11-5-16,-10 15-3,-7-15-1,1 5 0,10-5-2,-4 5 0,-1-5 0,0 6 0,-5-1-12,10-5 0,-4 5 8,-1 0-8,-11 0 0,5-5 0,6 5 8,6-5-8,-11 5 0,-1-5 8,6 5-8,1-5 0,10-5 8,-5 5-8,-11-5 0,-1 0 0,6 0 0,6 0 0,-6 0 0,6-6 0,0 1 8,0 0-8,0 0 0,-6 5 0,-5-5 0,5 5-8,6 5-1,-6-5-839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6:24:08.062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3989 4 1209,'0'0'53,"0"0"12,0 0-52,0 0-13,-11 10 0,0-5 0,-1 0 88,12-5 16,0 0 2,-11 5 1,-6 0-71,0 5-15,5 0-2,-5-5-1,0 0 14,-6 6 4,-5-6 0,5 5 0,6 0-28,-6 0-8,-6 0 0,1 0 0,5-5 0,-11 5 0,0 1 0,-6-1 0,0-5 0,6 5-16,0 0 4,-12 0 0,0 0 12,1 0 0,-1 1 0,-5 4 0,-6-10 0,0 10 0,-6 0 0,6 6 0,6 4 0,-12 0 16,-5 1-3,5 4-1,6 0-21,0 6-5,-6-6-1,6 6 0,0-6 7,0 0 8,-5 6-13,-1-6 5,-11 11 8,5-6-13,18 1 5,-12-1 8,-5 6 0,5-6 0,6 1 0,0 4 0,0 1-14,0-1 5,0 1 1,6 4 0,0-4-6,-6 0-1,0-1 0,0 1 0,-6-1 15,12 1-11,-6-1 11,0 1-10,0-1-2,5 1 0,7-1 0,-1-4 0,12-1 12,-6 6 0,6-11-9,5 6 9,1-1 0,-1 1 0,1-1 0,5-5 0,0 1 0,1-6 0,4 1 0,-4-1 0,5 0 13,-6-5-2,11-4-1,-5-1 0,0 5-2,6-5-8,-6 1 12,11 4-4,-5-10-8,5 0 0,-6 0 9,7 0-9,-1-5 8,6-5-8,-11 11 10,11-11-10,0 0 10,0 0-10,0 0 10,0 0-10,0 0 8,0 0-8,0 0 0,0 0 0,0 0 0,0 0 0,0 0 0,17-6 0,-17 6 8,11-5-8,-11 5 0,17-5 9,-17 5-9,0 0 0,12-10 0,-12 10 0,0 0 0,11-10 0,-11 10 0,0 0 0,0 0 0,0 0 0,0 0 0,0 0 8,0 0-8,0 0 0,-6 10 0,1 0 0,-7 6 0,1-6 0,-1 5 0,1-5 0,0 10 0,-6-5 0,-1 6 0,1-1 0,0-5 0,0 0 0,0 6 0,0-6 0,6 0 0,-1 5 0,1-4 9,5-1-9,-5 0 0,-1 0 0,1 5 0,-1-4 0,1-1 0,-6 0 0,6 5 0,-1 6 8,-5-6-8,6 0 0,-1 5 0,-5-4 0,6-1 0,-1 0 0,1 6-8,-6-6 8,11 0 0,-5-5 0,5-5 0,0 6 0,1 4 0,5-5 0,0-15 0,0 0 0,0 0 0,0 0-8,5 10 8,7 0 0,-1-5 0,6 1 0,0-12 0,0 1 0,12 0 0,-6-5 14,0 0-2,5 0 0,6-10 8,6-1 2,0-4 0,0 0 0,0-1-22,5-4 0,7 0 0,-7-6 0,7 1 0,-1-6 8,0 6-8,6-6 0,0 1 14,6-1-2,5-5 0,1 1 0,-1-1-2,6 1-1,0-1 0,-5-5 0,-1 11 3,1-11 0,5 11 0,-12-6 0,1 6 1,5 4 1,12 1 0,-6 4 0,-5 1 2,5-6 0,-11 6 0,5 5 0,0-1-8,-11 6 0,0 0-8,-5-1 12,-1-4-12,0 5 0,1 0 8,-7-1-8,-5 6 0,11 0 0,1 0 0,-7 0 0,1-1 0,-12 6 8,0-5-8,-5 5 0,-1 0 14,1 0-3,-6-1-1,5 1 0,6 5 5,-11 0 1,-6 0 0,6-5 0,-6 5-7,6 0-1,-12 0 0,1-5 0,-12 10-8,5-5 8,12-6-8,-5 6 8,-12 5-8,0 0 0,6-5 9,5-5-9,-11 10 0,6-5 0,-6 5 0,11-5 0,0 0 0,-11 5 0,0 0 0,0 0 0,12-5 0,-1 0 8,-11 5-8,0 0 0,0 0 0,0 0 0,0 0 0,0 0 0,0 0 0,0 0 0,0 0 0,0 0 0,0 0 0,0 0 8,-5 15-8,-1 0 0,-6 6 0,-5-6 8,0 5-8,0 5 0,6 1 0,-12-1 8,-6 5-8,-5 1 0,6-6 12,-12 11-1,-6-1-1,-5 6 0,-6-1-19,0 6-4,6-1-1,-6 6 0,-12 0 6,12 4 8,0 11-13,0-5 5,-11-5 8,-1 5 0,7-6 0,-7 1 0,7 5 0,-7 0 0,-5-6 0,6 11 0,-1 0 0,1 5 0,0 5 0,-1-5 0,1 5 0,5-5 0,0 0 0,1 0 0,-1-5 0,-5 10 0,5-10 0,0 4 0,6 1 14,0-5-2,0 0 0,6 5 0,5-5-22,6 0-5,-5 0-1,-1-6 0,6-4 16,0-5 0,0 0 0,1-1 0,-1 1 0,0 0 0,0-6 0,6 6 0,-1-1 0,1-4 0,0-5 0,11-1-9,6-4 9,0-6-8,-6 0 8,6-4-8,0 4 8,0-5 0,0 1 0,5-6-8,1-5 8,0 6 0,-1-6 0,7-5 0,-1 5 0,0-10 0,6-5 0,-6 10 0,6-10 0,-5 10 8,5-10-8,0 16 0,0-6 0,0-10 0,0 0 0,-6 10 0,6 5 0,0-15 0,0 0 0,0 10 0,0-10 0,0 10 0,0 6 0,0-16 0,0 0 0,0 0 0,0 0 0,0 0 0,0 0 0,0 0 0,0 0 0,6 10 0,5-5 0,-11-5 0,12 0 0,-1 0 0,6 0 0,0 0 0,0-10 0,6-1 0,0-4 8,0 0-8,-1 0 8,7-10-8,-1-1 8,7 1-8,-1-11 10,6 1-10,-6-1 9,6 1-9,0-11 8,0 1-8,5-6 12,-5 0-4,6 1 0,5-1 0,0-5 4,6 1 1,0-6 0,6 0 0,0 5-5,5-4-8,1-6 11,-7 0-11,1 0 10,0-5-10,-1 5 8,7 5-8,-7 6 0,7-1 8,-1 0-8,-5 5 0,5-4 0,1-1 8,-12 5-8,5 6 0,1-1 0,-6 6 0,0-1 0,-6 1 0,1-6 0,-7 5 0,12 1 0,-5 4 0,-7 1 0,7-1 0,5 1 0,0 5 0,0 4 8,-6-4-8,-11 5 8,5-1-8,7 6 8,-7 0-8,-5 4 8,-6 6-8,1 0 10,-1 5-10,-11-5 12,-1 5-12,-5 0 10,1 5-10,-7 5 8,-11-5-8,0 0 8,0 0-8,11 10 8,1 5-8,-7 0 0,-5 1 8,-5 4-8,-1 0 0,0 0 8,-5 1-8,-6-1 8,-6 5-8,6 1 0,-6 4 8,-5-5-8,-7 6 0,1-1 10,0 1-10,0 4 12,0 1-12,-6-1 0,0 6 0,11-1-12,-5-4 3,-6 4 9,0-4 11,0 4-3,6 6 0,0-6-20,0 6-5,-6-1-1,0 1 0,12 5 18,-12 4 0,-12 1-8,12 0 8,-5 0 0,5-1-10,0 1 10,-6 0-8,-11 0 8,12 4 0,5-4 0,6 5-8,-12-5 8,6-1 0,0 6 0,0 0-8,6 5 8,0-5-12,-6 10 12,6-6-12,5 1 2,-5 5 0,0-5 0,6 0 0,-1-5 0,1 0 0,5-11 0,-6 6 0,6 0 10,1-6-13,-1 1 5,6-5 8,-6-6 0,6-4 0,5-6 0,-5 0 0,6-4 0,0-1 0,-1 0 0,6-4 0,-5-1 0,5 5 0,-5-10 0,5 1 0,1-6 0,-1 0 0,6 0 0,-6 0 0,-5 0 0,11-10 0,0 0 0,0 5 0,0-5 0,0 0 0,0 0 0,0 0 0,0 0-11,0 0-1,0 0 0,0 0 0,0 0 12,0 0 9,0 0-1,0 0-8,0-10-11,0 10-9,0 0-1,0-10-1,11-5 22,-5 5 0,0-5-9,-1 4 9,1-4 0,0 0 0,5 5 0,0-5 0,-5 0 0,6-1 0,-1 1 0,6 0 0,-6-5 0,7 4 0,-1-9 0,0 5 0,0-5 0,0-1 0,6 1 0,-6 0 0,6-6 0,5-4 0,1 9 0,-7-4 0,13-6 0,-7 6 0,6 0 0,1-6 0,-1-4 0,0 4 0,17-4 0,-5-1 0,-12 1 19,12-1 1,-1 6 0,7-6 0,-1 6-20,-6-6-11,1 6 2,0-6 0,5 6 9,-11 4 0,0-4 0,0 4 0,0 11 0,-6-5 0,6-1 0,-6 6 0,-6-5 0,12 5 0,0-1 0,-6 1 0,-11 5 0,6 5 0,5-6 8,0 6-8,-5 0 14,-1 5-2,-5 0 0,0 0 0,11 5-12,-11 0 0,-12 0 0,6 0-10,0 5 10,-5 0 12,-12-5-2,0 0-1,0 0-9,5 10 12,1 5-12,-12 1 12,-5-1-2,0 0 0,11 5 0,-12 1 0,-11-1-10,6 5 12,0 1-12,6 4 12,-12-5-12,0 11 8,-11-6-8,0 1 8,5 9-8,1 1 0,-12-1 0,6 6 0,-6-1-9,6 6 9,-6-5-12,0 4 12,-6-4-18,6 5 3,0-6 1,-5 11 0,-7 0 1,1 4 0,11-4 0,0 5 0,0 0 13,1 0 0,-1-6 0,5 1-9,1 0 9,0-11 11,0 1-3,5 0 0,1-11-8,11 0 0,-6 1-12,0-6 12,6 1 0,6-6 0,-1-5 0,7 1 0,-7-6 0,6-5 0,1 0 0,5-10 8,-12 10-8,12-10 8,0 0-8,0 0 8,0 0-8,17 0 0,-5-10 0,5 5 0,6-10 0,0 0 0,-6-6 0,5 1 8,13-5 2,-1-6 0,0 1 0,0 0 0,-11-6-10,11 1 8,6-6-8,-6 6 8,-5-6-8,11-5 0,0 6 0,5-6 8,-5 1-8,0-1 0,-6 6 0,12-6 0,-6 5 0,0 1 0,-6-1 0,11 6 0,1-6 0,5 1 0,-11 9 0,-6-4 0,6 5 8,0-1 0,6-4 0,-6 4 0,-6 6-8,0 5 12,0-1-12,-5 6 12,-1 0-12,-5 0 8,0 5-8,0 5 8,0 0-8,-6 0 0,-17 5 0,17 0 0,0 5 0,0 5 8,-17-10-8,6 10 8,-1 5-8,-5 0 8,-5 6-8,-1 4 8,-11 0-8,5 1 0,-5-1 0,-5 10 8,-7 1-8,-5-1 0,5 11 0,1-6 0,-12 6 0,6 0 0,-6-1-12,6 6 12,-6 5-16,0-1 5,-6 6 1,1-5 0,10-5 2,-4 4 0,-1-4 0,5 0 0,1-1 8,6-4 0,-6-11 0,-1 6-8,-5-6 8,12-4 0,11-1 0,-6-5 0,-5 1 0,10-6 11,1-5-3,6 0 0,5 1-8,1-6 8,-7 0-8,12-10 8,0 0-8,0 10 0,-6-5 0,6-5 8,0 0-8,0 0 0,12 10 0,-12-10-11,17 0 11,0-5 0,0 0 0,0 5-8,0-5 8,0 0 0,6-5 0,6 0 0,-6 0 0,5-1 0,-5-4 0,5 5 0,1-5 0,5 0 0,-11 0 0,11-1 0,6-4 0,0 0 8,5 0-8,-10 4 11,-1-9 7,11 5 2,1-1 0,-6-4 0,-6-5-12,12 4-8,5 1 12,-5 0-12,-1-1 13,-5 1-4,0 0-1,0-1 0,6 1-8,-7 0 0,-4-1 9,5 1-9,-1 5 0,1 0 8,-11 4-8,-1 6 0,7 5 0,-7-5 0,1 5 0,-7 5 0,-10 0 0,-1 0 0,12 5 0,-6 0 8,-17-5-8,0 0 0,11 15 8,-5 0-8,6 1 8,-7 4-8,-10 0 10,-1 0-10,0 1 0,-5 4 0,5 5 0,6 1 0,0-6 0,-6 11 0,-16-6 0,-1 6 0,6-1-8,0 6 8,-1-6-12,-10 11 12,-1-6-11,1 6 11,5-1-10,0 1 10,-11 0-9,11-1 9,-5 1-8,-1-6 8,7 11-10,-7-11 10,1 6-12,-1-5 12,6-1-8,-5-4 8,-6-1 0,5 1 0,6-6 0,-5 0 0,5 1 0,-6-6 0,1 5 0,11-9 0,0-1 0,-6 0 0,0 1 0,0-6 0,18 0 8,-1 5-8,-5-10 0,-1 0 0,6 6 0,6-16 0,12 5 0,-12-5 0,0 0 0,0 0 0,11 10 0,-11-10-13,0 0 4,0 0 1,12 0 8,5 0-12,6-5 12,-6 0-12,-6-5 12,12-1 0,5 1 0,1-5 0,-1 0 0,1 0 0,-1-6 0,7 1 0,-1 0 0,6-5 8,-12-1-8,12-4 0,6-1 12,-6 1-1,-1-5-1,1-1 0,6 1 1,0-11 0,-1 6 0,1-1 0,5-5-1,0 6 0,1-6 0,5 1 0,-6 4-2,-5 1-8,-7 4 12,1 1-4,0 4-8,-6 6 8,1 5-8,-7-1 8,1 6-8,-7 0 12,1 5-12,0-5 12,0 10-12,-6 0 0,0-1 9,-6 1-9,7 5 0,-13 0 8,-5 0-8,0 0 0,0 0 16,6 11-2,0 9 0,-6-5 0,-6 10-26,-5-4-6,-1 4-1,-5 5 0,6 6 9,-6 4 2,-6 1 0,0 4 0,-6 1-3,1 0 0,-6-1 0,5 6 0,-5 0 3,0-6 0,0 1 0,-6-1 0,-6-4 8,6 5 0,6-6-9,-6 1 9,-5-1 0,5 1 0,17-6-9,-6 1 9,1-1 0,5-5 0,-5 6-8,10-6 8,1-4 0,0 4 0,0-5-8,0-4 8,6-1 0,5-5 0,-5 5-8,-1-4 8,6-1 0,1 0 0,5-15-8,0 0 8,0 0 0,0 0 0,11 10 0,1 0 9,-12-10-9,11 0-14,12 0 3,0-5 1,11 0 10,-6-5 0,-11 0 0,12 0 0,5-5 0,6-6 14,-12 6-3,7 0-1,-1 0-10,6-6 12,0 1-12,0-5 12,-1-6-1,-4 6 0,5-5 0,-1 4 0,-4 1 0,5 0 0,-6-1 0,6 1 0,0-5-11,-1 4 8,7 6-8,0-5 8,-6 4-8,5 6 0,-5-10 0,6 5 8,-1 4-8,-5-4 0,0 5 0,0 0 8,0-6-8,-6 6 0,0 5 9,0 0-9,-5 0 9,-1 0-9,1 0 12,-6 5-12,5-6 16,-5 6-4,-6 0-1,0 5 0,0 0-11,0 0 0,-17 0-12,0 0 12,12 0 0,-12 0 0,0 0 0,0 0 0,11 10 0,-11-10 0,0 0 8,0 16-8,-5-1-15,-1 5-5,-6 0 0,-5 1-1,0-1-2,0 5 0,-6 1 0,1-1 0,-7 0 3,1 6 1,-7-1 0,7 0 0,-6 6 6,-1-6 1,1 1 0,0-1 0,0 0 12,0-4-9,5-1 9,1-10-8,5 1 19,6-1 4,-6-5 1,6 0 0,0 0-16,11 0 0,6-10 0,0 0 0,0 0 9,0 0-1,0 0 0,0 0 0,0 0-8,11-5 0,7-5 0,4 0 0,1-5 0,0-6 13,11-4-1,-5 0-1,11-1 5,-1-4 0,-4 5 1,5-6 0,-1 1-5,1 0-2,0-1 0,0 1 0,0-1 6,6 6 0,-1 0 1,7-1 0,-7 6-37,1-5-7,-1 4-1,1 6-1,5 0 4,-5 0 1,-1 0 0,1 5 0,-6-1-192,0 1-37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2:56.4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7112 0 0,'0'0'6429'0'0,"0"2"-5722"0"0,0 1-539 0 0,1-1 1 0 0,0 1-1 0 0,-1 0 1 0 0,1-1-1 0 0,0 1 1 0 0,0 0-1 0 0,2 2 1 0 0,-2-2-11 0 0,1 0 1 0 0,-1 0 0 0 0,0 0-1 0 0,0 0 1 0 0,0 0 0 0 0,-1 0-1 0 0,1 5 1 0 0,0-6-119 0 0,-1-1 0 0 0,1 1 0 0 0,0-1 1 0 0,-1 1-1 0 0,1-1 0 0 0,0 0 0 0 0,0 1 0 0 0,0-1 0 0 0,2 3 1 0 0,3 4 61 0 0,3 11 63 0 0,-4-8 37 0 0,1 0 0 0 0,-1-1-1 0 0,10 12 1 0 0,-11-16-165 0 0,0 1 1 0 0,0-1 0 0 0,0 1-1 0 0,-1 0 1 0 0,0 0 0 0 0,-1 0-1 0 0,0 1 1 0 0,3 13-1 0 0,-5-20-7 0 0,0 0-1 0 0,0 0 1 0 0,0 0-1 0 0,0 0 0 0 0,1 0 1 0 0,-1 0-1 0 0,0-1 1 0 0,1 1-1 0 0,-1 0 0 0 0,0 0 1 0 0,1 0-1 0 0,-1 0 0 0 0,1 0 1 0 0,0 0-1 0 0,-1 0 1 0 0,1-1-1 0 0,0 1 0 0 0,-1 0 1 0 0,1-1-1 0 0,0 1 1 0 0,0 0-1 0 0,-1-1 0 0 0,3 1 1 0 0,2-10 208 0 0,1 5-168 0 0,-5 3-64 0 0,0 0 1 0 0,0 1-1 0 0,0-1 1 0 0,0 0-1 0 0,0 0 1 0 0,0 0-1 0 0,0 0 1 0 0,0 0-1 0 0,0-1 1 0 0,-1 1-1 0 0,1 0 1 0 0,0 0-1 0 0,-1 0 1 0 0,1-1-1 0 0,-1 1 1 0 0,1-3-1 0 0,0 1 1 0 0,-1 2-3 0 0,0 0-1 0 0,0 0 0 0 0,0 0 1 0 0,1 0-1 0 0,-1 0 1 0 0,0 0-1 0 0,1 0 1 0 0,-1 1-1 0 0,0-1 1 0 0,1 0-1 0 0,-1 0 0 0 0,1 1 1 0 0,-1-1-1 0 0,1 0 1 0 0,-1 0-1 0 0,2 0 1 0 0,6-6 17 0 0,-7-1 38 0 0,-1 7 601 0 0,5 7-406 0 0,-4-2-219 0 0,0-1 0 0 0,-1 1-1 0 0,1-1 1 0 0,-1 1-1 0 0,0-1 1 0 0,0 1-1 0 0,0-1 1 0 0,-2 6 0 0 0,2-6-25 0 0,-1 1 1 0 0,1-1 0 0 0,0 1 0 0 0,0-1-1 0 0,0 1 1 0 0,0-1 0 0 0,1 1 0 0 0,-1-1-1 0 0,2 6 1 0 0,0-5 3 0 0,0-1-10 0 0,-1 0 0 0 0,0 0 0 0 0,0 0 0 0 0,0 0 0 0 0,0 0 0 0 0,-1 0-1 0 0,1 0 1 0 0,-1 1 0 0 0,0 3 0 0 0,1-3-4 0 0,0 1 0 0 0,0-1 0 0 0,0 1 0 0 0,0-1 0 0 0,1 1 0 0 0,-1-1 0 0 0,1 0 0 0 0,0 0 0 0 0,4 6 0 0 0,9 19 0 0 0,-14-24 0 0 0,8 18 0 0 0,-6-18 1 0 0,-3-3 0 0 0,1 0 0 0 0,0 0 0 0 0,0 0 0 0 0,0 0 1 0 0,1 0-1 0 0,-1-1 0 0 0,0 1 0 0 0,4 2 0 0 0,-5-4 2 0 0,1 0 0 0 0,0 0 1 0 0,0 0-1 0 0,0 0 0 0 0,0 0 0 0 0,0 0 0 0 0,-1-1 0 0 0,1 1 1 0 0,0 0-1 0 0,0-1 0 0 0,0 1 0 0 0,0-1 0 0 0,-1 1 0 0 0,1 0 1 0 0,0-1-1 0 0,-1 0 0 0 0,1 1 0 0 0,0-1 0 0 0,-1 1 0 0 0,2-2 1 0 0,2-6 24 0 0,0-1 1 0 0,0 1-1 0 0,-1-1 1 0 0,0 1-1 0 0,-1-1 1 0 0,0 0-1 0 0,0 0 1 0 0,0-12-1 0 0,8-29 89 0 0,-4 22-64 0 0,0-4 50 0 0,-5 30-80 0 0,0 1-1 0 0,-1-1 1 0 0,1 0-1 0 0,0 0 1 0 0,0 1-1 0 0,0-1 1 0 0,0 0-1 0 0,1 1 0 0 0,-1-1 1 0 0,0 1-1 0 0,0 0 1 0 0,1-1-1 0 0,1 0 1 0 0,-2 1 307 0 0,0 2-320 0 0,0 0 0 0 0,0 0 0 0 0,0 1 0 0 0,0-1 0 0 0,0 0 1 0 0,-1 1-1 0 0,1-1 0 0 0,-1 1 0 0 0,1-1 0 0 0,-1 0 0 0 0,1 1 0 0 0,-1 1 0 0 0,2 2 18 0 0,1 3-22 0 0,-1 0 0 0 0,1 0 0 0 0,1 17 0 0 0,-3-19 5 0 0,0 0-1 0 0,1-1 1 0 0,0 1 0 0 0,3 9-1 0 0,6 16-10 0 0,6 45 61 0 0,9 47-58 0 0,-9-51-3 0 0,-7-49 54 0 0,-9-23-54 0 0,-1 1 0 0 0,0-1 0 0 0,0 0 1 0 0,0 0-1 0 0,0 1 0 0 0,0-1 0 0 0,0 0 0 0 0,0 0 1 0 0,0 0-1 0 0,1 1 0 0 0,-1-1 0 0 0,0 0 1 0 0,0 0-1 0 0,0 0 0 0 0,1 0 0 0 0,-1 1 0 0 0,0-1 1 0 0,0 0-1 0 0,0 0 0 0 0,1 0 0 0 0,-1 0 0 0 0,0 0 1 0 0,0 0-1 0 0,0 0 0 0 0,1 1 0 0 0,-1-1 1 0 0,0 0-1 0 0,0 0 0 0 0,1 0 0 0 0,-1 0 0 0 0,0 0 1 0 0,0 0-1 0 0,1 0 0 0 0,-1 0 0 0 0,0 0 1 0 0,0-1-1 0 0,1 1 0 0 0,-1 0 0 0 0,0 0 0 0 0,0 0 1 0 0,1 0-1 0 0,-1 0 0 0 0,0 0 0 0 0,0 0 1 0 0,0 0-1 0 0,1-1 0 0 0,-1 1 0 0 0,0 0 0 0 0,0 0 1 0 0,0 0-1 0 0,0-1 0 0 0,1 1 0 0 0,5-9-1 0 0,-6 9 1 0 0,2-5 9 0 0,0 0 0 0 0,0 0-1 0 0,0 0 1 0 0,-1-1 0 0 0,0 1-1 0 0,0 0 1 0 0,0-1 0 0 0,-1 1-1 0 0,0-10 1 0 0,4-21 32 0 0,3 4-41 0 0,-6 24 0 0 0,0 1 0 0 0,1-1 0 0 0,3-10 0 0 0,-3 14 0 0 0,-1 2 1 0 0,0-1 0 0 0,0 0 0 0 0,0 0 0 0 0,-1-1 0 0 0,1 1 0 0 0,-1 0 0 0 0,0 0 0 0 0,0 0 0 0 0,0 0 0 0 0,0-5 0 0 0,9 41 52 0 0,5 30 15 0 0,-8-38-48 0 0,-1 0 0 0 0,2 26 0 0 0,-6-42-20 0 0,-1 0 0 0 0,1 0 0 0 0,0-1 0 0 0,4 16 0 0 0,2 2 0 0 0,4 40 0 0 0,-2-8 0 0 0,2 11 11 0 0,-5-29 42 0 0,-2-26-53 0 0,-1-12 0 0 0,-1 1 0 0 0,-2-3 0 0 0,0 0 0 0 0,0 1 0 0 0,0-1 0 0 0,0 0 0 0 0,0 0 0 0 0,0 0 0 0 0,0 1 0 0 0,0-1 0 0 0,0 0 0 0 0,0 0 0 0 0,0 0 0 0 0,1 1 0 0 0,-1-1 0 0 0,0 0 0 0 0,0 0 0 0 0,0 0 0 0 0,0 1 0 0 0,0-1 0 0 0,1 0 0 0 0,-1 0 0 0 0,0 0 0 0 0,0 0 0 0 0,0 0 0 0 0,1 1 0 0 0,-1-1 0 0 0,0 0 0 0 0,0 0 0 0 0,0 0 0 0 0,1 0 0 0 0,-1 0 0 0 0,0 0 0 0 0,0 0 0 0 0,0 0 0 0 0,1 0 0 0 0,-1 0 0 0 0,0 0 0 0 0,0 0 0 0 0,1 0 0 0 0,-1 0 0 0 0,0 0 0 0 0,0 0 0 0 0,0 0 0 0 0,1 0 0 0 0,-1 0 0 0 0,0 0 0 0 0,0 0 0 0 0,0-1 0 0 0,1 1 0 0 0,-1 0 0 0 0,0 0 0 0 0,0 0 0 0 0,0 0 0 0 0,1 0 0 0 0,-1 0 0 0 0,0-1 0 0 0,0 1 0 0 0,0 0 0 0 0,0 0 0 0 0,0 0 0 0 0,0-1 0 0 0,1 1 0 0 0,-1 0 0 0 0,0 0 0 0 0,0 0 0 0 0,0-1 0 0 0,0 1 0 0 0,0 0 0 0 0,0 0 0 0 0,7-15 0 0 0,-7 15 0 0 0,9-25 0 0 0,-1 0 0 0 0,-2 0 0 0 0,6-52 0 0 0,-9 58 0 0 0,3-19 0 0 0,-5 29 11 0 0,-3 86 44 0 0,5 97-57 0 0,4-132 2 0 0,-4-30 0 0 0,-1 0 0 0 0,1 20 0 0 0,-2-24 0 0 0,0 1 0 0 0,1-1 0 0 0,0 0 0 0 0,0 0 0 0 0,1 0 0 0 0,0-1 0 0 0,6 12 0 0 0,1 3 0 0 0,-5-15 0 0 0,-2-8 0 0 0,0-5 0 0 0,7-10 0 0 0,-9 15 0 0 0,1-1 0 0 0,-1 0 0 0 0,0 0 0 0 0,1 0 0 0 0,-1-1 0 0 0,0 1 0 0 0,-1 0 0 0 0,1 0 0 0 0,0-1 0 0 0,-1 1 0 0 0,1 0 0 0 0,0-5 0 0 0,-1 4 0 0 0,0 0 0 0 0,0 0 0 0 0,0 0 0 0 0,0 0 0 0 0,1 0 0 0 0,0-1 0 0 0,0 1 0 0 0,0 0 0 0 0,0 0 0 0 0,0 0 0 0 0,0 1 0 0 0,1-1 0 0 0,-1 0 0 0 0,4-3 0 0 0,-1-5 0 0 0,3-13 0 0 0,-7 24 0 0 0,0 0 0 0 0,0 0 0 0 0,0-1 0 0 0,0 1 0 0 0,0 0 0 0 0,0 0 0 0 0,0-1 0 0 0,0 1 0 0 0,1 0 0 0 0,-1 0 0 0 0,0 0 0 0 0,0-1 0 0 0,0 1 0 0 0,0 0 0 0 0,0 0 0 0 0,0 0 0 0 0,1-1 0 0 0,-1 1 0 0 0,0 0 0 0 0,0 0 0 0 0,0 0 0 0 0,0 0 0 0 0,1 0 0 0 0,-1-1 0 0 0,0 1 0 0 0,0 0 0 0 0,0 0 0 0 0,1 0 0 0 0,-1 0 0 0 0,0 0 0 0 0,0 0 0 0 0,1 0 0 0 0,-1 0 0 0 0,0 0 0 0 0,0 0 0 0 0,1 0 0 0 0,-1 0 0 0 0,0 0 0 0 0,0 0 0 0 0,0 0 0 0 0,1 0 0 0 0,-1 0 0 0 0,0 0 0 0 0,0 0 0 0 0,1 0 0 0 0,-1 0 0 0 0,0 0 0 0 0,0 1 0 0 0,0-1 0 0 0,1 0 0 0 0,-1 0 0 0 0,0 0 0 0 0,0 0 0 0 0,0 0 0 0 0,1 1 0 0 0,-1-1 0 0 0,0 0 0 0 0,0 0 0 0 0,0 0 0 0 0,0 1 0 0 0,0-1 0 0 0,0 0 0 0 0,1 0 0 0 0,-1 0 0 0 0,0 1 0 0 0,4 10 0 0 0,-1 8 0 0 0,1 7 0 0 0,-1-17 9 0 0,-1 0 0 0 0,-1 0 1 0 0,0 1-1 0 0,0-1 0 0 0,-1 0 0 0 0,-1 15 0 0 0,0-13-9 0 0,1 1 0 0 0,0 0 0 0 0,1 0 0 0 0,3 12 0 0 0,6 24 0 0 0,-7-28 0 0 0,2 1 0 0 0,0-1 0 0 0,1 0 0 0 0,9 20 0 0 0,-15-39 0 0 0,1-1 0 0 0,-1 1 0 0 0,0 0 0 0 0,0-1 0 0 0,1 1 0 0 0,-1 0 0 0 0,1-1 0 0 0,-1 1 0 0 0,1 0 0 0 0,-1-1 0 0 0,1 1 0 0 0,-1-1 0 0 0,1 1 0 0 0,-1-1 0 0 0,1 1 0 0 0,0-1 0 0 0,-1 0 0 0 0,1 1 0 0 0,1 0 0 0 0,3-4 0 0 0,-5 3 0 0 0,3-1 0 0 0,0-1 0 0 0,-1 0 0 0 0,1 1 0 0 0,-1-1 0 0 0,0 0 0 0 0,0 0 0 0 0,0-1 0 0 0,0 1 0 0 0,0 0 0 0 0,0-1 0 0 0,0 1 0 0 0,-1-1 0 0 0,1 1 0 0 0,1-5 0 0 0,1-3 0 0 0,-1 0 0 0 0,3-20 0 0 0,-4 21 0 0 0,0 1 0 0 0,0-1 0 0 0,1 0 0 0 0,3-7 0 0 0,1 3 54 0 0,-7 13-53 0 0,0 0 1 0 0,0 0-1 0 0,0 0 1 0 0,0-1-1 0 0,0 1 1 0 0,0 0-1 0 0,0 0 1 0 0,0 0-1 0 0,0 0 1 0 0,0 0-1 0 0,0-1 1 0 0,0 1-1 0 0,0 0 1 0 0,0 0-1 0 0,0 0 1 0 0,0 0-1 0 0,0 0 1 0 0,0 0-1 0 0,0 0 1 0 0,1-1-1 0 0,-1 1 1 0 0,0 0-1 0 0,0 0 1 0 0,0 0-1 0 0,0 0 1 0 0,0 0-1 0 0,0 0 1 0 0,0 0 0 0 0,1 0-1 0 0,-1 0 1 0 0,0 0-1 0 0,0 0 1 0 0,0-1-1 0 0,0 1 1 0 0,0 0-1 0 0,0 0 1 0 0,1 0-1 0 0,-1 0 1 0 0,0 0-1 0 0,0 0 1 0 0,0 0-1 0 0,0 0 1 0 0,0 0-1 0 0,0 0 1 0 0,1 0-1 0 0,-1 0 1 0 0,0 1-1 0 0,0-1 1 0 0,0 0-1 0 0,0 0 1 0 0,0 0-1 0 0,0 0 1 0 0,1 0-1 0 0,-1 0 1 0 0,0 0-1 0 0,0 0 1 0 0,0 0-1 0 0,0 0 1 0 0,0 0-1 0 0,0 1 1 0 0,0-1-1 0 0,0 0 1 0 0,1 0-1 0 0,2 7 69 0 0,-3-6-54 0 0,4 9 47 0 0,-1 0 1 0 0,-1 1-1 0 0,0-1 0 0 0,0 1 0 0 0,0 19 1 0 0,1 5-360 0 0,13 107 127 0 0,-4-62 698 0 0,-8-53-367 0 0,-2-22-217 0 0,-1 1-1 0 0,0-1 1 0 0,-1 1 0 0 0,1 6 0 0 0,0-5-17 0 0,0 0 1 0 0,0-1 0 0 0,0 1-1 0 0,3 6 1 0 0,-3-8 138 0 0,0-2 337 0 0,-1-3-416 0 0,0 0 0 0 0,0 0 0 0 0,0 1 0 0 0,0-1 0 0 0,1 0 0 0 0,-1 0 0 0 0,0 0 0 0 0,0 1-1 0 0,0-1 1 0 0,0 0 0 0 0,0 0 0 0 0,1 0 0 0 0,-1 0 0 0 0,0 1 0 0 0,0-1 0 0 0,0 0 0 0 0,0 0 0 0 0,1 0-1 0 0,-1 0 1 0 0,0 0 0 0 0,0 1 0 0 0,1-1 0 0 0,-1 0 0 0 0,0 0 0 0 0,0 0 0 0 0,0 0 0 0 0,1 0 0 0 0,-1 0 0 0 0,0 0-1 0 0,0 0 1 0 0,1 0 0 0 0,-1 0 0 0 0,0 0 0 0 0,0 0 0 0 0,1 0 0 0 0,-1 0 0 0 0,0 0 0 0 0,0 0 0 0 0,1 0-1 0 0,-1 0 1 0 0,0-1 0 0 0,3-3 8 0 0,0-1-1 0 0,-1 1 1 0 0,0-1 0 0 0,0 0-1 0 0,0 0 1 0 0,-1 0-1 0 0,1 0 1 0 0,-1 0-1 0 0,0-9 1 0 0,1 4 7 0 0,0 1 0 0 0,5-17-1 0 0,-4 17-2 0 0,-1-1 0 0 0,3-16 0 0 0,2-10 0 0 0,-5 31 3 0 0,-1 0 0 0 0,0-1 0 0 0,0 1 0 0 0,0-1 0 0 0,-1 1 0 0 0,1-1 0 0 0,-2-8 0 0 0,1 13 335 0 0,1 16 88 0 0,8 69-279 0 0,-6-43-130 0 0,-1-17-17 0 0,11 41 0 0 0,4 12 0 0 0,-11-54 0 0 0,9 23 0 0 0,-11-33 0 0 0,-4-13 0 0 0,0 1 0 0 0,0-1 0 0 0,0 0 0 0 0,0 1 0 0 0,0-1 0 0 0,0 0 0 0 0,0 1 0 0 0,0-1 0 0 0,0 0 0 0 0,0 1 0 0 0,0-1 0 0 0,0 0 0 0 0,1 1 0 0 0,-1-1 0 0 0,0 0 0 0 0,0 1 0 0 0,0-1 0 0 0,0 0 0 0 0,1 0 0 0 0,-1 1 0 0 0,0-1 0 0 0,0 0 0 0 0,1 0 0 0 0,-1 1 0 0 0,0-1 0 0 0,0 0 0 0 0,1 0 0 0 0,-1 0 0 0 0,0 1 0 0 0,1-1 0 0 0,-1 0 0 0 0,0 0 0 0 0,1 0 0 0 0,-1 0 0 0 0,6-4 0 0 0,-5 4 0 0 0,2-3 0 0 0,0-1 1 0 0,0 1-1 0 0,-1-1 0 0 0,1 0 0 0 0,-1 0 1 0 0,1 0-1 0 0,-1 0 0 0 0,-1 0 0 0 0,1 0 0 0 0,0-1 1 0 0,-1 1-1 0 0,1-7 0 0 0,0 4-9 0 0,0 0 1 0 0,1 0-1 0 0,4-10 0 0 0,-7 17 13 0 0,0 0 0 0 0,0 0 0 0 0,0 0-1 0 0,0 1 1 0 0,0-1 0 0 0,0 0-1 0 0,0 0 1 0 0,0 0 0 0 0,0 0 0 0 0,0 0-1 0 0,0 0 1 0 0,0 0 0 0 0,0 0 0 0 0,0 0-1 0 0,0 0 1 0 0,0 1 0 0 0,0-1 0 0 0,0 0-1 0 0,0 0 1 0 0,0 0 0 0 0,0 0 0 0 0,0 0-1 0 0,1 0 1 0 0,-1 0 0 0 0,0 0 0 0 0,0 0-1 0 0,0 0 1 0 0,0 0 0 0 0,0 0 0 0 0,0 0-1 0 0,0 0 1 0 0,0 0 0 0 0,0 0 0 0 0,0 1-1 0 0,0-1 1 0 0,1 0 0 0 0,-1 0 0 0 0,0 0-1 0 0,0 0 1 0 0,0 0 0 0 0,0 0 0 0 0,0 0-1 0 0,0 0 1 0 0,0 0 0 0 0,0 0 0 0 0,0 0-1 0 0,0-1 1 0 0,1 1 0 0 0,-1 0 0 0 0,0 0-1 0 0,0 0 1 0 0,0 0 0 0 0,0 0 0 0 0,0 0-1 0 0,0 0 1 0 0,0 0 0 0 0,0 0 0 0 0,0 0-1 0 0,0 0 1 0 0,1 0 0 0 0,0 17 318 0 0,0 31 84 0 0,-1-37-469 0 0,-1 28-336 0 0,0-22 494 0 0,1 1 0 0 0,0 0 0 0 0,2 0 0 0 0,4 23 0 0 0,3 10-376 0 0,4 9-112 0 0,-11-55 395 0 0,-2-4-3 0 0,1 1 0 0 0,-1-1 0 0 0,1 1 0 0 0,-1 0 0 0 0,0-1 0 0 0,1 1 0 0 0,-1 0 0 0 0,0-1 0 0 0,0 1 0 0 0,0 0 0 0 0,-1 2 0 0 0,1-2-53 0 0,2-2 1 0 0,0-1 51 0 0,-1 0 0 0 0,1 1 0 0 0,-1-1 1 0 0,0 0-1 0 0,1 0 0 0 0,-1 0 0 0 0,0 0 0 0 0,1 0 0 0 0,-1 0 0 0 0,0 0 1 0 0,0-1-1 0 0,0 1 0 0 0,0 0 0 0 0,0-1 0 0 0,0 1 0 0 0,0 0 0 0 0,1-4 1 0 0,0-2-10 0 0,0 0 0 0 0,3-14 0 0 0,0-1 2 0 0,16-71 9 0 0,-18 89 6 0 0,0 8 7 0 0,3 11 22 0 0,-2 6 12 0 0,2 5-38 0 0,-1 1 0 0 0,1 44 0 0 0,-4-49-9 0 0,0 1 0 0 0,6 25 0 0 0,2 12 0 0 0,-9-54 0 0 0,0 0 0 0 0,0 0 0 0 0,0 0 0 0 0,1 0 0 0 0,4 10 0 0 0,-1-8 0 0 0,2-11 0 0 0,1-2 0 0 0,-1-4 0 0 0,-7 8 0 0 0,0 1 0 0 0,0 0 0 0 0,0-1 0 0 0,1 1 0 0 0,-1 0 0 0 0,0-1 0 0 0,0 1 0 0 0,0 0 0 0 0,0-1 0 0 0,1 1 0 0 0,-1 0 0 0 0,0 0 0 0 0,0-1 0 0 0,1 1 0 0 0,-1 0 0 0 0,0 0 0 0 0,0-1 0 0 0,1 1 0 0 0,-1 0 0 0 0,0 0 0 0 0,1 0 0 0 0,-1 0 0 0 0,0 0 0 0 0,0-1 0 0 0,1 1 0 0 0,-1 0 0 0 0,0 0 0 0 0,1 0 0 0 0,-1 0 0 0 0,0 0 0 0 0,1 0 0 0 0,-1 0 0 0 0,1 0 0 0 0,-1 0 0 0 0,0 0 0 0 0,1 0 0 0 0,-1 0 0 0 0,0 0 0 0 0,0 1 0 0 0,1-1 0 0 0,-1 0 0 0 0,0 0 0 0 0,1 0 0 0 0,-1 0 0 0 0,0 1 0 0 0,1-1 0 0 0,-1 0 0 0 0,0 0 0 0 0,0 0 0 0 0,1 1 0 0 0,-1-1 0 0 0,0 0 0 0 0,0 0 0 0 0,0 1 0 0 0,1-1 0 0 0,-1 0 0 0 0,0 1 0 0 0,0-1 0 0 0,0 0 0 0 0,0 1 0 0 0,0-1 0 0 0,0 0 0 0 0,1 1 0 0 0,1 3 9 0 0,1 0-1 0 0,-1 1 0 0 0,0-1 0 0 0,0 0 1 0 0,-1 1-1 0 0,1-1 0 0 0,-1 1 1 0 0,2 8-1 0 0,-2-7 5 0 0,0 0-1 0 0,1 0 1 0 0,4 9 0 0 0,5 15 1 0 0,-7-15 9 0 0,1-1 0 0 0,10 26 0 0 0,-8-27-10 0 0,-2 1 1 0 0,0 0 0 0 0,4 19 0 0 0,-4-11 2 0 0,11 29-1 0 0,-9-31 2 0 0,8 37-1 0 0,1 7-15 0 0,-10-43-9 0 0,5 35-1 0 0,-9-50-271 0 0,-1-1-1 0 0,1 1 0 0 0,-1-1 1 0 0,1 1-1 0 0,6 9 0 0 0,-8-14 144 0 0,6 13-8185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3:16.5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11 8752 0 0,'-6'-10'16198'0'0,"8"11"-15685"0"0,1 2-435 0 0,-1 0 0 0 0,0-1 0 0 0,0 1 0 0 0,0 0 0 0 0,0 0 0 0 0,0 0 0 0 0,-1 0 0 0 0,1 0 0 0 0,-1 1 0 0 0,0-1 0 0 0,0 0 0 0 0,1 5 0 0 0,5 47 979 0 0,-5-41-976 0 0,15 85 62 0 0,-1-4 82 0 0,-5-22-42 0 0,4 43 18 0 0,-13-73-240 0 0,12 64 1 0 0,-1 1-114 0 0,-9-66-442 0 0,-3-30-465 0 0,-3-28 379 0 0,-2-177 906 0 0,5 124-308 0 0,-1 21 90 0 0,2-1 0 0 0,3 1 1 0 0,1 0-1 0 0,3 0 0 0 0,1 1 1 0 0,23-63-1 0 0,-29 100 45 0 0,0 0-1 0 0,0 0 1 0 0,1 1-1 0 0,0 0 0 0 0,1 0 1 0 0,0 0-1 0 0,1 0 1 0 0,14-14-1 0 0,-20 21-30 0 0,1 1-1 0 0,0 0 0 0 0,0-1 1 0 0,0 1-1 0 0,1 0 1 0 0,-1 0-1 0 0,0 0 0 0 0,0 1 1 0 0,1-1-1 0 0,-1 0 0 0 0,0 1 1 0 0,0-1-1 0 0,1 1 1 0 0,-1 0-1 0 0,1 0 0 0 0,-1 0 1 0 0,0 0-1 0 0,1 0 1 0 0,-1 1-1 0 0,0-1 0 0 0,5 2 1 0 0,-3-1 21 0 0,1 1 1 0 0,-1 0 0 0 0,0 0 0 0 0,1 0 0 0 0,-1 0-1 0 0,0 1 1 0 0,0-1 0 0 0,-1 1 0 0 0,1 0-1 0 0,3 4 1 0 0,1 1 15 0 0,-1 1-1 0 0,0 0 0 0 0,-1 0 1 0 0,1 0-1 0 0,-2 1 1 0 0,0 0-1 0 0,0 0 0 0 0,0 0 1 0 0,3 14-1 0 0,20 55-62 0 0,3 6-216 0 0,4 79 426 0 0,-22-95 17 0 0,10 30-356 0 0,-18-77-433 0 0,3 43 0 0 0,-5-35-284 0 0,-3-29 692 0 0,1 0 1 0 0,-1 0 0 0 0,0 1-1 0 0,0-1 1 0 0,0 0 0 0 0,0 0 0 0 0,0 0-1 0 0,0 1 1 0 0,0-1 0 0 0,-1 0 0 0 0,1 0-1 0 0,0 0 1 0 0,-1 0 0 0 0,1 1 0 0 0,0-1-1 0 0,-1 0 1 0 0,0 0 0 0 0,1 0 0 0 0,-2 1-1 0 0,-9 3-1650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3:16.8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6912 0 0,'1'6'213'0'0,"-1"-5"34"0"0,1 1 1 0 0,-1 0 0 0 0,1 0 0 0 0,-1-1 0 0 0,1 1 0 0 0,0-1 0 0 0,0 1 0 0 0,-1 0 0 0 0,1-1 0 0 0,0 1 0 0 0,2 0 0 0 0,-2 1 493 0 0,1-1 0 0 0,-1 0 0 0 0,1-1 0 0 0,0 1 0 0 0,-1 0 0 0 0,1 0 0 0 0,0-1 0 0 0,0 1 0 0 0,0-1 0 0 0,1 0 0 0 0,1 2 0 0 0,1-1-65 0 0,1 0 0 0 0,-1 0 0 0 0,0 0 0 0 0,9 1 0 0 0,5-1 771 0 0,37 0 1 0 0,-52-2-1100 0 0,97-4 1271 0 0,-87 4-1559 0 0,0 0 0 0 0,-1-1 1 0 0,1-1-1 0 0,21-5 0 0 0,-25 5-408 0 0,-1 0 0 0 0,14-1 0 0 0,-6 1-590 0 0,5 1-232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3:17.3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1 213 15552 0 0,'0'0'1407'0'0,"2"2"-1161"0"0,0 2-112 0 0,1-1-1 0 0,0 1 1 0 0,1-1 0 0 0,-1 0 0 0 0,1-1 0 0 0,-1 1 0 0 0,6 2-1 0 0,-5-1 336 0 0,0 1 0 0 0,0-1-1 0 0,0 0 1 0 0,0 1-1 0 0,-1 0 1 0 0,0 0-1 0 0,0 0 1 0 0,3 6-1 0 0,2 4-85 0 0,-4-6-160 0 0,0 0-1 0 0,0 0 0 0 0,-1 0 1 0 0,3 18-1 0 0,1-3-58 0 0,-4-5-39 0 0,-3-17-116 0 0,0 0-1 0 0,1 0 0 0 0,-1 0 0 0 0,1 0 1 0 0,-1 0-1 0 0,1 1 0 0 0,0-1 1 0 0,0 0-1 0 0,1 3 0 0 0,-1-1 56 0 0,-2 4-49 0 0,-4-8-12 0 0,0-5-5 0 0,1 1-6 0 0,1-1-1 0 0,-1 1 0 0 0,1-1 1 0 0,0 0-1 0 0,1 1 0 0 0,-1-1 1 0 0,-2-9-1 0 0,0 1-4 0 0,1 4-46 0 0,1-1 1 0 0,0 0 0 0 0,0-1 0 0 0,1 1 0 0 0,0 0-1 0 0,1-1 1 0 0,0-14 0 0 0,8-74-46 0 0,-3 62 442 0 0,-3 31-333 0 0,-1 0 1 0 0,2 0 0 0 0,-1 0 0 0 0,1 0 0 0 0,-1 1 0 0 0,6-10-1 0 0,-6 12-32 0 0,0 1 0 0 0,1-1-1 0 0,-1 1 1 0 0,1 0 0 0 0,0 0-1 0 0,0-1 1 0 0,-1 1-1 0 0,1 1 1 0 0,1-1 0 0 0,-1 0-1 0 0,0 0 1 0 0,0 1-1 0 0,1-1 1 0 0,-1 1 0 0 0,5-2-1 0 0,-4 2 13 0 0,-1 1-1 0 0,1-1 1 0 0,-1 1-1 0 0,1 0 1 0 0,0 0-1 0 0,-1 0 1 0 0,1 0-1 0 0,-1 0 1 0 0,1 0-1 0 0,-1 1 0 0 0,1-1 1 0 0,-1 1-1 0 0,1 0 1 0 0,2 1-1 0 0,-1 0-76 0 0,1 0 1 0 0,-1 0-1 0 0,0 1 0 0 0,0-1 0 0 0,7 7 0 0 0,53 51-772 0 0,-38-38 820 0 0,-15-11-33 0 0,1-1 0 0 0,0 0 0 0 0,1-1 1 0 0,0 0-1 0 0,23 11 0 0 0,-26-15 151 0 0,-4-2 80 0 0,1 0 1 0 0,-1-1 0 0 0,1 1-1 0 0,12 1 1 0 0,-6-1 37 0 0,-10-2 146 0 0,-1-2-179 0 0,-1 1-103 0 0,1 0 0 0 0,-1-1 0 0 0,1 1 0 0 0,-1-1 0 0 0,1 1 0 0 0,-1-1 0 0 0,0 0 0 0 0,1 1 0 0 0,-1-1 0 0 0,0 0 0 0 0,0 0 0 0 0,1 0 0 0 0,-1 0 1 0 0,0 0-1 0 0,0 0 0 0 0,0 0 0 0 0,0 0 0 0 0,0-1 0 0 0,0 1 0 0 0,0 0 0 0 0,-1-1 0 0 0,1 1 0 0 0,0 0 0 0 0,-1-1 0 0 0,1 1 0 0 0,-1-1 0 0 0,0 1 0 0 0,1-1 0 0 0,-1 1 0 0 0,0-1 0 0 0,0 1 0 0 0,0-4 0 0 0,3-19 529 0 0,-2 20-582 0 0,0 0 0 0 0,-1 0 1 0 0,1-1-1 0 0,-1 1 1 0 0,0 0-1 0 0,-1-4 0 0 0,-3-28-3 0 0,3 30 0 0 0,1 0 0 0 0,0 0 0 0 0,-1 0 0 0 0,0 0 0 0 0,-1 0 0 0 0,1 0 0 0 0,-1 1 0 0 0,0-1 0 0 0,-1 1 0 0 0,1-1 0 0 0,-1 1 0 0 0,0 0 0 0 0,-1 0 0 0 0,-4-6 0 0 0,4 6 56 0 0,-1 0-1 0 0,0 1 0 0 0,0 0 1 0 0,0 0-1 0 0,0 1 0 0 0,0-1 1 0 0,-12-4-1 0 0,15 7-41 0 0,-1 0 0 0 0,0 0 0 0 0,1 0-1 0 0,-1 1 1 0 0,0-1 0 0 0,1 1 0 0 0,-1-1 0 0 0,0 1 0 0 0,1 0 0 0 0,-1 0-1 0 0,0 0 1 0 0,0 0 0 0 0,1 1 0 0 0,-1-1 0 0 0,0 1 0 0 0,1 0 0 0 0,-1 0-1 0 0,1 0 1 0 0,-6 2 0 0 0,3 1-8 0 0,-1 0 1 0 0,1 0-1 0 0,0 0 0 0 0,0 1 0 0 0,0 0 0 0 0,1 0 0 0 0,0 0 1 0 0,0 0-1 0 0,0 1 0 0 0,-5 8 0 0 0,5-5 4 0 0,0 1 0 0 0,1-1-1 0 0,0 0 1 0 0,0 1 0 0 0,1 0-1 0 0,-2 14 1 0 0,2-3-10 0 0,-1-4 0 0 0,1 0 0 0 0,1 0 0 0 0,1 1 0 0 0,3 31 0 0 0,2-26-75 0 0,1-1 0 0 0,0-1 0 0 0,2 1 0 0 0,0-1 0 0 0,1 0 0 0 0,2-1 0 0 0,19 31 0 0 0,-24-43 71 0 0,0 0-1 0 0,0 0 0 0 0,1 0 1 0 0,0-1-1 0 0,0 0 0 0 0,1 0 1 0 0,0-1-1 0 0,0 0 0 0 0,0 0 1 0 0,1-1-1 0 0,0 0 0 0 0,0 0 1 0 0,19 6-1 0 0,-25-10-73 0 0,0-1-1 0 0,1 0 1 0 0,-1 1 0 0 0,0-1 0 0 0,1 0-1 0 0,-1-1 1 0 0,0 1 0 0 0,0 0 0 0 0,1-1 0 0 0,-1 0-1 0 0,3-1 1 0 0,33-16-1772 0 0,-32 15 1551 0 0,-4 1 14 0 0,0 0 0 0 0,0-1 0 0 0,0 1 1 0 0,0 0-1 0 0,-1-1 0 0 0,1 0 0 0 0,-1 0 0 0 0,0 1 0 0 0,0-1 0 0 0,3-6 0 0 0,9-9-1322 0 0,7-3-410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8T01:24:16.0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 0 4608 0 0,'-9'7'10384'0'0,"14"-6"-10124"0"0,-1 0 1 0 0,0 0-1 0 0,0-1 1 0 0,0 1 0 0 0,0-1-1 0 0,6 0 1 0 0,-4 0 22 0 0,0 0 0 0 0,0 1 0 0 0,0-1 0 0 0,10 4 0 0 0,94 36 1908 0 0,-47-15-1846 0 0,-32-11-258 0 0,-23-10-82 0 0,0 0 0 0 0,0-1 0 0 0,13 4 0 0 0,9 1 33 0 0,1 0-29 0 0,0-2-1 0 0,0-1 1 0 0,50 3-1 0 0,-53-8 49 0 0,227-5 627 0 0,-26 3 125 0 0,-120 3-514 0 0,-7-2-219 0 0,125 3 72 0 0,-153-2-128 0 0,-4 0 14 0 0,168 4-21 0 0,-23 0-16 0 0,-77 2 3 0 0,-60-3 25 0 0,30 3 14 0 0,35-1-39 0 0,-5 0 0 0 0,-13 4 66 0 0,70 11 92 0 0,-45-2 346 0 0,-70-9-401 0 0,21 2-419 0 0,-24-8 420 0 0,84-6 0 0 0,-69-3 64 0 0,-12-8-115 0 0,-35 13-3457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3:17.7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204 39 4608 0 0,'0'0'208'0'0,"0"-2"-9"0"0,-2-10 6662 0 0,-7 7-353 0 0,1-1-3315 0 0,6 5-2932 0 0,0-1 0 0 0,0 1 0 0 0,0 0-1 0 0,0 0 1 0 0,-1-1 0 0 0,1 1 0 0 0,0 1-1 0 0,0-1 1 0 0,-1 0 0 0 0,1 0 0 0 0,0 1-1 0 0,-1 0 1 0 0,1-1 0 0 0,-4 1 0 0 0,1 0-116 0 0,0 0 0 0 0,-1 1 0 0 0,1 0 0 0 0,0 0 1 0 0,1 0-1 0 0,-1 0 0 0 0,0 1 0 0 0,0 0 0 0 0,1 0 1 0 0,-1 0-1 0 0,1 0 0 0 0,-1 1 0 0 0,1 0 0 0 0,0 0 1 0 0,0 0-1 0 0,0 0 0 0 0,0 1 0 0 0,1-1 0 0 0,0 1 1 0 0,-6 8-1 0 0,-1 4-119 0 0,7-12-22 0 0,1 0 0 0 0,-1 0 0 0 0,1 0 0 0 0,0 0 0 0 0,-2 9 0 0 0,-6 14-206 0 0,8-22 131 0 0,0 1 0 0 0,0 0 0 0 0,0-1-1 0 0,1 1 1 0 0,-2 7 0 0 0,3-5 39 0 0,-1-1 0 0 0,1 1 0 0 0,0-1 0 0 0,1 0 0 0 0,-1 1 0 0 0,2-1 0 0 0,1 9 0 0 0,2-2 32 0 0,4 23 0 0 0,-6-25 0 0 0,-2-6-7 0 0,1 0-1 0 0,1 0 1 0 0,-1-1 0 0 0,1 1-1 0 0,0-1 1 0 0,0 1-1 0 0,1-1 1 0 0,-1 0 0 0 0,1 0-1 0 0,9 8 1 0 0,-12-12 2 0 0,0 0 0 0 0,0 0 0 0 0,0 0 0 0 0,0-1 0 0 0,0 1 0 0 0,1 0 0 0 0,-1-1 0 0 0,0 1 0 0 0,0-1 0 0 0,1 1 0 0 0,-1-1 0 0 0,0 0 0 0 0,1 1 0 0 0,-1-1 0 0 0,1 0 0 0 0,-1 0 0 0 0,0 0 0 0 0,1 0 0 0 0,-1 0 0 0 0,0 0 0 0 0,1 0 0 0 0,-1-1 0 0 0,0 1 0 0 0,1 0 0 0 0,1-2 0 0 0,2-1 46 0 0,-3 2-54 0 0,0 0 0 0 0,1 0 0 0 0,-1-1 0 0 0,0 1 1 0 0,0-1-1 0 0,0 1 0 0 0,0-1 0 0 0,0 0 0 0 0,0 0 0 0 0,-1 0 1 0 0,1 0-1 0 0,-1 0 0 0 0,1-1 0 0 0,-1 1 0 0 0,0 0 0 0 0,0-1 1 0 0,2-3-1 0 0,8-27-267 0 0,-8 24 257 0 0,0 0 0 0 0,0 1-1 0 0,-1-1 1 0 0,0 0 0 0 0,0 0-1 0 0,0-12 1 0 0,-2-17 53 0 0,-11-74-1 0 0,10 88 110 0 0,1 23 355 0 0,1 2-466 0 0,1 0-1 0 0,-1 0 0 0 0,1 0 1 0 0,-1 0-1 0 0,1 1 1 0 0,-1-1-1 0 0,0 0 1 0 0,0 1-1 0 0,1-1 0 0 0,-1 1 1 0 0,0-1-1 0 0,0 1 1 0 0,1 3-1 0 0,51 109 264 0 0,-4-12-238 0 0,-42-87-106 0 0,0 0 0 0 0,0-1 0 0 0,2 0 0 0 0,14 19 0 0 0,-12-19-2280 0 0,24 23 1 0 0,-24-26-6233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3:18.3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79 618 17503 0 0,'0'0'1338'0'0,"-1"1"-917"0"0,-2 2-368 0 0,0 0 0 0 0,0 0-1 0 0,-1 0 1 0 0,0 0 0 0 0,0-1 0 0 0,-6 4-1 0 0,7-4 282 0 0,0-1 0 0 0,0 1 0 0 0,0 0 0 0 0,1 0 0 0 0,-1 0 0 0 0,0 0 0 0 0,1 1 0 0 0,0-1 0 0 0,0 1 0 0 0,-1-1 0 0 0,2 1 0 0 0,-1 0 0 0 0,0-1 0 0 0,-1 5 0 0 0,1-3-225 0 0,0 0 1 0 0,1 0-1 0 0,0 0 0 0 0,0 0 0 0 0,0 0 1 0 0,0 0-1 0 0,1 0 0 0 0,0 0 0 0 0,0 1 0 0 0,0-1 1 0 0,0 0-1 0 0,0 0 0 0 0,1 0 0 0 0,0 0 1 0 0,0 1-1 0 0,0-1 0 0 0,3 6 0 0 0,2 3-22 0 0,20 37 221 0 0,-24-46-294 0 0,1 0 0 0 0,0 0 0 0 0,0 0 0 0 0,0-1 1 0 0,0 1-1 0 0,0-1 0 0 0,1 0 0 0 0,-1 0 0 0 0,7 4 0 0 0,-4-4-14 0 0,1 0 0 0 0,-1 0 0 0 0,8 3 0 0 0,-12-6 0 0 0,1 1 0 0 0,-1-1 0 0 0,1 0 0 0 0,-1 0 0 0 0,1 0 0 0 0,-1 0 0 0 0,1 0 0 0 0,-1 0 0 0 0,1 0 0 0 0,-1-1 0 0 0,4-1 0 0 0,-2 1 0 0 0,-1 0 0 0 0,1-1 0 0 0,-1 1 0 0 0,0-1 0 0 0,1 0 0 0 0,-1 0 0 0 0,0 0 0 0 0,0 0 0 0 0,0 0 0 0 0,0-1 0 0 0,-1 0 0 0 0,1 1 0 0 0,-1-1 0 0 0,0 0 0 0 0,3-4 0 0 0,-1-1 20 0 0,-1 3 22 0 0,-1 0 0 0 0,0 0 0 0 0,0-1 0 0 0,0 1 0 0 0,0 0 0 0 0,-1-1 0 0 0,0 1 0 0 0,0-1 0 0 0,0-6 0 0 0,-1 5-39 0 0,0 0-1 0 0,0 1 0 0 0,-1-1 1 0 0,0 0-1 0 0,0 1 1 0 0,-1-1-1 0 0,0 1 0 0 0,0 0 1 0 0,-4-8-1 0 0,-1-7-2 0 0,6 17 0 0 0,-1-1 0 0 0,1 1 0 0 0,-1 0 0 0 0,0-1 0 0 0,-5-6 0 0 0,3 5-47 0 0,-1 0 0 0 0,0 0 0 0 0,0 0 0 0 0,-1 0 0 0 0,-10-8 0 0 0,13 13-29 0 0,1-1 0 0 0,-1 1 0 0 0,1 0-1 0 0,-1-1 1 0 0,1 1 0 0 0,-1 0 0 0 0,0 1 0 0 0,1-1 0 0 0,-1 0 0 0 0,0 1-1 0 0,0 0 1 0 0,1-1 0 0 0,-1 1 0 0 0,0 0 0 0 0,0 0 0 0 0,0 1-1 0 0,0-1 1 0 0,1 1 0 0 0,-1-1 0 0 0,-3 2 0 0 0,6-2 64 0 0,-1 1 1 0 0,0-1 0 0 0,1 0-1 0 0,-1 1 1 0 0,1-1-1 0 0,-1 0 1 0 0,0 1-1 0 0,1-1 1 0 0,-1 1 0 0 0,1-1-1 0 0,-1 1 1 0 0,1 0-1 0 0,-1-1 1 0 0,1 1-1 0 0,0-1 1 0 0,-1 1-1 0 0,1 0 1 0 0,0-1 0 0 0,-1 1-1 0 0,1 0 1 0 0,0 0-1 0 0,0-1 1 0 0,0 2-1 0 0,-1 1-52 0 0,1 0 1 0 0,0 0-1 0 0,0 0 0 0 0,0-1 0 0 0,0 1 0 0 0,2 5 0 0 0,-1-2-151 0 0,1 1 0 0 0,0-1 1 0 0,0 0-1 0 0,1 0 0 0 0,5 10 0 0 0,8 5 67 0 0,-6-12 148 0 0,-7-7-1 0 0,1 0 0 0 0,-1 0-1 0 0,1 0 1 0 0,0-1-1 0 0,0 1 1 0 0,0-1 0 0 0,0 0-1 0 0,0 0 1 0 0,0-1 0 0 0,0 1-1 0 0,0-1 1 0 0,0 0-1 0 0,0 0 1 0 0,0 0 0 0 0,0 0-1 0 0,6-2 1 0 0,5-1 47 0 0,0-1-1 0 0,-1-1 1 0 0,16-8 0 0 0,-11 6 185 0 0,-5 1-97 0 0,0-1 0 0 0,-1 0 1 0 0,1 0-1 0 0,-2-2 0 0 0,1 1 0 0 0,-1-2 1 0 0,0 1-1 0 0,-1-2 0 0 0,-1 1 0 0 0,1-2 1 0 0,-1 1-1 0 0,-1-1 0 0 0,-1-1 0 0 0,1 0 1 0 0,5-14-1 0 0,-11 22-127 0 0,29-67 56 0 0,-28 61-54 0 0,0 0 1 0 0,-1-1-1 0 0,0 1 1 0 0,1-21-1 0 0,-1 0-8 0 0,-1 18 1 0 0,-1-1-1 0 0,-1 0 1 0 0,0 0 0 0 0,-1 0-1 0 0,-3-15 1 0 0,0 5 40 0 0,3 14-38 0 0,-1 1-1 0 0,-6-17 1 0 0,-1 1-4 0 0,5 13 0 0 0,-11-22 0 0 0,6 16 13 0 0,7 14-6 0 0,0 0-1 0 0,0 0 1 0 0,-1 0-1 0 0,0 1 1 0 0,0-1-1 0 0,0 1 1 0 0,0 0 0 0 0,-5-4-1 0 0,-3-1 5 0 0,11 8-10 0 0,0 1 1 0 0,0 0-1 0 0,-1-1 0 0 0,1 1 1 0 0,0 0-1 0 0,-1-1 0 0 0,1 1 1 0 0,0 0-1 0 0,-1 0 0 0 0,1 0 1 0 0,0-1-1 0 0,-1 1 0 0 0,1 0 1 0 0,0 0-1 0 0,-1 0 0 0 0,1 0 1 0 0,-1-1-1 0 0,1 1 0 0 0,0 0 1 0 0,-1 0-1 0 0,1 0 0 0 0,-1 0 1 0 0,1 0-1 0 0,0 0 0 0 0,-1 0 1 0 0,1 0-1 0 0,-1 0 0 0 0,1 1 1 0 0,0-1-1 0 0,-1 0 0 0 0,1 0 1 0 0,-1 0-1 0 0,1 0 0 0 0,0 0 1 0 0,-1 1-1 0 0,1-1 0 0 0,0 0 1 0 0,-1 0-1 0 0,1 1 0 0 0,0-1 1 0 0,0 0-1 0 0,-1 0 0 0 0,1 1 1 0 0,0-1-1 0 0,-1 1 0 0 0,1 0 7 0 0,-3 2 7 0 0,1 1 0 0 0,0-1-1 0 0,0 1 1 0 0,1 0 0 0 0,-1-1 0 0 0,1 1-1 0 0,0 0 1 0 0,0 0 0 0 0,-1 4 0 0 0,0 3 14 0 0,1 0 1 0 0,-1 13-1 0 0,3-18-26 0 0,0 0 0 0 0,-1 0 1 0 0,4 9-1 0 0,0 6 8 0 0,18 79 51 0 0,-5-21-53 0 0,120 423 596 0 0,-98-389-509 0 0,26 85-1125 0 0,-61-184 760 0 0,12 25 1 0 0,-12-32 40 0 0,-1 0-1 0 0,0 1 1 0 0,0-1-1 0 0,0 1 1 0 0,-1 0-1 0 0,0 0 1 0 0,-1 0-1 0 0,1 9 1 0 0,-2-17 228 0 0,0 2-123 0 0,0-1 0 0 0,0 0 1 0 0,0 0-1 0 0,0 0 1 0 0,0 0-1 0 0,0 1 1 0 0,0-1-1 0 0,1 0 1 0 0,-1 0-1 0 0,0 0 1 0 0,2 2-1 0 0,13 12-1400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3:18.7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21 16152 0 0,'6'5'1722'0'0,"4"0"-1117"0"0,1 0 0 0 0,1-1 0 0 0,-1 0 0 0 0,0-1-1 0 0,1 0 1 0 0,0-1 0 0 0,-1 0 0 0 0,24 0 0 0 0,-15-2-66 0 0,-7 0-236 0 0,0 0-1 0 0,0-1 1 0 0,0 0-1 0 0,13-3 1 0 0,8-3-129 0 0,14-4-151 0 0,9-5-1404 0 0,-14 1 522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3:19.1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237 27 9672 0 0,'-19'-21'748'0'0,"18"21"-710"0"0,1-1 0 0 0,0 1 0 0 0,-1-1 0 0 0,1 1-1 0 0,-1-1 1 0 0,1 1 0 0 0,-1 0 0 0 0,1-1 0 0 0,-1 1 0 0 0,1 0 0 0 0,-1-1 0 0 0,1 1 0 0 0,-1 0 0 0 0,-11 4 10258 0 0,12 0-9949 0 0,-1-1 0 0 0,0 0 0 0 0,1 1 0 0 0,-1-1 0 0 0,-1 1 0 0 0,-1 4 0 0 0,1-4-149 0 0,0 0 0 0 0,1 0-1 0 0,-1 0 1 0 0,1 0 0 0 0,0 0-1 0 0,1 1 1 0 0,-1 4 0 0 0,0 2-81 0 0,0 1 0 0 0,-1 0 0 0 0,-1 0 0 0 0,1-1 0 0 0,-6 13 1 0 0,3-8-115 0 0,-5 27 0 0 0,-1 10-116 0 0,-24 74 0 0 0,20-79 275 0 0,10-35-190 0 0,0 0 1 0 0,-9 16-1 0 0,8-18-175 0 0,1 0 0 0 0,0 1-1 0 0,-4 16 1 0 0,8-24 0 0 0,0 0-1 0 0,0 0 0 0 0,-1-1 1 0 0,1 1-1 0 0,-1 0 0 0 0,0-1 1 0 0,0 1-1 0 0,0-1 1 0 0,-1 1-1 0 0,-2 3 0 0 0,-12 8-1852 0 0</inkml:trace>
  <inkml:trace contextRef="#ctx0" brushRef="#br0" timeOffset="1">237 3 6448 0 0,'0'20'297'0'0,"0"-20"-292"0"0,0 0 0 0 0,0 0 1 0 0,0 0-1 0 0,0 0 0 0 0,0 1 0 0 0,0-1 0 0 0,0 0 0 0 0,0 0 0 0 0,0 0 1 0 0,0 0-1 0 0,0 0 0 0 0,0 0 0 0 0,0 0 0 0 0,0 1 0 0 0,0-1 0 0 0,0 0 1 0 0,0 0-1 0 0,0 0 0 0 0,0 0 0 0 0,0 0 0 0 0,0 0 0 0 0,0 0 0 0 0,0 1 1 0 0,0-1-1 0 0,0 0 0 0 0,0 0 0 0 0,0 0 0 0 0,0 0 0 0 0,0 0 0 0 0,0 0 1 0 0,1 0-1 0 0,-1 0 0 0 0,0 0 0 0 0,0 1 0 0 0,0-1 0 0 0,0 0 0 0 0,0 0 1 0 0,0 0-1 0 0,0 0 0 0 0,0 0 0 0 0,0 0 0 0 0,1 0 0 0 0,-1 0 0 0 0,0 0 1 0 0,0 0-1 0 0,0 0 0 0 0,0 0 0 0 0,0 0 0 0 0,0 0 0 0 0,0 0 0 0 0,0 0 1 0 0,1 0-1 0 0,-1 0 0 0 0,0 0 0 0 0,0 0 0 0 0,12 0 95 0 0,-12 0-4 0 0,1 0 0 0 0,0 0 0 0 0,-1 0 0 0 0,1 0 0 0 0,0 0 0 0 0,0 0 0 0 0,-1 0 0 0 0,1 0 0 0 0,0 1 0 0 0,-1-1 0 0 0,1 0 0 0 0,0 0 0 0 0,-1 1 0 0 0,1-1 0 0 0,0 0 0 0 0,-1 1 0 0 0,1-1 0 0 0,-1 1 0 0 0,1-1 0 0 0,-1 1 0 0 0,1-1 0 0 0,-1 1 0 0 0,1-1 0 0 0,-1 1 0 0 0,1 0 0 0 0,1 1 657 0 0,-1 0-178 0 0,1-1-1 0 0,0 1 1 0 0,0-1-1 0 0,-1 1 0 0 0,1 0 1 0 0,0 0-1 0 0,-1 0 1 0 0,0-1-1 0 0,1 2 1 0 0,-1-1-1 0 0,0 0 0 0 0,0 0 1 0 0,0 0-1 0 0,-1 0 1 0 0,1 1-1 0 0,0-1 1 0 0,-1 0-1 0 0,0 1 1 0 0,1-1-1 0 0,-1 0 0 0 0,0 5 1 0 0,0-6-529 0 0,0 2 55 0 0,1-1 0 0 0,0 1 0 0 0,0-1 0 0 0,-1 0 0 0 0,1 0 0 0 0,1 1 0 0 0,-1-1 0 0 0,0 0 0 0 0,1 0-1 0 0,-1 0 1 0 0,1 0 0 0 0,-1-1 0 0 0,4 4 0 0 0,-3-3-19 0 0,0 0 0 0 0,0 0-1 0 0,0 0 1 0 0,0 0 0 0 0,0 1-1 0 0,-1-1 1 0 0,0 1 0 0 0,1-1 0 0 0,-1 1-1 0 0,1 3 1 0 0,2 15 368 0 0,-4-17-387 0 0,0 0 0 0 0,1-1 0 0 0,-1 1 0 0 0,1 0 0 0 0,0-1 0 0 0,0 1 0 0 0,3 4 1 0 0,3 5 100 0 0,-3-4-36 0 0,1-1 1 0 0,-2 1-1 0 0,1 0 1 0 0,3 12-1 0 0,-2 9 36 0 0,-4-22-139 0 0,0 0 1 0 0,1 1 0 0 0,0-1-1 0 0,0 0 1 0 0,1 0 0 0 0,0-1-1 0 0,0 1 1 0 0,6 9 0 0 0,4 0 15 0 0,18 19 1 0 0,-14-17-36 0 0,-14-16-5 0 0,-1 0 0 0 0,1 1 0 0 0,-1 0-1 0 0,1-1 1 0 0,-1 1 0 0 0,0 0 0 0 0,-1 0 0 0 0,1 0 0 0 0,-1 0-1 0 0,1 1 1 0 0,-1-1 0 0 0,0 8 0 0 0,0-8 2 0 0,0-1-1 0 0,0 0 1 0 0,1 0 0 0 0,-1 0-1 0 0,1 0 1 0 0,-1 0 0 0 0,1 0-1 0 0,0-1 1 0 0,0 1 0 0 0,0 0-1 0 0,0-1 1 0 0,3 3 0 0 0,-2-3-2 0 0,-1 0 1 0 0,1 1-1 0 0,-1 0 1 0 0,0-1-1 0 0,0 1 1 0 0,0 0-1 0 0,-1 0 1 0 0,1 0 0 0 0,-1 0-1 0 0,1 0 1 0 0,0 6-1 0 0,5 5-972 0 0,-6-12 577 0 0,0-1 0 0 0,0 1 1 0 0,0 0-1 0 0,0 0 0 0 0,0 0 1 0 0,0-1-1 0 0,-1 1 0 0 0,2 4 1 0 0,-19 0-12964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3:19.4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35 18743 0 0,'-9'4'290'0'0,"9"-4"-251"0"0,-1 0 0 0 0,1 0 0 0 0,0 0 0 0 0,0 0 0 0 0,0 0-1 0 0,-1 0 1 0 0,1 0 0 0 0,0 1 0 0 0,0-1 0 0 0,0 0 0 0 0,-1 0 0 0 0,1 0-1 0 0,0 0 1 0 0,0 0 0 0 0,0 0 0 0 0,0 0 0 0 0,-1 1 0 0 0,1-1 0 0 0,0 0-1 0 0,0 0 1 0 0,0 0 0 0 0,0 0 0 0 0,0 1 0 0 0,0-1 0 0 0,-1 0 0 0 0,1 0 0 0 0,0 0-1 0 0,0 1 1 0 0,0-1 0 0 0,0 0 0 0 0,0 0 0 0 0,0 0 0 0 0,0 1 0 0 0,0-1-1 0 0,0 0 1 0 0,0 0 0 0 0,0 1 0 0 0,0-1 0 0 0,0 0 0 0 0,0 0 0 0 0,0 0-1 0 0,0 1 1 0 0,0-1 0 0 0,1 0 0 0 0,18 11-14 0 0,-14-9 21 0 0,1-2 63 0 0,15 5 583 0 0,0-2 0 0 0,0 0 0 0 0,0-1 0 0 0,29-1 1 0 0,-9-3 915 0 0,50-10 0 0 0,-66 7-1608 0 0,27-11-242 0 0,27-8-1204 0 0,-46 10-466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3:19.7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32 19439 0 0,'10'-3'439'0'0,"-8"2"596"0"0,8 4-399 0 0,-6-2-585 0 0,-1 0 0 0 0,1 0 0 0 0,0-1 0 0 0,0 0 0 0 0,-1 0 0 0 0,1 0 0 0 0,7-1 0 0 0,-1 0 349 0 0,3 2 124 0 0,1-2 0 0 0,-1 1 0 0 0,0-2 0 0 0,0 1 1 0 0,16-6-1 0 0,29-6-376 0 0,-55 12-279 0 0,-1 0-1205 0 0,-1 1 1114 0 0,-1 0 1 0 0,1-1-1 0 0,0 1 1 0 0,0-1-1 0 0,0 1 1 0 0,0-1-1 0 0,0 1 1 0 0,-1-1-1 0 0,1 0 1 0 0,1-1-1 0 0</inkml:trace>
  <inkml:trace contextRef="#ctx0" brushRef="#br0" timeOffset="1">17 285 16991 0 0,'0'4'90'0'0,"-1"-1"0"0"0,1 1 0 0 0,0-1 0 0 0,0 0 0 0 0,0 1 0 0 0,1-1 0 0 0,0 1 0 0 0,-1-1 0 0 0,1 0 0 0 0,0 1 0 0 0,0-1 0 0 0,1 0 0 0 0,-1 0 0 0 0,1 0 0 0 0,-1 0-1 0 0,1 0 1 0 0,0 0 0 0 0,0-1 0 0 0,0 1 0 0 0,1 0 0 0 0,4 3 0 0 0,8 5 804 0 0,-12-10-645 0 0,-1 1 0 0 0,0-1 0 0 0,1 1 1 0 0,-1 0-1 0 0,0-1 0 0 0,2 4 1 0 0,-2-4-140 0 0,0 1 1 0 0,0-1 0 0 0,0 0 0 0 0,0 0-1 0 0,0 0 1 0 0,0 0 0 0 0,0 0-1 0 0,1 0 1 0 0,-1-1 0 0 0,0 1-1 0 0,0-1 1 0 0,1 1 0 0 0,-1-1 0 0 0,0 0-1 0 0,0 0 1 0 0,5 0 0 0 0,-2 0 155 0 0,0 0 1 0 0,0 0-1 0 0,0 1 1 0 0,7 2-1 0 0,-1-1-80 0 0,1 0 1 0 0,0-1-1 0 0,0 0 0 0 0,0 0 0 0 0,21-3 0 0 0,4 1-160 0 0,-22 1-820 0 0,-1-1-1 0 0,0-1 1 0 0,0 0-1 0 0,16-5 1 0 0,5-5-7256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3:20.1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238 1 17967 0 0,'0'0'2774'0'0,"0"2"-1862"0"0,3 10 30 0 0,4 14 504 0 0,-5-18-1289 0 0,1 0 0 0 0,-2 0-1 0 0,1 0 1 0 0,-1 0 0 0 0,0 0 0 0 0,0 10 0 0 0,-1-10-137 0 0,0 1-1 0 0,1-1 1 0 0,0 0-1 0 0,0 0 1 0 0,1 0-1 0 0,0 0 1 0 0,6 14-1 0 0,37 66-147 0 0,-38-75 16 0 0,-6-10-225 0 0,1 0 0 0 0,-1 0-1 0 0,1 0 1 0 0,-1 0 0 0 0,1-1 0 0 0,0 1 0 0 0,0-1 0 0 0,4 4 0 0 0,-4-4-1381 0 0</inkml:trace>
  <inkml:trace contextRef="#ctx0" brushRef="#br0" timeOffset="1">0 629 2760 0 0,'3'1'207'0'0,"0"2"836"0"0,1-1 1 0 0,-1 0-1 0 0,1 0 1 0 0,0 0 0 0 0,0 0-1 0 0,0-1 1 0 0,0 1 0 0 0,0-1-1 0 0,1 0 1 0 0,-1-1-1 0 0,0 1 1 0 0,0-1 0 0 0,9 0-1 0 0,6 0 2984 0 0,36-8 0 0 0,-15 2-3595 0 0,-12 4 236 0 0,93-6 440 0 0,-108 7-1099 0 0,0 0 0 0 0,15-3 0 0 0,7-1-2273 0 0,-14 1-6915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3:20.5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 39 6912 0 0,'0'0'528'0'0,"3"-1"130"0"0,20-5 4245 0 0,12-3 2630 0 0,-26 6-6589 0 0,0 0-1 0 0,0 1 1 0 0,13-3 0 0 0,6-1 692 0 0,-24 5-1488 0 0,0 0 1 0 0,0 1 0 0 0,1-1 0 0 0,-1 1-1 0 0,1 0 1 0 0,-1 0 0 0 0,0 0 0 0 0,1 0-1 0 0,-1 1 1 0 0,0 0 0 0 0,1 0-1 0 0,-1 0 1 0 0,0 0 0 0 0,0 1 0 0 0,7 3-1 0 0,-8-3-9 0 0,5 3-15 0 0,-6-3-122 0 0,0 1 1 0 0,-1-1-1 0 0,1 1 0 0 0,-1-1 1 0 0,0 1-1 0 0,1 0 0 0 0,-1 0 0 0 0,0-1 1 0 0,-1 1-1 0 0,1 0 0 0 0,0 0 1 0 0,-1 0-1 0 0,0 0 0 0 0,1 0 0 0 0,-2 3 1 0 0,1 7-119 0 0,-2-1 0 0 0,-3 18 1 0 0,2-19-345 0 0,1 1 1 0 0,0 14-1 0 0,1-20 85 0 0,1 0 0 0 0,-1 0-1 0 0,0 0 1 0 0,-1 0 0 0 0,1 0 0 0 0,-1 0 0 0 0,-4 8 0 0 0,-22 38-3066 0 0,26-50 3263 0 0,-3 6-430 0 0,-1-1 0 0 0,0 0 0 0 0,-1-1-1 0 0,1 0 1 0 0,-12 9 0 0 0,12-10 247 0 0,1-1 101 0 0,-1 0 1 0 0,0-1 0 0 0,0 1 0 0 0,-1-1 0 0 0,1 0 0 0 0,0-1 0 0 0,-1 0 0 0 0,0 0 0 0 0,1 0-1 0 0,-1-1 1 0 0,0 0 0 0 0,0 0 0 0 0,0 0 0 0 0,0-1 0 0 0,0 0 0 0 0,0-1 0 0 0,-14-2 0 0 0,20 3 401 0 0,-1-1 0 0 0,0 1 1 0 0,0-1-1 0 0,1 0 0 0 0,-1 0 0 0 0,0 0 1 0 0,1 0-1 0 0,-1 0 0 0 0,1 0 1 0 0,-5-4 2108 0 0,7-3 1777 0 0,2 4-3707 0 0,0 0 1 0 0,1 0-1 0 0,-1 0 0 0 0,1 0 0 0 0,-1 1 1 0 0,1-1-1 0 0,0 1 0 0 0,0 0 0 0 0,0 0 0 0 0,1 0 1 0 0,-1 1-1 0 0,1-1 0 0 0,0 1 0 0 0,0 0 1 0 0,5-1-1 0 0,20-4 140 0 0,0 1 1 0 0,0 1-1 0 0,61-1 0 0 0,57-5 360 0 0,-143 11-808 0 0,2-1-291 0 0,-1 0 0 0 0,1 0 0 0 0,0-1 0 0 0,-1 0 0 0 0,0 0 0 0 0,1-1 0 0 0,-1 1 0 0 0,0-1 0 0 0,0-1 0 0 0,0 1 0 0 0,0-1 0 0 0,5-5 0 0 0,2-2-1514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3:20.9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199 63 2304 0 0,'-1'-1'11884'0'0,"-16"-25"-3402"0"0,-5 6-5068 0 0,20 18-3335 0 0,-1 0-1 0 0,0 0 1 0 0,0 0 0 0 0,0 1 0 0 0,-1 0-1 0 0,1-1 1 0 0,0 1 0 0 0,0 0 0 0 0,-1 1 0 0 0,1-1-1 0 0,0 1 1 0 0,-1-1 0 0 0,1 1 0 0 0,-1 0 0 0 0,1 0-1 0 0,-6 1 1 0 0,5 1-87 0 0,-1-1 1 0 0,1 1-1 0 0,-1 0 0 0 0,1 0 1 0 0,0 0-1 0 0,0 0 0 0 0,0 1 1 0 0,0 0-1 0 0,1 0 0 0 0,-1 0 1 0 0,1 0-1 0 0,-1 0 0 0 0,1 1 1 0 0,0-1-1 0 0,0 1 0 0 0,1 0 1 0 0,-1 0-1 0 0,1 0 0 0 0,0 0 1 0 0,-2 7-1 0 0,0 1-86 0 0,-3 9-364 0 0,-4 31 0 0 0,10-45 319 0 0,0-1-1 0 0,1 1 1 0 0,-1-1-1 0 0,2 1 1 0 0,-1 0 0 0 0,1-1-1 0 0,0 1 1 0 0,0-1-1 0 0,3 9 1 0 0,0-5-127 0 0,-2-1-18 0 0,1 0-1 0 0,1-1 1 0 0,0 1-1 0 0,0-1 1 0 0,1 0-1 0 0,7 10 1 0 0,0-3-216 0 0,-9-11 373 0 0,-1 0 0 0 0,1 0 1 0 0,0-1-1 0 0,0 0 0 0 0,1 1 0 0 0,-1-1 0 0 0,0-1 0 0 0,1 1 1 0 0,0 0-1 0 0,4 2 0 0 0,-4-5-20 0 0,-2 1 140 0 0,-1-1 0 0 0,1 0-1 0 0,0 0 1 0 0,0 0 0 0 0,0-1-1 0 0,-1 1 1 0 0,1 0 0 0 0,0 0 0 0 0,0-1-1 0 0,-1 1 1 0 0,1-1 0 0 0,0 0-1 0 0,-1 0 1 0 0,1 1 0 0 0,0-1-1 0 0,-1 0 1 0 0,2-2 0 0 0,0 1-6 0 0,-1 0 74 0 0,1-1 0 0 0,0 0 0 0 0,-1 0 0 0 0,1 0 0 0 0,-1 0 0 0 0,0 0 0 0 0,0 0 0 0 0,0-1 0 0 0,-1 1 0 0 0,1-1-1 0 0,1-6 1 0 0,0 2 93 0 0,-2 0-1 0 0,1 1 0 0 0,-1-1 0 0 0,1-14 1 0 0,-1-10 319 0 0,0 15-34 0 0,-3-31-1 0 0,2 0 1674 0 0,4 77-1888 0 0,26 56 467 0 0,-16-44-552 0 0,-8-23-129 0 0,-6-16-10 0 0,1 1 0 0 0,0 0 0 0 0,0 0 0 0 0,0-1 0 0 0,0 1 0 0 0,0-1 0 0 0,1 1 0 0 0,-1-1 0 0 0,1 1 0 0 0,0-1 0 0 0,1 2 0 0 0,0 0-1 0 0,0 0-1 0 0,0 0 1 0 0,-1 0-1 0 0,0 1 1 0 0,0-1-1 0 0,2 5 1 0 0,-3-5-46 0 0,0-1 0 0 0,0 0 0 0 0,1 1 0 0 0,-1-1 0 0 0,1 0 0 0 0,0 0 0 0 0,0 0 0 0 0,4 4 0 0 0,-4-5-192 0 0,1 1-807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3:21.6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 29 19207 0 0,'-4'-3'322'0'0,"3"2"-186"0"0,0 0-1 0 0,-1-1 1 0 0,1 1 0 0 0,0 0-1 0 0,0 0 1 0 0,0-1 0 0 0,0 1-1 0 0,0-1 1 0 0,0 1 0 0 0,1-1-1 0 0,-1 1 1 0 0,0-3 0 0 0,-3-1 1784 0 0,5 21 53 0 0,1-5-1900 0 0,1 1 0 0 0,0-1 0 0 0,0 0 0 0 0,8 15-1 0 0,-5-11 153 0 0,7 26 1 0 0,32 180 1388 0 0,-27-107-1695 0 0,-14-78-79 0 0,13 53 0 0 0,-15-81 8 0 0,0-1-166 0 0,0 0-1 0 0,0 0 1 0 0,0 11 0 0 0,-2-16 151 0 0,5-15-328 0 0,-1-6 458 0 0,-3 15 29 0 0,-1-1 0 0 0,1 1-1 0 0,0 0 1 0 0,0-1 0 0 0,1 1-1 0 0,-1 0 1 0 0,1 0 0 0 0,3-6-1 0 0,-1 5 64 0 0,1 0 0 0 0,-1 0 0 0 0,1 0 0 0 0,7-6 0 0 0,-10 9-35 0 0,1 1 0 0 0,-1-1 0 0 0,1 1-1 0 0,-1-1 1 0 0,1 1 0 0 0,-1 0 0 0 0,1 0-1 0 0,0 0 1 0 0,0 1 0 0 0,-1-1 0 0 0,1 1-1 0 0,6-1 1 0 0,17-1-135 0 0,-20 1 103 0 0,0 0 1 0 0,0 1-1 0 0,-1 0 1 0 0,7 1-1 0 0,12 1 74 0 0,27 5 303 0 0,-46-6-298 0 0,0 0 1 0 0,0 1-1 0 0,0-1 1 0 0,0 1-1 0 0,0 1 1 0 0,0-1-1 0 0,5 4 1 0 0,2 2 117 0 0,-9-7-137 0 0,0 1 1 0 0,-1 0-1 0 0,1 0 1 0 0,0 0-1 0 0,-1 0 1 0 0,1 0-1 0 0,-1 0 1 0 0,0 1-1 0 0,1-1 1 0 0,2 5-1 0 0,2 9 201 0 0,-5-13-182 0 0,0 1 0 0 0,0 0 1 0 0,0 0-1 0 0,0 1 0 0 0,-1-1 1 0 0,0 0-1 0 0,0 1 0 0 0,0-1 1 0 0,0 0-1 0 0,-1 1 0 0 0,1-1 1 0 0,-1 8-1 0 0,-2-3 6 0 0,0 0 0 0 0,0 1-1 0 0,-1-1 1 0 0,0 0 0 0 0,-1 0-1 0 0,-4 8 1 0 0,5-13-44 0 0,1 0 0 0 0,-1 0 0 0 0,0 0 0 0 0,0-1 0 0 0,0 1 0 0 0,-1-1 0 0 0,1 0 0 0 0,-1 0 0 0 0,0 0 0 0 0,0 0 0 0 0,0-1 0 0 0,0 1 0 0 0,0-1 0 0 0,-7 2 0 0 0,0 0-52 0 0,0-1 0 0 0,-1 0 0 0 0,1-1-1 0 0,-1 0 1 0 0,0-1 0 0 0,0-1 0 0 0,1 1 0 0 0,-1-2-1 0 0,0 0 1 0 0,0 0 0 0 0,1-1 0 0 0,-1 0 0 0 0,1-1 0 0 0,0-1-1 0 0,-1 0 1 0 0,2 0 0 0 0,-17-9 0 0 0,24 11-106 0 0,0 1 1 0 0,0-1-1 0 0,0 0 0 0 0,0 0 1 0 0,0-1-1 0 0,1 1 1 0 0,-1-1-1 0 0,1 1 0 0 0,0-1 1 0 0,-1 0-1 0 0,-2-5 1 0 0,3 5-362 0 0,1-1 0 0 0,-1 0 0 0 0,1 0 0 0 0,0 1 1 0 0,0-1-1 0 0,0 0 0 0 0,1 0 0 0 0,-1 0 0 0 0,1-6 1 0 0,0 0-1357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8T01:24:27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 3224 0 0,'0'0'17646'0'0,"0"2"-16866"0"0,1 79 1806 0 0,-5 156-1309 0 0,2-186-1258 0 0,-1 16-137 0 0,-3-5-217 0 0,5-27 81 0 0,1-31 132 0 0,2-5-672 0 0,-1 0 772 0 0,0 1 0 0 0,0-1 0 0 0,-1 1 0 0 0,1-1 0 0 0,0 1 0 0 0,0-1 0 0 0,-1 0 0 0 0,1 1 0 0 0,-1-1 0 0 0,1 0-1 0 0,0 0 1 0 0,-1 1 0 0 0,0-1 0 0 0,1 0 0 0 0,-1 0 0 0 0,1 0 0 0 0,-1 0 0 0 0,7-20-163 0 0,-1-1 97 0 0,0 1 0 0 0,14-33 0 0 0,-3 10 32 0 0,20-52 200 0 0,-30 81-90 0 0,1-1 0 0 0,0 2 0 0 0,21-28 0 0 0,-26 39-33 0 0,-1 0-1 0 0,0 0 0 0 0,-1 0 0 0 0,1-1 1 0 0,-1 1-1 0 0,3-5 0 0 0,-4 5-19 0 0,2 0-1 0 0,-1 0 0 0 0,0 0 0 0 0,0 1 0 0 0,1-1 1 0 0,-1 0-1 0 0,1 1 0 0 0,2-3 0 0 0,1 0-9 0 0,0 1-1 0 0,1-1 1 0 0,8-5-1 0 0,-8 7-57 0 0,-5 2-77 0 0,2 3-132 0 0,1 1 296 0 0,0 0 0 0 0,-1 0 0 0 0,1 0 0 0 0,0 1 0 0 0,-1 0 0 0 0,0 0 0 0 0,0 0 0 0 0,0 0 0 0 0,0 0 0 0 0,-1 0 0 0 0,1 1 0 0 0,-1-1 0 0 0,0 1 0 0 0,-1 0 0 0 0,1 0 0 0 0,-1 0 0 0 0,0-1 0 0 0,0 1 0 0 0,0 0 0 0 0,-1 0 0 0 0,0 8 0 0 0,1 12-57 0 0,1 1 1 0 0,2-2-1 0 0,9 38 1 0 0,-12-55 35 0 0,3 26 1 0 0,-4-22 0 0 0,1-1 0 0 0,0 1 0 0 0,5 14 0 0 0,-6-24-1 0 0,0 0 1 0 0,0 0-1 0 0,1 0 0 0 0,-1-1 0 0 0,0 1 0 0 0,1 0 1 0 0,-1 0-1 0 0,1 0 0 0 0,-1-1 0 0 0,1 1 0 0 0,0 0 0 0 0,0 0 1 0 0,0 0-4 0 0,0 0 0 0 0,0 0 0 0 0,-1-1 0 0 0,1 1 1 0 0,0 0-1 0 0,0-1 0 0 0,0 1 0 0 0,0-1 0 0 0,0 1 0 0 0,0-1 1 0 0,0 0-1 0 0,1 0 0 0 0,-1 1 0 0 0,0-1 0 0 0,0 0 1 0 0,0 0-1 0 0,0 0 0 0 0,0 0 0 0 0,0 0 0 0 0,0 0 0 0 0,1 0 1 0 0,-1 0-1 0 0,0-1 0 0 0,0 1 0 0 0,0 0 0 0 0,0-1 1 0 0,0 1-1 0 0,0-1 0 0 0,2 0 0 0 0,0-2-16 0 0,1 0 1 0 0,0 0-1 0 0,-1-1 0 0 0,0 1 1 0 0,5-8-1 0 0,3-2 31 0 0,0-1-11 0 0,0-1 0 0 0,14-25 0 0 0,0 0 0 0 0,-9 14 0 0 0,-12 19 0 0 0,0 0 0 0 0,0 1 0 0 0,0-1 0 0 0,1 1 0 0 0,6-6 0 0 0,-1 3 6 0 0,-3 1 8 0 0,2 1 1 0 0,-1-1 0 0 0,17-10-1 0 0,-23 18-12 0 0,-1-1 1 0 0,0 1-1 0 0,1-1 0 0 0,-1 1 0 0 0,1 0 0 0 0,-1 0 1 0 0,1 0-1 0 0,-1 0 0 0 0,1 0 0 0 0,-1 0 0 0 0,0 0 1 0 0,1 0-1 0 0,-1 0 0 0 0,1 1 0 0 0,-1-1 0 0 0,1 0 1 0 0,-1 1-1 0 0,0 0 0 0 0,1-1 0 0 0,-1 1 0 0 0,0 0 0 0 0,1-1 1 0 0,-1 1-1 0 0,0 0 0 0 0,0 0 0 0 0,0 0 0 0 0,1 2 1 0 0,1 0 5 0 0,0 0 1 0 0,0 0-1 0 0,-1 0 1 0 0,1 1 0 0 0,-1 0-1 0 0,0-1 1 0 0,0 1-1 0 0,2 7 1 0 0,5 9 36 0 0,-6-13-30 0 0,0 1 1 0 0,-1-1-1 0 0,3 11 1 0 0,5 29 16 0 0,6 38 10 0 0,-4-6-731 0 0,-10-68 393 0 0,0 1 1 0 0,6 15-1 0 0,1 3-1382 0 0,-3-6-340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3:22.0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313 0 21191 0 0,'-2'1'480'0'0,"-5"1"-166"0"0,1 0-1 0 0,-1-1 0 0 0,1 0 0 0 0,-1 0 1 0 0,-10 0-1 0 0,-4 0-345 0 0,-9 0 418 0 0,25-2-154 0 0,-1 1 0 0 0,0 0 0 0 0,1 1 0 0 0,-1-1 0 0 0,1 1 0 0 0,-9 3 0 0 0,-1 0-74 0 0,0 2 0 0 0,0 0 1 0 0,1 0-1 0 0,0 2 1 0 0,-17 11-1 0 0,26-15-163 0 0,2-2-8 0 0,0 0 1 0 0,0 0 0 0 0,0 0 0 0 0,0 0 0 0 0,1 1-1 0 0,-1-1 1 0 0,1 1 0 0 0,0 0 0 0 0,0 0 0 0 0,0-1-1 0 0,-3 6 1 0 0,-6 14-151 0 0,10-21 140 0 0,0 0 0 0 0,0 0 0 0 0,0 1 0 0 0,1-1 0 0 0,-1 0 0 0 0,0 1 0 0 0,0-1 0 0 0,1 1 1 0 0,-1-1-1 0 0,1 0 0 0 0,-1 1 0 0 0,1 0 0 0 0,0-1 0 0 0,0 1 0 0 0,0-1 0 0 0,0 1 0 0 0,0-1 0 0 0,0 1 0 0 0,0-1 0 0 0,0 1 0 0 0,0-1 0 0 0,1 1 0 0 0,-1-1 0 0 0,1 1 0 0 0,-1-1 0 0 0,2 3 1 0 0,-1-1-17 0 0,0 0 8 0 0,1 0 0 0 0,-1 0 0 0 0,0 0-1 0 0,1-1 1 0 0,-1 1 0 0 0,1-1 0 0 0,0 1 0 0 0,0-1 0 0 0,0 1 0 0 0,0-1-1 0 0,1 0 1 0 0,-1 0 0 0 0,0 0 0 0 0,1-1 0 0 0,-1 1 0 0 0,5 2 0 0 0,4 2 198 0 0,-8-5-134 0 0,0 1 0 0 0,0 0 1 0 0,1-1-1 0 0,-1 0 0 0 0,0 1 1 0 0,1-1-1 0 0,-1-1 0 0 0,1 1 0 0 0,-1 0 1 0 0,1-1-1 0 0,4 0 0 0 0,16 1-33 0 0,38 4 0 0 0,-61-5 0 0 0,0 0 0 0 0,0 0 0 0 0,1 0 0 0 0,-1 0 0 0 0,0 0 0 0 0,0 0 0 0 0,0 0 0 0 0,1 0 0 0 0,-1 0 0 0 0,0-1 0 0 0,2 0 0 0 0,0 0 0 0 0,1 0 0 0 0,-1 1 0 0 0,0-1 0 0 0,1 1 0 0 0,-1-1 0 0 0,6 1 0 0 0,33 7 75 0 0,-41-7 38 0 0,1 0 0 0 0,0 0 0 0 0,0 0 0 0 0,-1 1 0 0 0,1-1 0 0 0,0 1 0 0 0,-1-1 0 0 0,1 1 0 0 0,2 1 0 0 0,0 0 146 0 0,-2-1 550 0 0,-3 4-746 0 0,0 1-1 0 0,0 0 0 0 0,0 0 0 0 0,-1 0 0 0 0,0-1 0 0 0,0 1 0 0 0,0-1 0 0 0,-1 0 0 0 0,1 1 0 0 0,-1-1 0 0 0,-1 0 0 0 0,1-1 0 0 0,-1 1 0 0 0,0 0 0 0 0,0-1 0 0 0,0 0 0 0 0,0 0 0 0 0,-1 0 0 0 0,0-1 0 0 0,-7 5 0 0 0,0-1-85 0 0,-1 0-1 0 0,1-1 1 0 0,-1-1-1 0 0,0 0 1 0 0,-1 0 0 0 0,-27 4-1 0 0,-14-4-1143 0 0,53-5 690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3:22.4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65 274 19895 0 0,'0'0'455'0'0,"1"2"61"0"0,12 30 250 0 0,12 45 0 0 0,-22-68-608 0 0,0 0 1 0 0,1-1-1 0 0,6 11 0 0 0,-6-10-17 0 0,1-1 1 0 0,5 17-1 0 0,-4-10-879 0 0,-4-12 439 0 0,-1-1 0 0 0,0 1 1 0 0,0-1-1 0 0,0 1 0 0 0,0-1 1 0 0,0 1-1 0 0,0 5 0 0 0</inkml:trace>
  <inkml:trace contextRef="#ctx0" brushRef="#br0" timeOffset="1">0 0 9216 0 0,'0'0'3136'0'0,"11"6"-2368"0"0,7-2-648 0 0,-8 6-120 0 0,0-6 0 0 0,2 3-72 0 0,-2 1-1336 0 0,13 2-256 0 0,-13-4-1792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3:22.7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1840 0 0,'5'6'160'0'0,"8"23"1234"0"0,14 46 8931 0 0,-14-39-8582 0 0,-7-13-664 0 0,-3-4-427 0 0,-1-9-427 0 0,0-1 0 0 0,1 0 1 0 0,0 0-1 0 0,6 12 0 0 0,-7-18-104 0 0,-1 0-1 0 0,0 0 1 0 0,1 0-1 0 0,-1 0 1 0 0,-1 0-1 0 0,1 0 1 0 0,0 1-1 0 0,-1 3 1 0 0,2 3 161 0 0,-2-7 111 0 0,1 6 3226 0 0,0-13-3548 0 0,0 1-1 0 0,-1 0 1 0 0,1-1-1 0 0,-1 1 1 0 0,0-1 0 0 0,0 0-1 0 0,0 1 1 0 0,-2-6 0 0 0,0-11 114 0 0,2-4 16 0 0,-1 14-98 0 0,1 0 1 0 0,0 0 0 0 0,1 0 0 0 0,0 0 0 0 0,5-18 0 0 0,0 4 100 0 0,-5 18-37 0 0,0 0 1 0 0,1 0 0 0 0,0 0-1 0 0,0 0 1 0 0,1 0-1 0 0,0 0 1 0 0,-1 0 0 0 0,8-9-1 0 0,-5 9-32 0 0,1 1-1 0 0,-1-1 0 0 0,10-6 1 0 0,-12 10-121 0 0,-1 1 1 0 0,1 0 0 0 0,-1-1-1 0 0,1 1 1 0 0,0 0 0 0 0,0 0-1 0 0,0 1 1 0 0,0-1 0 0 0,0 1-1 0 0,-1-1 1 0 0,7 1-1 0 0,-8 0 4 0 0,0 0 0 0 0,0 1 0 0 0,-1-1 0 0 0,1 0 0 0 0,0 1 0 0 0,-1-1 0 0 0,1 1 0 0 0,0-1 0 0 0,-1 1 0 0 0,1-1 0 0 0,0 1 0 0 0,-1 0 0 0 0,1-1-1 0 0,0 2 1 0 0,1 0 27 0 0,7 6 63 0 0,-3-3-47 0 0,0 0-1 0 0,-1 1 1 0 0,0 0 0 0 0,1 0 0 0 0,6 11 0 0 0,8 17 17 0 0,26 64 0 0 0,-28-59-115 0 0,-12-28-15 0 0,-1 0 0 0 0,0 0 0 0 0,4 20 0 0 0,-7-25-185 0 0,0 0-1 0 0,1 0 1 0 0,-1-1 0 0 0,1 1 0 0 0,0-1 0 0 0,1 0-1 0 0,-1 1 1 0 0,1-2 0 0 0,0 1 0 0 0,0 0-1 0 0,6 4 1 0 0,-7-9-1316 0 0,-1-1 1173 0 0,0 1 0 0 0,-1-1 0 0 0,1 0-1 0 0,0 0 1 0 0,0 0 0 0 0,0 0 0 0 0,-1 0 0 0 0,1-1 0 0 0,-1 1 0 0 0,1-1 0 0 0,-1 1 0 0 0,1-1-1 0 0,-1 1 1 0 0,2-4 0 0 0,-2 4-162 0 0,2-5-2363 0 0,-3-6-20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3:23.2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206 208 3224 0 0,'-2'11'14934'0'0,"-3"-9"-13753"0"0,-1 1-1 0 0,0 1 1 0 0,1-1 0 0 0,0 1-1 0 0,-6 5 1 0 0,2-2-585 0 0,7-5-479 0 0,1-1 0 0 0,-1 0 1 0 0,1 0-1 0 0,-1-1 0 0 0,0 1 0 0 0,1 0 0 0 0,-1 0 1 0 0,-2 0-1 0 0,2-1-38 0 0,0 1-1 0 0,0-1 1 0 0,0 1-1 0 0,1 0 1 0 0,-1 0 0 0 0,0-1-1 0 0,1 1 1 0 0,-3 2-1 0 0,-15 14 329 0 0,-20 23 0 0 0,32-31-437 0 0,0-1 1 0 0,1 1 0 0 0,0 0-1 0 0,0 0 1 0 0,1 1 0 0 0,1 0-1 0 0,-1-1 1 0 0,2 2 0 0 0,-1-1-1 0 0,1 0 1 0 0,1 1 0 0 0,0-1-1 0 0,0 1 1 0 0,1 0 0 0 0,1 0-1 0 0,0 12 1 0 0,1-6 8 0 0,1 1 0 0 0,1-1-1 0 0,0 0 1 0 0,2 0 0 0 0,0 0 0 0 0,0-1 0 0 0,2 1 0 0 0,0-1-1 0 0,10 16 1 0 0,-13-25 21 0 0,1 0 0 0 0,-1-1 0 0 0,2 1 0 0 0,-1-1 0 0 0,1 0 0 0 0,0-1 0 0 0,0 1 0 0 0,0-1 0 0 0,9 5 0 0 0,-10-7 0 0 0,1 0 0 0 0,-1 0 0 0 0,1-1 0 0 0,0 1 0 0 0,0-1 0 0 0,0-1 0 0 0,0 1 0 0 0,0-1 0 0 0,0 0 0 0 0,0 0 0 0 0,0-1 0 0 0,11 0 0 0 0,-1-2 0 0 0,-10 2 0 0 0,0 0 0 0 0,-1 0 0 0 0,1-1 0 0 0,-1 0 0 0 0,1-1 0 0 0,-1 1 0 0 0,1-1 0 0 0,-1 0 0 0 0,0 0 0 0 0,6-4 0 0 0,0-1-156 0 0,-2 0-1 0 0,1-2 1 0 0,-1 1 0 0 0,0-1-1 0 0,-1 0 1 0 0,0-1-1 0 0,0 0 1 0 0,-1 0 0 0 0,6-12-1 0 0,7-16 296 0 0,18-51 0 0 0,-28 65 249 0 0,2-11-179 0 0,-1 0 1 0 0,-2 0 0 0 0,-1-1 0 0 0,-2 0-1 0 0,1-47 1 0 0,-7 70-154 0 0,-1 0 0 0 0,-1 0 0 0 0,0 0 0 0 0,-1 0 0 0 0,0 0 0 0 0,-1 1 0 0 0,-8-18 0 0 0,9 21-39 0 0,-1 0-1 0 0,-1 0 1 0 0,0 0-1 0 0,0 1 1 0 0,0 0 0 0 0,-1 0-1 0 0,-1 0 1 0 0,1 1-1 0 0,-1 0 1 0 0,0 0-1 0 0,-1 1 1 0 0,1 0 0 0 0,-17-10-1 0 0,20 15-21 0 0,0-1 0 0 0,0 1 0 0 0,0 0 0 0 0,0 0 0 0 0,0 0-1 0 0,0 1 1 0 0,0-1 0 0 0,-1 1 0 0 0,1 0 0 0 0,0 0 0 0 0,0 0 0 0 0,-8 2 0 0 0,-1 2-150 0 0,0 0 1 0 0,-19 8 0 0 0,31-12 138 0 0,-5 3-14 0 0,0 0 0 0 0,0 1 0 0 0,0 0 1 0 0,0 0-1 0 0,1 0 0 0 0,0 0 0 0 0,0 1 0 0 0,0 0 1 0 0,0 0-1 0 0,1 1 0 0 0,-1-1 0 0 0,2 1 0 0 0,-1 0 1 0 0,0 0-1 0 0,1 0 0 0 0,0 0 0 0 0,-3 12 0 0 0,3-7 34 0 0,0-1 0 0 0,1 1 0 0 0,0 0 0 0 0,1 0-1 0 0,0-1 1 0 0,0 1 0 0 0,1 0 0 0 0,1 0 0 0 0,0 0-1 0 0,4 20 1 0 0,0-13-4 0 0,-3-9 0 0 0,0 0 0 0 0,1 0 0 0 0,0 0 0 0 0,0 0 0 0 0,1 0 0 0 0,6 11 0 0 0,-1-7 0 0 0,2 4 0 0 0,20 24 0 0 0,-26-36 0 0 0,-1-1 0 0 0,1 0 0 0 0,0 0 0 0 0,0 0 0 0 0,0 0 0 0 0,0-1 0 0 0,0 0 0 0 0,1 0 0 0 0,7 3 0 0 0,2 0 0 0 0,-12-4 0 0 0,1-1 0 0 0,-1 1 0 0 0,1-1 0 0 0,-1 0 0 0 0,0 0 0 0 0,1-1 0 0 0,0 1 0 0 0,-1-1 0 0 0,1 1 0 0 0,-1-1 0 0 0,6-1 0 0 0,3 0-140 0 0,0-2-1 0 0,0 1 1 0 0,-1-2-1 0 0,1 1 1 0 0,-1-2-1 0 0,0 0 1 0 0,0 0-1 0 0,0-1 1 0 0,-1 0-1 0 0,0 0 1 0 0,0-1-1 0 0,11-12 1 0 0,0 0-6164 0 0,-4 4-2109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3:24.4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15752 0 0,'0'0'720'0'0,"1"2"-17"0"0,5 19-284 0 0,-3-20 3 0 0,0 0 0 0 0,0 0 0 0 0,0 0 0 0 0,0-1 0 0 0,0 1 0 0 0,0-1-1 0 0,5 0 1 0 0,11 2 452 0 0,-12-1-629 0 0,0-1-1 0 0,1 0 0 0 0,-1 0 1 0 0,0 0-1 0 0,11-3 0 0 0,22 0-34 0 0,-16 1-210 0 0,4-3 0 0 0,-19 3-263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3:24.8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53 17503 0 0,'0'0'1588'0'0,"2"0"-1161"0"0,99-4 3821 0 0,-80 3-3645 0 0,37-9 0 0 0,-40 7-544 0 0,48-7 255 0 0,-2 0-1409 0 0,-22 1-5405 0 0,-15 4-1130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3:25.2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215 0 6448 0 0,'-1'2'3378'0'0,"-15"31"6059"0"0,6 1-4885 0 0,9-26-4393 0 0,0-1 0 0 0,0 0-1 0 0,1 0 1 0 0,0 0 0 0 0,0 0-1 0 0,1 1 1 0 0,0-1 0 0 0,1 0-1 0 0,-1 0 1 0 0,1 0 0 0 0,0 0-1 0 0,1-1 1 0 0,4 9 0 0 0,-3-5-238 0 0,0 1 1 0 0,-1-1-1 0 0,0 1 1 0 0,3 20 0 0 0,-4-19 78 0 0,0 0 1 0 0,1-1-1 0 0,0 0 1 0 0,5 13-1 0 0,0-7 0 0 0,-5-9 0 0 0,0 0 0 0 0,0-1 0 0 0,8 11 0 0 0,-8-14-86 0 0,-1-2-99 0 0,-1 0-1 0 0,0-1 1 0 0,1 1 0 0 0,-1 0-1 0 0,0 0 1 0 0,0 0-1 0 0,0 0 1 0 0,0 0 0 0 0,0 0-1 0 0,0 4 1 0 0</inkml:trace>
  <inkml:trace contextRef="#ctx0" brushRef="#br0" timeOffset="1">1 649 17359 0 0,'9'4'381'0'0,"0"-1"0"0"0,1 0-1 0 0,-1 0 1 0 0,1-1-1 0 0,0 0 1 0 0,0 0-1 0 0,0-1 1 0 0,0-1-1 0 0,12 0 1 0 0,40-2 2280 0 0,91-16 0 0 0,-33 4-613 0 0,-115 13-1911 0 0,16-2-89 0 0,1-2 0 0 0,-1 0 0 0 0,-1-1 0 0 0,28-12 0 0 0,-24 7-1209 0 0,6-3-7379 0 0,-17 8 257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3:25.5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67 1 20359 0 0,'0'0'1540'0'0,"1"0"-1044"0"0,6 0-454 0 0,0 1-1 0 0,0 0 1 0 0,12 4-1 0 0,15 3 763 0 0,-26-6-393 0 0,0 0 0 0 0,-1 1 0 0 0,1 0 0 0 0,-1 1 1 0 0,0-1-1 0 0,0 1 0 0 0,8 7 0 0 0,-5-5-190 0 0,-4-2-36 0 0,1 0 0 0 0,-1 1 0 0 0,7 6 0 0 0,-11-9-155 0 0,0 0 0 0 0,0 0 0 0 0,-1 0 0 0 0,1 0 0 0 0,0 1 0 0 0,-1-1 0 0 0,0 0 0 0 0,0 1 1 0 0,1-1-1 0 0,-2 1 0 0 0,1-1 0 0 0,1 5 0 0 0,5 21 25 0 0,-5-23-98 0 0,0 1-1 0 0,-1-1 0 0 0,0 1 1 0 0,0 0-1 0 0,0 8 0 0 0,-1 3-91 0 0,-2 0 0 0 0,-1 0 0 0 0,0 0 1 0 0,-1-1-1 0 0,-6 20 0 0 0,7-29-223 0 0,-1 0 0 0 0,1-1 0 0 0,-7 10 0 0 0,-4 7-866 0 0,7-14 491 0 0,1-1 1 0 0,-1 0-1 0 0,0-1 1 0 0,-1 0-1 0 0,0 0 1 0 0,-14 10-1 0 0,16-13 238 0 0,-1 0 0 0 0,1-1-1 0 0,-1 1 1 0 0,0-1 0 0 0,0 0-1 0 0,0-1 1 0 0,-1 0 0 0 0,-13 3 0 0 0,0-3 766 0 0,-38 1 1 0 0,57-3 553 0 0,-3-8 4177 0 0,8 5-4609 0 0,1-1-1 0 0,-1 0 0 0 0,1 1 1 0 0,0 0-1 0 0,0 0 0 0 0,1 0 1 0 0,7-4-1 0 0,0 1 177 0 0,23-8-1 0 0,-8 7-433 0 0,48-7 0 0 0,-51 10 210 0 0,11-2 250 0 0,63-2-1 0 0,-82 6-1693 0 0,0 0-1 0 0,-1 0 0 0 0,24-8 1 0 0,-15 1-7238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3:26.1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1 184 18343 0 0,'0'0'1387'0'0,"1"2"-939"0"0,7 12-186 0 0,0 0 0 0 0,-1 1 0 0 0,7 18 0 0 0,-9-20 128 0 0,0-1 1 0 0,11 21-1 0 0,-2-7-245 0 0,-10-20-114 0 0,0 1 0 0 0,0-1-1 0 0,10 12 1 0 0,-10-14-13 0 0,1 1-1 0 0,-2 1 1 0 0,1-1-1 0 0,0 1 1 0 0,3 7-1 0 0,-7-11 170 0 0,-1-5-113 0 0,-11-14-55 0 0,0-2 0 0 0,2 1-1 0 0,0-1 1 0 0,1-1 0 0 0,-8-26-1 0 0,14 34-21 0 0,-1 0 0 0 0,2 0 0 0 0,0 0 0 0 0,0 0 0 0 0,0-20 0 0 0,2 25 22 0 0,1 0 0 0 0,0-1-1 0 0,0 1 1 0 0,1 0 0 0 0,0 0 0 0 0,0 0-1 0 0,0 1 1 0 0,1-1 0 0 0,0 0 0 0 0,0 1-1 0 0,5-7 1 0 0,-6 9 22 0 0,0 1 1 0 0,1-1-1 0 0,-1 1 1 0 0,1 0-1 0 0,0 0 1 0 0,0 0-1 0 0,0 1 1 0 0,0-1-1 0 0,0 1 0 0 0,0-1 1 0 0,1 1-1 0 0,-1 0 1 0 0,1 0-1 0 0,0 0 1 0 0,-1 1-1 0 0,1 0 1 0 0,0-1-1 0 0,0 1 0 0 0,0 0 1 0 0,0 1-1 0 0,0-1 1 0 0,6 1-1 0 0,93-4 154 0 0,-100 3-257 0 0,0 1 1 0 0,1 0-1 0 0,-1-1 1 0 0,0 0-1 0 0,0 0 1 0 0,0 0 0 0 0,0 0-1 0 0,1 0 1 0 0,-2-1-1 0 0,1 0 1 0 0,0 1-1 0 0,0-1 1 0 0,0 0-1 0 0,4-4 1 0 0,8-11-6906 0 0,-8 7-186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3:26.5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17 11056 0 0,'15'0'2737'0'0,"-1"-1"1"0"0,27-6 0 0 0,-18 2-226 0 0,-13 4-1811 0 0,-1 0 0 0 0,0 0 0 0 0,1 1 0 0 0,-1 0 0 0 0,0 1 0 0 0,1 0 0 0 0,10 3 0 0 0,-19-4-667 0 0,1 1 0 0 0,-1-1 0 0 0,0 1 1 0 0,0-1-1 0 0,0 1 0 0 0,0 0 1 0 0,0 0-1 0 0,0 0 0 0 0,0 0 0 0 0,0 0 1 0 0,0 0-1 0 0,0 0 0 0 0,0 0 1 0 0,0 0-1 0 0,-1 0 0 0 0,1 0 0 0 0,0 2 1 0 0,0-2-23 0 0,2 9-14 0 0,-5-2-184 0 0,1 0 0 0 0,-2 0 0 0 0,1 0 0 0 0,-1 0 0 0 0,-1-1 0 0 0,1 1-1 0 0,-6 7 1 0 0,-7 1-665 0 0,12-14 620 0 0,2 0-376 0 0,2 0-342 0 0,-1 1 615 0 0,0-1-1 0 0,0 0 1 0 0,0 1 0 0 0,0-1-1 0 0,-1 0 1 0 0,-1 2 0 0 0,16 11 648 0 0,-10-13-255 0 0,0-1-1 0 0,0 1 1 0 0,0-1-1 0 0,0 0 1 0 0,0 0-1 0 0,0-1 0 0 0,0 1 1 0 0,7 0-1 0 0,31-1 823 0 0,-17-1-406 0 0,-13 1-296 0 0,-1 0 0 0 0,1-2 0 0 0,0 1 0 0 0,0-1 0 0 0,-1-1 0 0 0,1 0 0 0 0,-1 0 0 0 0,11-6 1 0 0,31-16-4128 0 0,-32 15-3901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8T01:24:28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89 11144 0 0,'0'0'1008'0'0,"1"0"-828"0"0,3-3 6 0 0,-3 2-30 0 0,-1 1 0 0 0,1-1-1 0 0,-1 1 1 0 0,1-1 0 0 0,-1 0 0 0 0,1 1-1 0 0,-1-1 1 0 0,1 0 0 0 0,-1 1-1 0 0,0-1 1 0 0,1 0 0 0 0,-1 0 0 0 0,0 1-1 0 0,1-1 1 0 0,-1 0 0 0 0,0 0-1 0 0,0 0 1 0 0,0 1 0 0 0,0-1-1 0 0,0 0 1 0 0,0 0 0 0 0,0 0 0 0 0,0-1-1 0 0,-6-17 4125 0 0,-2 12-2681 0 0,7 7-1575 0 0,-1-1 0 0 0,0 1 0 0 0,1-1 0 0 0,-1 1 0 0 0,0 0 0 0 0,0 0 0 0 0,0 0 0 0 0,1 0 0 0 0,-1 0 0 0 0,0 0 1 0 0,0 0-1 0 0,1 1 0 0 0,-1-1 0 0 0,0 1 0 0 0,0-1 0 0 0,-2 2 0 0 0,0 0-33 0 0,1 0 0 0 0,-1 0 0 0 0,1 0 0 0 0,0 1 0 0 0,0-1 1 0 0,0 1-1 0 0,-4 4 0 0 0,3-3-61 0 0,1 0 0 0 0,0 0 1 0 0,0 0-1 0 0,1 0 0 0 0,-1 1 1 0 0,1-1-1 0 0,0 1 0 0 0,0-1 1 0 0,1 1-1 0 0,-1 0 0 0 0,1 0 1 0 0,-1 8-1 0 0,2 72-1313 0 0,0-81 1305 0 0,0-1 0 0 0,1 0 0 0 0,-1 1-1 0 0,1-1 1 0 0,0 0 0 0 0,1 3 0 0 0,3 11-368 0 0,9 20-493 0 0,-8-23 745 0 0,-5-13 162 0 0,0 0 1 0 0,0 0-1 0 0,0-1 0 0 0,0 1 1 0 0,0 0-1 0 0,1 0 1 0 0,-1-1-1 0 0,0 1 1 0 0,0-1-1 0 0,0 1 0 0 0,1-1 1 0 0,-1 1-1 0 0,0-1 1 0 0,1 0-1 0 0,1 1 0 0 0,-2-1 23 0 0,1 0 0 0 0,0-1 0 0 0,-1 1 0 0 0,1 0 0 0 0,-1-1 0 0 0,1 1 0 0 0,0-1 0 0 0,-1 1 0 0 0,1-1 0 0 0,-1 0 0 0 0,0 1 0 0 0,1-1 0 0 0,1-1 0 0 0,-3 1 7 0 0,5-2 28 0 0,1-2 0 0 0,-1 1-1 0 0,0-1 1 0 0,-1 1 0 0 0,1-1-1 0 0,-1-1 1 0 0,0 1-1 0 0,0-1 1 0 0,-1 1 0 0 0,6-12-1 0 0,0-6 381 0 0,12-38 0 0 0,-11 27-164 0 0,-2 8-50 0 0,-1 4 50 0 0,15-34 0 0 0,-19 52-227 0 0,-2 4-13 0 0,-1-1 1 0 0,1 0-1 0 0,-1 0 1 0 0,1 0 0 0 0,-1 0-1 0 0,0 0 1 0 0,1 0 0 0 0,-1 0-1 0 0,0 0 1 0 0,0 0-1 0 0,0 0 1 0 0,1 0 0 0 0,-1 0-1 0 0,0 0 1 0 0,0 0 0 0 0,-1 0-1 0 0,1-3 1113 0 0,5 18-677 0 0,-2-1-227 0 0,-1-7-187 0 0,-1-1-1 0 0,1 1 1 0 0,-1 0 0 0 0,-1-1-1 0 0,1 1 1 0 0,-1 0 0 0 0,-1 11-1 0 0,-2-7-22 0 0,2-8 0 0 0,0 0 1 0 0,1 0 0 0 0,-1 0-1 0 0,1 0 1 0 0,-1 0 0 0 0,1 0-1 0 0,0 0 1 0 0,-1 0 0 0 0,1 0-1 0 0,1 3 1 0 0,0 19 118 0 0,-2-18-117 0 0,1 0-1 0 0,1 0 1 0 0,-1 0-1 0 0,1 0 1 0 0,0-1-1 0 0,0 1 1 0 0,4 9-1 0 0,5 13-461 0 0,-9-24 126 0 0,0 0-1 0 0,0 0 1 0 0,1 0-1 0 0,0 0 0 0 0,0 0 1 0 0,0-1-1 0 0,0 1 0 0 0,5 6 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3:27.0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280 4 5984 0 0,'0'0'464'0'0,"-2"0"-306"0"0,-7 0-611 0 0,-44-1 15930 0 0,40-1-13708 0 0,10 2-1592 0 0,1 0 0 0 0,-1 0 0 0 0,0 0 0 0 0,0 0 0 0 0,1 1-1 0 0,-1-1 1 0 0,0 1 0 0 0,1-1 0 0 0,-5 3 0 0 0,-25 12 233 0 0,24-11-429 0 0,5-3 0 0 0,0 1-1 0 0,0-1 1 0 0,0 1 0 0 0,0 0-1 0 0,0 0 1 0 0,1 1 0 0 0,-1-1-1 0 0,1 0 1 0 0,-1 1 0 0 0,1-1-1 0 0,0 1 1 0 0,0 0-1 0 0,0 0 1 0 0,0 0 0 0 0,0 0-1 0 0,1 0 1 0 0,0 0 0 0 0,-3 7-1 0 0,4-6-77 0 0,-1 0-1 0 0,0 0 0 0 0,1 0 0 0 0,0 0 1 0 0,0 0-1 0 0,0 1 0 0 0,1-1 1 0 0,-1 0-1 0 0,1 0 0 0 0,0 0 1 0 0,0 0-1 0 0,1 0 0 0 0,-1 0 0 0 0,1 0 1 0 0,-1-1-1 0 0,1 1 0 0 0,1-1 1 0 0,-1 1-1 0 0,5 5 0 0 0,4 2 40 0 0,0 0-1 0 0,0 0 0 0 0,2-1 0 0 0,12 8 1 0 0,10 8 41 0 0,-13-11 85 0 0,-16-12 13 0 0,0 1 1 0 0,-1 0-1 0 0,8 6 1 0 0,-12-8-39 0 0,1-1 1 0 0,-1 0 0 0 0,0 1 0 0 0,0-1 0 0 0,0 1 0 0 0,0-1 0 0 0,0 1 0 0 0,0 0 0 0 0,0 0 0 0 0,-1-1 0 0 0,1 1 0 0 0,-1 0 0 0 0,1 0 0 0 0,-1 0-1 0 0,0-1 1 0 0,1 4 0 0 0,-1 1 48 0 0,-1 0 0 0 0,1 0 0 0 0,-1 0-1 0 0,0-1 1 0 0,0 1 0 0 0,0 0 0 0 0,-1-1-1 0 0,0 1 1 0 0,0-1 0 0 0,-1 0 0 0 0,1 0-1 0 0,-1 0 1 0 0,0 0 0 0 0,-1 0 0 0 0,1 0-1 0 0,-6 5 1 0 0,2-4-8 0 0,0 0 0 0 0,0 0 0 0 0,-1-1 0 0 0,1 0 0 0 0,-1 0 0 0 0,0-1 0 0 0,0 0 0 0 0,-1 0 0 0 0,1-1 0 0 0,-15 4 0 0 0,18-6-69 0 0,0 0 1 0 0,0 0-1 0 0,0 0 0 0 0,0-1 0 0 0,-1 0 0 0 0,1 0 0 0 0,0 0 0 0 0,-10-2 1 0 0,3-1-174 0 0,-1 0 0 0 0,-15-7 0 0 0,26 9-63 0 0,0 1 0 0 0,0-1 0 0 0,1 0 0 0 0,-1 0 0 0 0,0 0 0 0 0,0 0 1 0 0,0-1-1 0 0,1 1 0 0 0,-1 0 0 0 0,0-1 0 0 0,1 1 0 0 0,-1-1 0 0 0,1 0 0 0 0,0 1 0 0 0,-2-3 0 0 0,-2-8-1435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3:27.4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55 371 11520 0 0,'14'12'528'0'0,"-11"-9"-16"0"0,4 8-304 0 0,7 11 515 0 0,-9-15 258 0 0,0 1-1 0 0,0 0 0 0 0,0 0 1 0 0,-1 0-1 0 0,0 0 0 0 0,-1 1 1 0 0,5 14-1 0 0,-8-18-949 0 0,0 1 0 0 0,0-1 1 0 0,0 1-1 0 0,-3 10 0 0 0,2-12-33 0 0,0 0 1 0 0,1 0-1 0 0,0 1 1 0 0,-1-1-1 0 0,1 0 1 0 0,1 6-1 0 0,4 28-203 0 0,-5-37-862 0 0</inkml:trace>
  <inkml:trace contextRef="#ctx0" brushRef="#br0" timeOffset="1">1 1 15632 0 0,'0'0'761'0'0,"0"1"-335"0"0,0 26 169 0 0,0-25-480 0 0,1 0 0 0 0,0 0 0 0 0,0 0 0 0 0,0 0 0 0 0,1 0 0 0 0,-1-1 0 0 0,0 1 0 0 0,1 0 0 0 0,-1-1 0 0 0,1 1 0 0 0,-1-1 0 0 0,1 0-1 0 0,2 2 1 0 0,-2-2-273 0 0,12 3-901 0 0,-5-3 290 0 0,6 2-28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3:27.8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40 13824 0 0,'0'0'314'0'0,"1"1"46"0"0,8 9-82 0 0,-1 1-1 0 0,10 15 0 0 0,6 9-89 0 0,-17-24 961 0 0,0 0 0 0 0,0 0 0 0 0,7 20 0 0 0,-5-11-100 0 0,-5-11-686 0 0,0 0 0 0 0,-1 1 0 0 0,0-1 0 0 0,0 1 0 0 0,1 16 0 0 0,-4-23-266 0 0,1-1-22 0 0,3 4-61 0 0,-3-12-10 0 0,-2-10-8 0 0,-2-4 220 0 0,0 0-1 0 0,1 0 0 0 0,1 1 1 0 0,1-1-1 0 0,0 0 1 0 0,2 0-1 0 0,0 0 0 0 0,10-35 1 0 0,-10 48-194 0 0,0 1 0 0 0,0 0-1 0 0,1 0 1 0 0,5-9 0 0 0,-8 14-19 0 0,1 0 1 0 0,0 0-1 0 0,-1-1 0 0 0,1 1 1 0 0,0 0-1 0 0,0 0 0 0 0,0 0 0 0 0,0 0 1 0 0,0 0-1 0 0,0 1 0 0 0,0-1 1 0 0,3-1-1 0 0,5 2 242 0 0,-8 0-97 0 0,1 0-115 0 0,-1 0 1 0 0,0 0-1 0 0,1 0 0 0 0,-1 0 0 0 0,1 1 1 0 0,-1-1-1 0 0,0 0 0 0 0,1 1 0 0 0,-1-1 0 0 0,0 1 1 0 0,1 0-1 0 0,-1-1 0 0 0,0 1 0 0 0,0 0 1 0 0,0 0-1 0 0,1-1 0 0 0,0 3 0 0 0,0-1 90 0 0,0 1-1 0 0,0 0 0 0 0,0 0 0 0 0,0 0 0 0 0,1 4 1 0 0,7 11 149 0 0,1-5-329 0 0,-1 2-1 0 0,-1-1 1 0 0,-1 1 0 0 0,0 1-1 0 0,0-1 1 0 0,4 18 0 0 0,4 9-795 0 0,-9-27 606 0 0,-2 1-1 0 0,8 28 1 0 0,-8-28-1366 0 0,2-4-3849 0 0,-2-1-2513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26T04:43:28.4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94 0 17359 0 0,'0'0'1574'0'0,"0"4"-1292"0"0,-5 30 1516 0 0,3-25-456 0 0,0 0-1 0 0,-1 14 1 0 0,3-9-698 0 0,-5 24 0 0 0,3-25-370 0 0,-1 24 0 0 0,1 22-28 0 0,1-33-201 0 0,0 0 0 0 0,5 39 0 0 0,4-8-135 0 0,2 16-359 0 0,20 73-1 0 0,-28-139 345 0 0,1 1-1 0 0,0-1 1 0 0,0 0 0 0 0,1 0-1 0 0,0 0 1 0 0,5 8 0 0 0,-7-13 48 0 0,-1 0 0 0 0,1 1 0 0 0,0-1 0 0 0,0 0 0 0 0,0 0 0 0 0,0 0 1 0 0,0 0-1 0 0,1-1 0 0 0,-1 1 0 0 0,1 0 0 0 0,-1-1 0 0 0,1 0 0 0 0,-1 1 0 0 0,1-1 1 0 0,0 0-1 0 0,-1-1 0 0 0,1 1 0 0 0,0 0 0 0 0,3 0 0 0 0,-2-1 21 0 0,1 0 1 0 0,-1-1-1 0 0,1 1 0 0 0,-1-1 0 0 0,1 0 0 0 0,-1 0 1 0 0,1 0-1 0 0,-1-1 0 0 0,0 1 0 0 0,0-1 0 0 0,0 0 0 0 0,0 0 1 0 0,0-1-1 0 0,0 1 0 0 0,0-1 0 0 0,-1 0 0 0 0,1 0 1 0 0,-1 0-1 0 0,0 0 0 0 0,0-1 0 0 0,3-3 0 0 0,5-6 160 0 0,-5 6 30 0 0,0 0 0 0 0,-1 0 0 0 0,9-15 0 0 0,-9 10 5 0 0,1-1-1 0 0,-2 0 0 0 0,0 0 1 0 0,-1 0-1 0 0,0 0 0 0 0,2-25 1 0 0,-4 4 642 0 0,-3-53 1 0 0,1 71-546 0 0,2 0 0 0 0,5-30 0 0 0,-3 28-166 0 0,1-36-1 0 0,-5 49-107 0 0,1 0 0 0 0,0 0 0 0 0,-1 0-1 0 0,0 0 1 0 0,0 0 0 0 0,0 0-1 0 0,-1 1 1 0 0,0-1 0 0 0,0 0 0 0 0,0 1-1 0 0,-4-7 1 0 0,-4-3-40 0 0,6 6 153 0 0,-1 0 0 0 0,-1 1 1 0 0,0 0-1 0 0,0 0 0 0 0,0 1 0 0 0,-12-10 0 0 0,-3-4 109 0 0,19 17-188 0 0,-1 0 1 0 0,0 0 0 0 0,0 0-1 0 0,0 1 1 0 0,0-1-1 0 0,0 1 1 0 0,-7-4-1 0 0,0 1-15 0 0,-2 0 0 0 0,1 1 0 0 0,0 0-1 0 0,-16-2 1 0 0,21 5-3 0 0,-1 0 0 0 0,1 1 1 0 0,0 0-1 0 0,-1 0 0 0 0,1 0 0 0 0,0 1 0 0 0,0 0 1 0 0,-1 0-1 0 0,1 0 0 0 0,-7 3 0 0 0,8-2-18 0 0,0 1 0 0 0,0-1 0 0 0,0 1 0 0 0,0 0 0 0 0,0 0 0 0 0,1 0 0 0 0,-1 1 0 0 0,1-1-1 0 0,0 1 1 0 0,0 0 0 0 0,0 0 0 0 0,-4 8 0 0 0,3-5-40 0 0,2 0-1 0 0,-1 0 1 0 0,1 0 0 0 0,0 0-1 0 0,0 1 1 0 0,1-1 0 0 0,0 1-1 0 0,-1 10 1 0 0,1-6-11 0 0,1 1 0 0 0,1 0 0 0 0,0 0 1 0 0,1-1-1 0 0,0 1 0 0 0,1 0 0 0 0,1-1 0 0 0,0 0 0 0 0,0 1 0 0 0,11 22 0 0 0,-11-28 71 0 0,3 5 0 0 0,0 1 0 0 0,1-1 0 0 0,10 14 0 0 0,-13-22 0 0 0,0 0 0 0 0,-1 0 0 0 0,1 0 0 0 0,1-1 0 0 0,-1 0 0 0 0,0 1 0 0 0,1-2 0 0 0,0 1 0 0 0,-1 0 0 0 0,1-1 0 0 0,10 3 0 0 0,-8-3 5 0 0,-1-1 0 0 0,1 1-1 0 0,0-1 1 0 0,0-1 0 0 0,0 0 0 0 0,-1 0-1 0 0,1 0 1 0 0,0-1 0 0 0,0 0 0 0 0,0 0-1 0 0,0 0 1 0 0,-1-1 0 0 0,1 0 0 0 0,-1-1-1 0 0,12-5 1 0 0,-5 1 19 0 0,1-1-1 0 0,-1-1 0 0 0,0-1 1 0 0,-1 1-1 0 0,21-22 0 0 0,-1-5-1411 0 0,-2-1-4649 0 0,2-7-2513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8:45:55.38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24 112 403,'0'0'36,"0"0"-36,0 0 0,0 0 0,-11-6 238,5 6 41,-6-5 8,12 5 1,0 0-124,0 0-26,0 0-5,0 0-1,6-10-56,0 0-12,0 0-3,-1-5 0,1 5-11,5 5-2,-5-6-1,11 6 0,-11 0-15,5-5-4,1 5 0,5 0 0,-17 5-9,11 5-3,-11-5 0,17 5 0,0 0-16,0 0 10,-17-5-10,18 0 8,-18 0-8,11 5 0,-11-5 0,0 0 0,17 0 0,-17 0 0,17 11 0,-17-11 0,0 0 0,0 0 0,6 15 0,-6 0 0,0 0-9,0 5-4,-6-4-1,-5 4 0,5-5-18,-5-5-3,5 0-1,0 6 0,1-6-5,-1 5-2,0 0 0,0 0 0,1 0 8,-1-4 2,6 4 0,-6 0 0,6-15 19,0 0 4,0 0 1,0 0 0,0 5 9,0-5 0,0 0 0,0 0 0,0 0 19,0 0-1,0 0 0,0 0 0,0 0 3,0 0 1,0 0 0,23 5 0,-6-10-4,-17 5-1,17 0 0,-5-10 0,5 10-17,-17 0 8,0 0-8,17-5 0,-6 0 0,-11 5-22,12-5 3,5-5 1,-6 5-152,1-6-30</inkml:trace>
  <inkml:trace contextRef="#ctx0" brushRef="#br0" timeOffset="280.3">412-20 633,'0'0'28,"0"0"6,0 0-34,0 0 0,0 0 0,0 0 0,11 5 240,-11-5 42,6 0 8,5 0 2,0 0-148,-5-5-28,-6 5-7,6-10-1,0 5-39,5-6-8,0 1-1,1 0-1,-1 0-33,1 0-6,-7 5-2,7 0 0,-7-5-18,7 5 0,5 0 0,-6-1 0,6-4-11,-5 5 1,-1 0 0,1 5 0,-1-10-63,0 10-13,-5-5-2</inkml:trace>
  <inkml:trace contextRef="#ctx0" brushRef="#br0" timeOffset="706.58">674-172 345,'0'0'31,"0"15"-31,0-15 0,0 15 0,0-15 225,0 15 39,0 1 8,0-1 2,0-15-140,0 0-28,5 15-6,-5 0 0,0-15-36,0 15-8,6 1 0,0-1-1,0-5-40,-6 5-15,5-5 11,7 5-11,-7 1 8,-5-6-8,0-10 0,6 15 0,-6-15-47,11 20-15,-5 11-3,-6-6-719</inkml:trace>
  <inkml:trace contextRef="#ctx0" brushRef="#br0" timeOffset="515.03">554-96 1159,'6'30'51,"-6"-30"11,0 0-50,5 20-12,-5-4 0,0 4 0,0-15 111,0-5 19,6 15 4,-6-15 1,0 0-59,6 5-11,-6 5-2,0-10-1,0 0-38,6 11-8,-1-1-2,-5-10 0,0 0-14,12 5 0,-12-5 0,0 0 0,5 5-40,1 0-4,0 5 0,-1-5-496,-5-5-98</inkml:trace>
  <inkml:trace contextRef="#ctx0" brushRef="#br0" timeOffset="1053.65">292 760 1346,'0'0'60,"0"0"12,0 0-58,0 0-14,0 0 0,6-10 0,5 5 139,-5 0 25,-6 5 4,17-5 2,-6 0-57,1-5-11,-1-1-2,0 6-1,1-5-30,-7 5-5,13 0-2,-7-5 0,0 5-25,6-5-5,-5 5 0,5 0-1,6-6-31,-6 6 0,-6-5 0,12-15 0,0-16 0,-6 16 0,0 30 0,0 0 0,0-10-45,6 0-15,-6 10-4,6 0 0,-6 0-151,0-5-30,17 10-7,-22-10 0</inkml:trace>
  <inkml:trace contextRef="#ctx0" brushRef="#br0" timeOffset="1637.8">896 745 748,'0'0'67,"0"0"-54,0 0-13,0 0 0,0 0 215,0 0 40,0 0 8,-11 0 1,-6-5-103,17 5-21,-12 0-4,12 0 0,-17 0-58,6 0-11,-6 0-3,5 5 0,1 0 0,-1 0 0,-5 0 0,6-5 0,-6 10-51,5-5-13,-5 0 0,6 0 0,-1 6 0,1-1 0,0 5 0,-1 0 0,7-5 0,-1 5 0,-6 1 0,7-1 0,5-5 0,-6 5 0,0 0 0,1 1 0,-1-1-48,6-5-13,0 5-3,-6 0 0,6-15 52,0 0 12,0 0 0,12 15 0,-7 1 0,-5-16 0,0 0 0,0 0 0,0 0 0,17-5 0,-5 0 0,-1-6 0,12-4 0,-6 5 0,-5 0 0,5 0 0,-6-5 0,0 4 0,1-4 0,5 0 0,0 0 0,-6 0 0,7-1 0,-7 1 0,6 0 0,-6 5 0,1 5 0,-6-5 0,-6 0 0,11-1 0,0 6 0,1 0 0,-12 5 0,0 0 15,0 0-3,0 0-1,0 0-11,0 0-16,0 0 4,11 5 1,1 6 32,-7 4 7,1 5 0,5 0 1,-5 1-16,5-1-3,-5-5-1,0 5 0,0-5-9,-1 6 12,-5-1-12,6 5 12,-6-9-12,6 9 0,-6-5 0,5 5 8,1 1-8,-6-6 0,0 0 0,6 1 8,-6-1-8,0 0 0,0 5 0,0-4-11,5-6-13,-5 0-2,0-15-1,0 0 0,0 0-45,0 0-10,0 0-2,0 0-934</inkml:trace>
  <inkml:trace contextRef="#ctx0" brushRef="#br0" timeOffset="-1445.63">1506 1809 864,'0'40'38,"0"-40"8,0 0-37,0 0-9,0 0 0,0 0 0,-6-10 187,6 10 35,0-10 7,-5 0 2,-1 5-108,6 5-22,0 0-4,0 0-1,-6-10-37,6 10-8,-11-5-2,11 5 0,0 0-17,0 0-4,-12-5-1,12 5 0,-11 0-12,11 0-3,-6 10 0,-5-5 0,5 5-12,-5 0 9,5-5-9,0 5 8,-5 0-8,5 6 0,-5-6 0,-1 5-11,7 0-4,-7 0-1,7-4 0,-7 4 0,7 0-3,-1 0-1,6 5 0,-6-4 0,0-1-18,6 5-4,0-5-1,0 0 0,6 6-22,-6-1-5,6-5-1,-6 5 0,6-14-14,5 4-3,-11 0-1,0-10 0,0 0 29,11 5 5,6-5 2,-5-5 0,5 5 38,-11-5 15,-1-5-11,7-1 11,5-4 24,-6 10 10,-11 5 2,12-10 1,-1-5 15,0 0 4,-5-1 0,0 1 0,0 5-22,-1-5-4,7 0-1,-12 0 0,0-1 28,0 6 6,5-5 1,7 5 0,-7 0-12,-5 10-1,0 0-1,0 0 0,6-15-11,-6 15-3,0 0 0,0 0 0,12-6-12,-12 6-2,0 0-1,0 0 0,0 0-5,0 0-2,0 0 0,0 0 0,0 0-5,0 0-1,0 0 0,0 0 0,0 0-8,5 11 12,7 4-12,-7 0 12,1-5-12,0 5 8,-6 1-8,5 4 8,-5 0-8,0 0-16,0 6 4,0-1 1,0 5 11,0 1 0,6-1 0,-6 1 0,-6 4 13,12-5 5,-6 6 1,12-6 0,-12 1-19,5-1 0,1 1 0,0 4 0,5-5-16,-5 6 0,-1-6 0,1 6 0,0-1-39,0-4-8,5-1-1,-5 0-1,-1-9 17,-5-1 4,6 0 1,0-5-580,-1 1-116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8:45:52.64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247 88 576,'0'0'51,"0"0"-41,0 0-10,0 0 0,0 0 176,0 0 32,0 0 8,0 0 0,0 0-72,0 0-16,0 0-2,0 0-1,-6-5-22,6 5-5,0 0-1,-5-5 0,-7 0-31,1 0-6,0 0-2,5 0 0,0 0-18,-5-5-3,-6 4-1,11 1 0,6 5-16,-6 0-4,-11-5-1,6-5 0,-1 10-15,1-10 9,-6 5-9,0 0 8,5 10-8,1 0 0,11-5 0,0 0 0,-11 10 0,-1 0 0,6 6 0,6-1-11,0 0 11,0 5-13,-11 0 5,11 1 8,0-6-19,0 5 4,-6-10 1,12 6 0,0-1 14,5 0-12,-11-15 12,0 0-12,0 0 12,0 0-12,0 5 12,0-5-12,0 0 12,0 0-12,0 0 12,0 0-12,17 5 12,-5-5-12,-12 0 12,17-5-12,0 5 12,0 0-9,-17 0 9,11-10-8,12 5 8,-11-5 0,-7 0 8,1-6-8,0 6 0,-6 0 0,0-5-10,0 5 10,0-5 0,5 4 0,7-4 0,-1 0 0,-11 15 0,0-10 0,6 0 0,0 0 0,-1-1 0,-5 11 0,0-5 0,0 5 0,0 0 0,0 0 0,0 0 0,0 0 0,0 0 0,0 0 12,0 0-3,0 0-1,0 0 4,6 11 0,-6 4 0,6-5 0,-6 5-4,0 0 0,0-5 0,0 11 0,11-6-8,-5 5 12,-1 0-12,1 1 12,0-1-12,0 5 0,-1-4 0,1 4 8,0 0-8,5 1 0,-5 4 0,-1 0 8,-5-4-8,6 4 0,0-5 0,-6 6 0,0-6 0,0 6 0,6-1 0,-6-5 0,5 6 0,1-1 0,-6-5 0,6 6 0,-1-1-46,1 1-5,-6-6-1,6-5 0,-6-5-140,0-15-28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8:45:54.75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0 345,'0'0'15,"0"0"4,0 0-19,0 0 0,0 0 0,0 0 0,0 0 200,11 15 37,-11-15 7,11 11 2,1-6-110,-12-5-21,11 10-5,1-5-1,-1 0-14,0 0-3,1 0-1,-1 0 0,1 5-24,-1 0-5,-5-5-1,11 6 0,-12-11-25,13 5-4,-7 0-2,6 5 0,-6-5-16,7 0-3,-7 0-1,6 10 0,0-5-10,0 6 0,-5-6 0,5 0 8,-6-5-8,6 10 0,-5-5 0,-1 5 8,6 1-8,-5-1 0,5 0 0,-6 0 0,0 5 0,1-4 0,-1 9 0,1-5 8,-1 1-8,0-1 0,-5-5 0,0 10 0,-6 1 0,11-1 0,-11 0 0,6 1 8,0-6-8,-1-5 0,-5 5 0,6-4 0,-6-1-14,0 5 2,0-5 0,0 0 0,0-4-20,0-1-3,0-10-1,6 15 0,-6-15-31,0 0-6,0 0-2,0 0-521,0 0-104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8:46:24.292"/>
    </inkml:context>
    <inkml:brush xml:id="br0">
      <inkml:brushProperty name="width" value="0.07938" units="cm"/>
      <inkml:brushProperty name="height" value="0.1587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-2-1 460,'0'25'41,"0"-25"-33,0 0-8,6 10 0,-6-10 120,0 0 21,0 0 5,0 0 1,11 10-58,1 0-11,-12-10-2,11 10-1,1 1-2,-1-1 0,-5 5 0,5-5 0,-11-10-21,6 15-5,5-5-1,-5 1 0,5-1-14,1 0-2,-1 10-1,6-10 0,-11-5-10,11 5-3,-11-5 0,11 6 0,-6-1-8,1 0-8,-1 5 9,0-5-9,1-5 8,-1 5-8,1 1 0,-1-1 0,0-5 24,-5 5 0,-6-10-1,11 10 0,-5-5-35,-6-5-6,0 0-2,0 0 0,0 0 20,0 0 0,0 0 0,0 0 0,0 0 0,0 0-8,6-5 8,0-5 0,-6 0 0,0-11 0,0 1 0,0 5 0,0-5 0,0 10 0,0-6 8,0 1-8,0 0 14,0-5 0,-6-1 0,6 6 0,0 0 6,0 5 0,0 0 1,0 0 0,0 0 1,0-1 0,0 1 0,0 10 0,0 0-3,0 0-1,0 0 0,0 0 0,0 0-18,0 0 10,0 0-10,0 0 8,6 15-8,-1 6 0,1-6 0,0 0 0,5 5 0,-11 1 0,6-1 0,-6 0 8,11-5-8,-5 6 0,0-1 0,-1 0 0,1 0 0,-6 1 0,6-11 0,-1 5 0,1 0 0,0 0 0,-6-15 0,5 16 8,-5-16-8,0 10 0,0-10 0,0 0 0,0 0 0,0 0 0,0 0 0,0 0 8,0 0-8,0 0 0,0 0 0,0 0 8,12 0 0,-1-5-8,-5-5 12,0-1-4,-1 1-8,1 0 8,0 0-8,-1 5 8,1-5-8,0 0 12,-6 0-12,0 10 12,0 0-3,0 0 0,6-11 0,-6 11 0,0 0 1,0 0 0,0 0 0,0 0 0,17 6-10,-12 4 8,7 5-8,-1-5 8,-5 0-8,5 5 0,-5 1 0,5-1 8,-11 5-8,12-5 0,-7 0 0,1 6 0,-6-1 0,6 0 0,5 0 0,-5 1 8,0-1-8,5 0 0,-5 1 0,5-1 0,-11-5 0,6-5 0,-6-10 0,11 15 0,-5-5 0,0 6 0,-6-16 0,0 0 0,0 0 0,0 0 0,0 0 0,11 10 0,-11-10 0,0 0 0,0 0 0,0 0 8,0 0-8,0 0 0,11 0 0,7-5 0,-7-5 0,0-1 0,-5 6 0,0-5 8,-6 0-8,5 0 0,1-5 0,6 5 8,-7 5-8,-5 5 0,0 0 0,6-11 0,-6 1 0,0 10 0,11-10 0,-11 10 0,0 0 0,0 0 8,0 0-8,17 5 8,-17-5-8,6 10 12,-6-10-12,12 16 12,-7-6-12,7 5 0,-7 0 0,1 5 8,0 1-8,-1-1 0,1-5 0,0 10 8,0-9-8,-1 4 0,-5 5 0,6 1 0,5-1 0,-5 0 0,-6-4 0,6-1 0,-1-10 0,1 5 0,-6 0 0,6 1 0,5-1 0,-11 0 0,0-15 0,0 0 8,0 0-8,0 0 0,0 0 0,0 0 0,0 0 0,0 0 0,0 0 0,0 0 8,17 0-8,-17 0 0,0 0 0,6-15 8,0 5-8,-1-6 0,1 1 0,-6 15 8,0-10-8,0 10 0,6-10 0,0-5 0,-1 5 0,-5-1 0,12 1 0,-12 10 0,0 0 0,0 0 0,0 0 0,0 0 0,0 0 0,5 5 0,-5-5 0,12 16 0,-7-6 0,1 5 0,0 0 0,0 0 0,5 6 0,-5-6 0,-1 5 0,1 0 0,0-4 0,-1 4 0,7 0 0,-6 0 0,-1-4 0,1-1 0,0 5 0,-1-5 0,1 5 0,0 1 0,-1-11 0,1 0 0,-6-10 0,0 0 0,0 0-9,0 0 9,6 5-8,-6-5 8,0 0-12,11 0 12,1-10-12,-7 5 12,1-5-12,0-11 12,-1 1-8,1-5 8,0 5 0,0 4 0,-6 1 0,0-5 0,5 0 0,-5-1 0,6 6 0,-6 0 0,0 5 0,6-5 0,-6 5 0,0-1 0,0 1 0,5 5 0,-5 5 12,0 0-3,0 0-1,0 0 0,0 0 0,0 0 0,0 0 0,0 0 0,12 15-8,-7 1 8,7-1-8,-6 5 8,-6-5-8,11 6 8,-5-6-8,-1 10 8,1-5-8,0 6 0,-1-6 0,1 5 8,0 6-8,0-6 0,-6 5 0,11-4 8,-5-1-8,-6-5 0,5 1 0,-5 4 0,6-5 0,0 0 0,-1 1 0,1-1 0,0 0 0,-6-5 0,6 1 0,-6-16 0,0 0 0,0 0-11,0 0 11,0 0-8,0 0-4,0 0 0,0 0 0,0 0 0,0 0 4,0 0 0,-12-5 0,12 5 0,12-11 8,-7 1 0,-5-5 0,6 0 0,0 0 0,-6 0 0,5-1 0,-5 1 0,0 0 0,0 0 0,6 0 0,-6-1 0,-6 6 0,6 10 0,0 0 0,0 0 0,6-10 0,-6 10 8,0 0-8,0 0 11,0 0-11,0 0 8,0 0-8,0 0 8,11 10-8,-5 0 8,0 6-8,0-1 8,-1 0-8,7 5 8,-7-10-8,-5 11 8,6-1-8,0 5 0,-1-5 0,1 11 0,0-11 0,0 5 0,-1 6 0,7-6 0,-7 6 0,7-1 0,-7-5 0,1 1 8,0-1-8,0 0 0,-1 1 0,7-6 0,-12-10-15,5 5-5,7-5 0,-7-5-1,-5-5 21,0 0 0,0 0 0,0 0 0,18-5 0,-18 5 0,11-10 0,0-5 0,1 5 0,-1-10 10,-5 4-1,0-4 0,-6-5-9,0 5 0,0-6 0,5 11 0,-5-10 0,6 4 0,-6 1 0,0 0 0,11 5 0,-11 0 12,6-1-12,0 6 12,5-5-4,-5 10 0,-6-5 0,0 5 0,0 0 0,0 5 0,0 0 0,0 0 0,0 0-8,0 0 8,0 0-8,11 20 8,-5-5-8,5 10 0,-5-4 9,0 4-9,-1 5 0,1 1 8,-6-1-8,6 11 0,5-6 0,-5 6 0,-6-6 0,0 6 0,6-1 0,-6-4 0,0-1 0,5 1 0,-5-1 0,0 1 0,6-6 0,0-5 0,-6 1 0,11-11-13,-5 5 5,0-10 8,-1 6-19,-5-16 4,0 0 1,12 0 0,-1 0 5,-11 0 1,0 0 0,0 0 0,11-6 8,-5-4 0,0 0 0,5-5 0,-5 0 0,0 0 0,-1-6 0,1 1 0,0-5 0,-1 4 0,1 6 8,0-5-8,0-5 12,-6 4-1,5 11-1,1-10 0,0 0 2,-1 10 0,-5 10 0,6-11 0,0 1-3,-6 10 0,0 0 0,0 0 0,0 0 0,0 0 0,0 0 0,0 0 0,0 0-1,11 10 0,-5 6 0,0-1 0,-1 0-8,7 5 10,-7-4-10,1 4 10,0 5-10,-6 0 0,5 1 0,1-1 8,-6 6-8,6-6 0,-6 5 0,6 1 0,-6-6 0,5 0 0,-5 1 0,6-1 0,-6 0 0,6-4 0,-1-1 0,1 0 0,-6-5 0,0-15 0,6 10 0,-6-10-11,0 0 11,0 0-13,0 0 5,0 0 8,0 0-16,0 0 4,0 0 0,0 0 1,5-5 11,1-5-8,0 0 8,0-5-8,-6 0 8,5 0 0,-5-1 0,6-4-8,-6 5 8,6-5 0,-6-1 0,0 6 0,0-5 0,0 0 0,0-1 0,0 11 0,0 0 9,5-5-9,-5 10 12,-5-5-12,5 0 14,0 10-4,0 0-1,0 0 0,0 0-1,0 0-8,0 0 12,0 0-4,11 15-8,0 0 12,-11 5-12,12-5 12,-6 1-12,-1 4 0,1-5 0,0 5 8,-1 1-8,-5-1 0,6 0 0,-6 0 8,0 1-8,6 4 0,-6 0 0,5 6 0,-5-1 0,0 1 0,0-1 0,6 5 0,0-4 0,-6-6 0,-12 0 0,12-4-11,0-6 2,6-5 0,-6 0 0,0-10 0,0 0-2,0 0 0,0 0 0,0 0 0,0 0 1,0 0 0,0 0 0,0 0 0,-6-15 10,1 0-8,5-5 8,5-1-8,1-4 8,-6 10 0,-6-6 0,6-4 0,6 10 0,0-5 0,-6 4 0,0 6 0,0 5 0,0 0 0,6 0 0,-6 5 0,0 0 9,0 0-9,0 0 12,0 0-12,0 0 10,0 0-10,0 0 8,0 0-8,5 10 0,1 5 8,0 1-8,-1 4 0,7 0 0,-7 0 8,7 6-8,-6-6 0,-1 0 0,-5 1 0,6 4 8,0 0-8,-6 1 0,5 4 0,1 0 0,0-4 0,-1 9 0,1-4 0,0 4 0,5-10 8,-11 1-8,12-1 0,-7-5 0,1-4 0,0-6 9,-6 0 0,5 0 0,1 0 0,-6-10-9,0 0 0,0 0 0,0 0 0,0 0-14,0 0-5,0 0-1,0 0 0,0 0-12,0 0-2,0 0-1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8:37:03.74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210 118 1386,'-23'0'61,"11"5"13,12-5-59,-11 10-15,0-5 0,-7 0 0,1 0 127,0 0 22,6 0 5,-1 5 1,-5-5-39,6 0-7,0 0-1,-1 1-1,12-6-35,-6 15-8,-11-5 0,17-10-1,0 0-22,0 0-4,0 0-1,-5 10 0,5-10-16,0 0-3,0 0-1,0 0 0,0 0-16,0 0 0,0 0 0,0 0 0,0 0 0,17 0 0,0-5 0,6 0 0,-1-5 0,1-5 0,0-1 0,11-4 0,6 0 8,-11 0-8,-7-1 0,7 1 0,5 5 0,0 5 0,-5-6 0,-1 6 0,1 5 0,-6-5 0,-1 5 0,1 5 0,0 0 0,-6 0 0,6 0 0,-12 5 0,6 5 0,-5 5 0,-6 1 0,5-1-9,-5 5 9,-6 0 0,5-4 0,1 9-8,-6 0 8,0 6 0,0-1 0,0 6-8,0-11 8,0 10 0,0 1 0,-6-1 0,6 6 0,0-1 0,0 6 0,0 0-8,0 4 8,0-4 0,0 4 0,0-4 0,0-5 0,0-1 0,0-4 0,0-1 0,0-5 0,0-4-10,0-1 10,0-5-10,0-20-25,6 16-5,-6-1 0,6 0-1,-6-15-153,0 0-30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8:37:04.71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17 0 921,'-11'71'40,"5"-51"10,6-10-40,-6-5-10,6-5 0,0 0 0,0 0 184,0 0 34,0 0 7,0 0 2,0 0-105,0 0-21,0 0-4,0 0-1,0 0-53,0 0-11,0 0-3,12-5 0,-12 5 24,11 5 5,1-5 1,5 0 0,-6 0-28,0 0-6,12-5-1,-6 5 0,-5 0 17,5 5 3,6-5 1,-1 0 0,-4-5-61,-7 5-12,-11 0-2,17 5-1,0-5 31,0 0 0,-17 0 0,17 0 0,0 0 0,-5 0 0,-12 0 0,17 0 0,-17 0 0,11 0 0,-11 0 0,0 0 0,0 0 0,12 0 0,-12 0 8,17 5-8,-17-5 24,0 0 2,0 0 0,6 16 0,-6-16-37,11 10-7,-11-10-2,0 15 0,6 0 20,-6 0 0,0-15 0,0 0 0,0 15 0,0 6 0,0-6 0,0 0 0,0 0 0,0 1 0,-6-1 0,6 5 0,0 0 0,0 6 0,-6-6 0,6 5 0,0 1-11,0-1 2,-11 0 0,11 6 0,-6-1-1,6 0 0,-6 6 0,1-6 0,5 1-2,0-1 0,-6-5 0,6 1 0,0-1-1,0 0-1,0 1 0,0-1 0,0-5-5,0 1-1,0-6 0,6 0 0,-1-5-26,-5-10-6,0 0 0,6 10-611,0 5-121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8T01:24:28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 1 13272 0 0,'0'0'1009'0'0,"1"2"-685"0"0,14 52 1683 0 0,-2 1 1 0 0,6 61-1 0 0,-10-40-1197 0 0,3 50 112 0 0,-7-78-680 0 0,0 13-69 0 0,-9 97 25 0 0,1-126-152 0 0,-1 0-1 0 0,-16 58 1 0 0,17-82-38 0 0,0 0 1 0 0,0 0-1 0 0,-1-1 1 0 0,0 0 0 0 0,0 1-1 0 0,0-2 1 0 0,-1 1-1 0 0,-10 10 1 0 0,13-14-10 0 0,-1-1 1 0 0,1 0-1 0 0,-1 0 0 0 0,0 0 1 0 0,0 0-1 0 0,0-1 0 0 0,0 1 0 0 0,0-1 1 0 0,0 0-1 0 0,0 1 0 0 0,0-1 1 0 0,0-1-1 0 0,-1 1 0 0 0,1 0 1 0 0,0-1-1 0 0,-1 0 0 0 0,1 0 1 0 0,-6 0-1 0 0,4-1-54 0 0,1 1-1 0 0,-1-1 1 0 0,0 0 0 0 0,1 0-1 0 0,-1-1 1 0 0,1 0-1 0 0,-1 1 1 0 0,1-2 0 0 0,0 1-1 0 0,0 0 1 0 0,0-1 0 0 0,0 0-1 0 0,-4-3 1 0 0,-2-4-354 0 0,-1 0 1 0 0,2-1-1 0 0,-1 0 1 0 0,1-1-1 0 0,1 0 1 0 0,0 0-1 0 0,1-1 1 0 0,0 0-1 0 0,-7-20 1 0 0,-23-59-1380 0 0,-1-1-17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8:37:05.36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105 0 2001,'0'0'44,"0"0"8,0 0 3,0 0 2,0 0-45,0 0-12,0 0 0,0 0 0,-6 5 60,-5 5 9,5 0 3,-6 6 0,7-1-46,-1 5-9,-5 5-1,5-4-1,-5 9-3,-1 6 0,6-6 0,1 5 0,-1-4-12,6-1 9,0 6-9,0-11 8,6 0-8,-1 1 0,1-1 0,0 0 8,5-4-8,1 4 0,5-5 0,0 0 0,-11-4 0,11-6 0,-6 5 0,6-10 0,-5 0 0,-1 0 0,-5 0 0,5-5 0,0 0 0,-5-5 8,0 0-8,0 0 8,5-5 10,-11 0 2,6 5 0,-6 0 0,5-5-2,1 4 0,-6-9 0,6 5 0,-6 5-2,0-5-1,-6 0 0,6 10 0,-6-10-3,6 10-1,-11 0 0,0 0 0,-1 0-11,1 5 8,-6 0-8,5 10 8,-5-5-8,0 5-11,0 1 3,0 9 0,0 0-28,0 1-4,5 4-2,1-5 0,-1-10-92,7 6-18,-1-6-4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8:37:21.611"/>
    </inkml:context>
    <inkml:brush xml:id="br0">
      <inkml:brushProperty name="width" value="0.07938" units="cm"/>
      <inkml:brushProperty name="height" value="0.1587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63 0 250,'0'0'194,"0"0"34,-11 0 8,11 0 0,-6 0-113,6 0-23,-11 5-5,11-5-1,-12 0-14,6 6-4,6-6 0,-11 0 0,0 5-14,11-5-3,0 0-1,0 0 0,0 0-34,0 0-8,0 0 0,0 0-1,0 0 39,0 0 8,0 10 2,0-10 0,0 0-36,0 0-6,0 0-2,0 0 0,5 10 0,-5-10-1,6 10 0,-6-10 0,11 10 5,1-5 0,-6 5 1,5-5 0,0 0-25,6 1 0,-5-6 8,-12 0-8,0 0 0,11 10 0,6-5 0,0 0 0,1-5 50,-7 5 11,6-5 3,0 0 0,0 0-52,0 5-12,-17-5 0,17 5 0,1-5 0,4 5 0,-5-5 0,6 5 0,-6-5 0,0 5-8,6-5 8,-6 0-13,6 5 13,-6 0 8,6 0 0,-6 0-8,0-5 12,-17 0-12,12 6 12,-1 4-12,6-10 12,0 5-4,0 0 0,-5 5-8,5-5 12,0 0-4,0 0 0,0 0-8,0 0 12,-5 0-4,5 0 0,6 0-8,-6-5 11,0 0-11,-6 0 10,6 6-10,0-6 9,0 5-9,-5 0 8,5 0-8,0-5 0,-6 5 0,1-5 0,-1 10 0,1-5 8,5 5-8,-6-5 0,1 5 8,-7-10 1,7 10 0,-7-10 0,-5 0 0,12 11-1,-7-6 0,7 0 0,-12-5 0,17 5-8,-17-5 8,6 5-8,11 0 8,-6 0-8,1 5 0,-12-10 0,11 5 0,-11-5 0,11 5 8,1-5-8,5 10 0,-6-5 8,1 1-8,5-1 0,-6-5 8,-11 0-8,12 10 0,5-5 9,-6 0-9,-11-5 8,11 5-8,7 0 10,-1 5-10,0 0 9,-6 0-9,-11-10 8,12 11-8,-1-6 0,6 5 0,0 0 8,-5-5-8,-12-5 0,11 15 8,6-5-8,-6 0 8,-5 6-8,-6-16 0,6 10 0,5 0 0,1 0 0,-1 0 0,0 0 0,1 0 8,-1 1-8,1-6 8,-1 5-8,0-5 8,1 0-8,5 5 0,-6-5 0,1 5 0,-1 0 0,1-5 8,5 11-8,-6-6 0,6 0 0,0 0 0,-5 0 8,-1 0-8,6 0 0,-5 6 0,-1-1 0,6 0 0,-6-5 0,1 0 0,-1 5 9,1-4-9,5 4 8,-6-5-8,-5 5 10,0-5-10,11 0 8,-6 6-8,0-6 0,1 5 9,-1 0-9,6 0 0,-5-5 0,-7 6 0,7-1 8,-1-5-8,1 5 0,-7-5 8,-5-10-8,12 10 0,5 6 9,0-6-9,0 5 8,-6-5-8,1 5 10,-6 1-10,11-6 8,0 5-8,-6-5 0,6 10 9,-5-5-9,-1 1 0,0-1 0,7 0 0,-13 0 8,12-5-8,-11-5 0,11 6 8,0 4-8,-5-5 0,-1 5 0,6 0 8,-5-5-8,-7 6 0,1-1 9,5-5-9,-5 0 0,5 0 8,7 0-8,-7 6 0,-5-6 0,-1 5 8,7-5-8,-1 5 0,-5 0 0,5 1 0,1-1 0,5 5 8,0 0-8,0 1 0,-11-6 0,5 5 0,-5-5 0,11 1 0,-6-1 8,-5 0-8,5 0 0,1 0 0,-1 1 0,1-1 8,-7-5-8,1 5 0,5-5 0,1 5 8,-7-4-8,1 4 0,0-5 0,5 5 0,-5 5 0,5-4 0,1-1 0,-7 5 0,1-5 0,0 5 0,0-4 0,5-1 0,-5 0 0,5 0 8,-5 0-8,-1 1 0,7-1 0,-1 0 8,-5-5-8,5 10 0,-5-9 0,5 4 8,-5 0-8,0 0 0,5 5 0,-5-4 0,0 4 0,-1 0 0,7 0 0,-12 6 0,11-1 0,1 6 0,-1-11 0,0 0 0,-5 0 0,5 1 0,1-1 0,-1 0 0,1 0 0,-7 1 8,7 4-8,-1-5 0,1 1 0,5 4 0,-12-10 0,7 5 0,-1-4 0,1 4 0,-7-5 0,1 0 0,0 5 0,5 1 0,0-6 0,1 5 0,-1-5 0,1 6 0,-1-6 0,-5 5 8,-1 0-8,1 1 0,0-6 0,0 5 0,-1 5 0,1-4 8,-6-1-8,0 0 0,11-5 0,-5 11 0,-6-6 0,6 0 0,-1 1 0,1 4 0,0-10 0,0 5 0,-6 1 0,5-1 0,1-5 0,-6-5 0,0-10 0,0 0 0,11 10 0,-11 6 0,6-1 0,0 5 0,-1-5 0,1 11 0,0-1 0,5 0 0,-5 1 0,-6-6 0,6 0 0,-1 0 0,7 1 0,-7-1 0,-5 0 0,6-5 0,-6 6 0,6-1 0,0 0 0,-1-10 0,-5 6 0,0-1 0,0 0 0,6 0 0,-6 0 0,0 1 0,0-1 0,0 0 0,0 0 0,0 0 0,6 1 0,-6 4 0,5 15 0,1-4 0,-6-6 0,0 5 0,0-4 0,6-1 0,-6 0 0,-6 11 0,6-6 0,0 11 0,0-11 0,0-4 0,-6-11 0,6 5 8,0 0-8,0-5 0,0-4 0,0-1 0,0 5 0,0 0 0,0 0 0,-5 1 0,5-6 0,0 5 8,5-5-8,-5 5 0,-5 0 0,5-4 0,0 4 0,0-5 0,0 5 0,-6 0 0,6 0 0,0-4 0,0 4 0,0-5 0,-6 5 0,6-5 0,0-10 0,0 15 0,0-4 0,-5 4 0,5 0 0,-6 0 0,6 0 0,-6 26 8,0-11-8,1-20 0,-1 6 0,6 4 0,-6-5 0,1 0 8,-7 1-8,1-6 0,11 5 0,-6-5 0,6 10 0,-6 1 0,6 4 0,-5 0 0,-1-5 0,0 6 0,6-6 0,-5 10 0,-1-9 0,0 4 0,6-5 0,-5 1 0,-1-6 0,0 0 0,0 5 0,-5-5 0,11 1-21,-6-1-9,1 0-2,-1 0 0,6 0 53,-6 6 11,1-6 1,-7 5 1,6-5-34,1 1 0,-1 4 0,0-5 0,6 5 0,0-4 0,-5-1 0,-7 5 0,12-10 0,0 5 0,-5 1 0,5-1 0,0 5 0,-6 0 0,0 1 0,0-1 0,6-5 0,-5-5 0,-1 0 0,6 5 0,-6-4 0,1 4 0,-1 10 0,-5-5 0,5 1 8,0-6-8,0 0 0,1 0 0,-7 0 0,7-4 0,-1-6 0,0 5 0,6 5 0,-5-5 0,-1 0 0,0 5 0,6-4 0,-6 4 0,1 0 0,-1 5 0,0-5 0,6 1 0,-11-1 0,5-5 0,6 5 0,0-5 0,-5 0 0,-1 1 0,-6-1 0,7 0 0,5-10 0,0 10 0,-6 0 0,0 0 0,6 0 0,0-10 0,0 0 0,-5 11 0,-1-6 0,0 5 0,6-10 0,-5 10 0,-1-5 0,-6 5 0,12 5 0,0-5 0,-5 6 0,-7-1 0,1 5 0,5-10 0,6 5 0,-5-4 0,-1-1 0,0 0 0,0 0 0,6 0 0,0 0 0,-5 5 0,-1-10 0,6 1 0,0-6 0,-6 15 0,-5-10 0,5 5 0,6 0 0,-5 0 0,5 0 0,-6 6 0,0-6 0,6 0 0,-6 0 0,6 5 0,-5-5 0,-1 5 0,6-4 0,0-1 0,0 5 0,0 0 0,-6 0 0,6 1 0,-5-1 0,5 0 0,-6 0 0,6 0 0,-6-5 0,6 6 0,-5-6 0,5 5 0,0-5 0,-6 0 0,6 0 0,-6 1 0,6-1 0,-6 0 0,1 0 0,5 0 0,0-10 0,-6 10 0,6 0 0,-6 0 0,1-4 0,-1 4 0,6 0 0,-6 0 0,1 0-27,-1 0-5,6 0-2,-6 0 0,0 1 54,1-6 12,5 5 1,-6 0 1,6-10-54,-6 10-12,1-5-1,-1 5-1,6-10 54,0 10 12,-6-5 1,1 6 1,5-11-3,-6 10-1,6-10 0,-6 5 0,-5 5-48,5-5-10,6-5-1,0 10-1,-11 0 30,5-5 0,6-5 0,-6 10 0,6 1 0,-5-1 0,-1-5 0,6-5 0,0 0 0,-6 10 0,-5 0 0,-1 0 0,7-5 0,-1 0 0,0 0 0,-5 6 0,-1-6 0,12-5 0,0 0 0,-5 5 0,-1 0 0,0 0 0,-5 0 0,11-5 0,-6 10 0,6-10 0,-11 5 0,5 0 0,6-5 0,0 10 0,0-10 0,-6 10 0,-5-5 20,5 1 8,6-6 0,0 0 1,-11 5-45,5 0-8,6-5-3,-11 5 0,5 0 43,-5 0 9,11-5 2,0 0 0,0 0-27,0 0 0,0 0 0,0 0 0,-6 10-15,0 0-8,6-10-1,-11 5-1,11-5 25,-6 10 0,-5-5 0,11-5 0,0 0 0,-12 11 0,1-11 0,11 0 0,0 0 0,-6 10 0,-5-5 0,0 0 0,11-5 17,0 0 6,0 0 1,-6 5 0,6-5-38,-12 5-7,7 5-2,-7-5 0,1 0 37,5 5 7,6-10 2,0 0 0,0 0-35,-5 10-8,-1-4 0,6-6-1,0 0 21,-6 10 0,-5 5-9,11-15 9,0 0 0,0 0 0,-6 10 0,0 5 0,1-5 0,-1 0 0,6-10 0,-6 11 0,-5-6 0,5 5 0,6-10 0,-6 10 0,-5 0 0,5-5 0,6-5 0,0 0 0,0 0 0,-5 15 0,-12-10 0,11 6 0,6-11 0,0 0 0,0 0 0,0 10 0,0-10 0,-6 5 0,0 5 0,1 0 0,-7-5 0,7 0 0,5-5 0,-6 10 0,-5 0 0,-1 6 8,12-16-8,0 0 0,0 0 0,-6 5 0,6 5 8,0-10-8,0 0 0,0 0 0,-11 10 0,5-5 0,6-5 0,0 0 0,0 0 0,0 10 0,0-10 0,0 15 0,-5-10 0,-1 6 0,-5-6 0,11-5 0,0 0 0,0 0 0,0 0 0,0 0 0,0 0 0,0 0 0,0 0 0,0 0 0,0 0 0,0 0 0,0 0 0,0 0 0,0 0 0,0 0 0,0 0 0,0 0 0,0 0 0,0 0 0,0 0-33,11-16 0,0 1 0,18-5-916,-6-5-183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8:37:36.07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29 10 1399,'-12'-5'80,"12"5"10,0 0 2,0 0 0,0 0-16,0 0-2,-11-10-1,11 10 0,0 0-23,0 0-5,0 0-1,0 0 0,0 0-16,0 0-3,0 0-1,0 0 0,-6 5-3,6-5-1,12 5 0,-12-5 0,0 0-2,0 0-1,11 10 0,0 0 0,-5 0-5,0 0 0,5 0-1,-5 1 0,11-1-11,-6 0 12,1 5-12,-1-5 12,6 5-12,0-4 0,-5 4 0,-1 0 8,1 5-8,5-5 8,-6 1-8,0-1 8,1 5-8,-1-5 0,1 0 0,-1 6 0,-5-6 0,-1-5 12,1 5-2,0 0 0,0-4-2,-1 4 0,1 0 0,0 0 0,-1-5 3,1 6 0,0-6 0,-6 5 0,5 0-11,-5-5 0,0-10 0,0 15 0,6 1 0,-6-6 0,0-10 0,0 15 0,0 0 11,0-5 0,0 5 0,6 1 0,-6-6-3,0-10 0,0 0 0,-6 15 0,6-15-8,0 0 12,0 0-12,0 10 12,0-10-12,0 15 0,0-15 0,0 0 8,0 10-8,0-10 0,0 0 0,-6 16 8,6-6-8,0-10 0,0 10 0,0-10 8,0 0-8,0 0 0,0 0 0,-5 10 0,5-10 0,0 0 0,0 0 0,0 0 0,0 0 0,0 0 0,-6 15-9,6-15 9,0 0-13,0 0 1,0 5 0,-6 11 0,6-6-12,0 0-1,0 0-1,0-10 0,0 0-14,0 0-2,0 0-1,0 0 0,0 0-33,0 10-8,0-10 0,0 0-820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8:37:36.82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80 96 1497,'-6'10'32,"6"-10"8,-6 5 0,6-5 4,0 11-36,-11-6-8,5 0 0,1 5 0,5-10 103,-6 5 18,0 5 4,6-10 1,0 0-99,-6 10-27,-5 5 8,5 1-8,6-6 33,-5 0 3,-1 5 1,6 0 0,0 6-25,0-6-4,6 0-8,-1 5 11,-5 0-11,6 1 0,0-6 0,-1 5 0,1 0 0,0 1 0,0-6 0,-1 5 0,7-10 0,-1 6 0,0-6 0,1 0 0,-1-5 0,-5 0 0,-6-5 0,17 10 0,-6-10 0,-11 0-11,12 0 11,-1 5-8,1-10 8,-1 5 0,0-10 0,1 5-8,-1 0 8,1-5 0,-1-6 0,0 1 0,1-10 0,-1 5 8,-5-6-8,0 1 11,5 5-3,-5-1-8,5-4 12,-5 0-4,0-1 9,-1 1 2,1-5 0,-6-1 0,6 11-19,-1 0 0,-10 5 0,5 4 0,0 1 45,0-5 15,-6 5 4,0 0 0,1 5-64,-1-5-8,0 0-4,-5-1-1,-1 6 21,1-5 4,-6 5 0,5 0 1,-5 0-13,6 5 0,-6 0 0,5 0 0,12 0 0,-11 5 0,0 0 0,-1 0 0,1 5 0,-1-5 0,12-5 0,-11 5 0,-6 6 16,11-6 1,-5 0 0,5 0 0,0 10-17,6-15 0,0 10 0,0 5 0,0 1-10,0-6-6,6 5 0,0-5-1,5 0 65,-5 5 12,5-5 4,6 6 0,1-6-64,-1-5-10,-6-10-3,6 5-1,0 5 31,0 0 7,-5-5 0,5 0 1,0-10-14,0 0-3,6 0-8,0-6 12,-6 1-22,6-5-5,5 5-1,-5-11-778,0 1-156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8:41:44.948"/>
    </inkml:context>
    <inkml:brush xml:id="br0">
      <inkml:brushProperty name="width" value="0.10583" units="cm"/>
      <inkml:brushProperty name="height" value="0.211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-11 181 403,'0'0'36,"6"-5"-36,-1-5 0,-5 10 0,0 0 130,0 0 19,6-10 4,0 0 1,-1-6-41,1-4-8,0 5-1,0 0-1,-1 5-30,1-6-5,0 6-2,-1 0 0,1-5-24,0 5-5,-6 5-1,11-5 0,-5-1-11,-6 11-2,0 0-1,0 0 0,0 0-4,0 0-1,0 0 0,0 0 0,0 0 1,0 0 0,0 0 0,-6 21 0,0-11-10,1 5-8,-1 5 9,0 1-9,-5-11 8,5 10-8,1-5 0,-1 5 0,0 1 10,0 4-10,6-10 10,-5 6-10,-1 4 0,0-5 0,6 0 0,0 1 0,-5-6 0,5 0 0,5-5 0,-5 5 0,0-15 0,6 11 0,-6-1 0,0-10 0,0 0 0,11 10 0,-11-10 0,0 0 0,0 0 0,18 0 0,-7-5 0,6 5 0,0 0 0,0-5 0,-5 0 0,-1-6 0,6 1 8,0 0-8,0 0 0,0-5 0,-5 5 0,5-5 0,0 4 0,0 1 0,0-5 0,0 5 8,-5 5-8,5 5 0,-11-10 10,11 10-1,-12-5 0,-5 5 0,0 0 7,12 5 2,-7 5 0,-5-10 0,12 5 5,-12 5 1,6 5 0,-6 6 0,0-6-9,5 5-2,-5 0 0,0 1 0,-5-6-13,5 5 0,-6 5 8,6 1-8,-12-6 0,7 5 0,-1 6 8,-5-6-8,5 0 0,-5 6 0,-1-6 0,6 5 0,-5 1 0,5-1 0,-5-4 8,0-1-8,5-5 0,6 0 0,-6 1 0,0-6 0,1 5 0,5-5 0,0-4 0,0-11 0,0 0 14,0 0 0,0 0 0,0 0 0,0 0-32,17 5-6,-17-5-2,6-11 0,5 6 26,0-10-10,1 0 10,-1 0 0,1 0 0,-1-1 0,6-4 0,-6 0 0,7 0 0,-1 4 0,-6-4 0,6 5 0,-5 0 0,-1 0 0,0-1 0,1 1 0,-1 5 0,1 5 0,-1-5 8,0 5-8,1 0 0,-12 5 9,5-5-9,-5 5 8,0 0-8,0 0 0,0 0 0,0 0 0,12 5 0,-12-5 13,0 0-1,6 10-1,-6 5-11,0 0 8,0 5-8,-6-4 8,0-1-8,0 5 0,6 5 0,-5 1 8,-7-1-8,7 0 0,-7 6 0,7-1 0,-7 6 0,6-6 0,1 1 0,-7-1 0,7 0 0,5-4 0,-6-6 0,6 0 0,0 0 0,0-4 8,0-16-8,0 0 0,0 0-14,0 0-8,0 0-2,6 5 0,5-10 4,0 0 0,7-6 0,-7-4 0,0-5 20,6 0 0,1-6-9,4 1 9,-5-5 0,6-1 0,0 1 0,6-1 0,-7 1 0,13 0 9,-7 4-1,1 1 0,-7 0 8,1-1 2,6 6 0,-1 0 0,-5 5-10,0-1-8,0 6 12,-1 0-12,1 0 8,-6 5-8,0-5 0,-5 10 0,-1-5 9,1 5-9,-12 0 0,0 0 9,0 0-9,5 5 12,1 5-12,0 0 12,-6 0-4,0 0 0,-6 0 0,0 6 0,-5-1-8,5 5 0,-11 0 9,6 11-9,-6 4 0,-1 6 0,1-1 0,-5 6 0,4 0 0,1-6-8,0 1 8,6 4 0,-1-9-10,1 4 10,-6-9-12,6 4 12,-7-5-14,7-4 4,-6-1 1,6 0 0,-1-4 9,6-1-12,-5-5 12,5 5-12,1-4 0,-1-6 0,6 0 0,-6 0 0,6-5-3,0-5-1,0 0 0,0 0 0,0 0 0,0 0 0,0 0 0,0 0 0,0 0 16,23-5 0,-6-5-10,0 0 10,-5-5-11,-1-1 3,6 1 0,6 0 0,-6-10 8,0 4 0,6 1 0,0 0 0,0-5 0,-1 4 12,1-4-2,6 0-1,-1-1 12,-5 1 3,0 0 0,0-1 0,-6 6-4,5 0 0,-10 5 0,5 4 0,-11 1 2,-6 10 0,0 0 0,0 0 0,0 0-22,0 0 0,0 0 0,0 0-12,11 10 20,-5 11 4,-6-1 1,0 5 0,0 1-13,-6-1 9,-5 5-9,5 1 8,-11-6-8,5 5 0,1 1 0,-6 4 0,0-4 0,0 4 0,0 1 0,-6-1 0,0 6 0,0 4-11,-5 1 11,5 10-8,0-6 8,0 6-13,6-5 5,0 4 8,0-9-16,6 0 5,-1-11 1,1 1 0,5-11 1,0-5 0,6-5 0,-5 1 0,-1-11-3,0 0-1,6-5 0,0 0 0,0 0-2,12-10 0,-1-6 0,1-4 0,-7-5 15,7-1 0,5-4-10,0-5 10,0-6 0,0 0 0,0 1 0,6-6 0,0 6 0,0-1 0,-1 6 0,1-1 0,0 6 14,0 0-2,5 4-1,-11 6 0,6 0 0,-6-1 0,0 1 0,0 5 0,-5 5-11,-1 0 8,-11 10-8,0 0 8,12-10-8,-12 10 8,0 0-8,11 10 8,-11 0 3,6 5 0,-6 0 0,0 0 0,-6 6-11,6-1 8,-11 5-8,5 1 8,-5-1-8,5-5 0,-6 0 0,-5 11 0,0 9 0,0 6 0,0 5 0,-6 20 0,0-11 0,-5 1 0,-1 0 0,7-5 0,-1-11 0,-6 6 0,1-10 0,5 4-11,0-4 11,6 4-13,0-4 5,0-1 8,0 1-12,5-11 12,1 1-12,5-1 12,1-10-11,5-20 11,0 16-8,5-6 8,1-10-18,5-5 2,1-6 0,-1-4 0,6-5 16,0 0 0,6-11 0,0 6 0,6 0 0,-1-1 0,-5-4 8,5 0-8,1-1 16,5-4-2,-11 4-1,11 1 0,-11-1 8,5 1 2,-5 0 0,0 4 0,0 1-2,-6 0 0,6 4 0,-12 6 0,6-5-4,-5 5-1,5 0 0,-6 4 0,-5-4-8,5 10-8,1 0 12,-1 5-12,-5 0 10,-6 0-10,0 0 8,5 5-8,1 10 18,-6 1-2,-6 4 0,1 5 0,-1-5-16,-5 6 0,5 4-11,0 6 11,-5-6-8,-1 5 8,1 1 0,-6 4 0,5 6-15,-5 0 4,-5-1 1,4 6 0,1-11 0,-5 6 0,-1 0 0,0 4 0,0 1-2,-5-5 0,11-6 0,-6 1 0,11-6 4,-5-4 0,6-1 0,5-5 0,-5-10-4,5 1-1,6-11 0,0-5 0,0 0-5,0 0-1,0 0 0,0 0 0,17-10 19,6-6-10,-12-4 10,6-5-8,6 5 8,-11-6 0,5 6 8,6-5-8,-6-6 16,5 1 0,-4-1-1,-1 1 0,5 0 5,7-6 0,-12 6 1,6-6 0,0 1-1,5 9 0,1-4 0,-1 5 0,1 4-8,-7-4-1,1 10-1,6 0 0,-6 5 2,-1-1 0,-10 11 0,5-5 0,-6 5-12,1 0 0,-7 5 0,1 1 0,0 4 10,-6 10 0,0-5 0,-6 10 0,0 1-10,-5-1 0,0 11 0,-7-6 0,1 5 0,0 6 0,0 5-12,0 4 12,-11-4-11,10 5 11,-4-6-8,5 11 8,-1-5-10,-4 4 10,5 1-12,-6-5 12,0 4-18,-6 1 3,7 5 1,-1-5 0,0-1-2,0 1 0,0-10 0,1-1 0,5-9 4,5-1 0,-5-4 0,6-6 0,5-5 12,0-5-9,1 1 9,-1-6-8,6-10-3,0 0 0,0 0 0,0 0 0,11-15 11,1-6 0,5 1 0,0-5-8,0-1 8,0 1 0,6-5 0,-6-6 0,6-9 0,0 4 16,-1 1-4,1-1-1,0 6 10,0-6 3,0 6 0,5-6 0,1 6-2,-1 4 0,1-4 0,5 4 0,0-4-5,0 4-1,12 6 0,-12 0 0,-11-1-8,0 6-8,-1 5 12,1 0-12,-6 5 8,0-1-8,0 6 0,-5 5 0,-1 0 8,1 0-8,-7 11 0,-5 4 0,0 0 9,0 5-9,-5 0 0,-7 6 9,-5 4-9,-6-4 0,6 4 0,-6 5 0,6 1 0,0-1 0,0 6 0,-6 4 0,1-9-12,-7 10 12,1 4-12,-1 1 12,1 0-20,-1 4 3,1-4 1,5 0 0,-6-1 0,12 1 0,-6-5 0,12-6 0,-6 1 16,5-6-10,1-10 10,5-4-8,1-1 8,5-10-8,0 0 8,5-10-8,-5 0-4,12-15 0,-7 5 0,7-5 0,-1-11 12,1 1 0,5 0 0,-12-11 0,-10 6 8,16-11 3,23 1 1,6 4 0,-6-4 14,1 4 3,-1 1 1,-6-6 0,-5 6-13,0-6-2,5 6-1,1-6 0,-1 6 3,1-1 1,-1 6 0,1 5 0,-1 4-8,1 1-2,-12 0 0,6 10 0,-6-6-8,0 6 0,-11 5 0,-6 5 8,0 0-8,0 0 10,0 0-10,0 0 10,0 15-2,0 6 0,-6 9 0,-11-5 0,0 1-8,-6 14 0,0 1 0,0 4 0,-5 1 0,5 5 0,0-1 0,-11 11 0,0 0 0,-6 0 0,6 0 0,-12 4 0,6 1 0,6-10 0,0 0 0,5-6 0,7 1 0,-7 10 0,6 0 0,-5-6 0,5 1 0,-5 10 0,5-15 0,6-1 0,0-14 0,11-11 0,-6-5 0,7 1 0,-1-11 0,6-10-11,6 0 11,-1-5-8,-5 0 8,12-10 0,-6-1 0,5-9-8,0-5 8,1-1 0,5-4 0,0-6 0,6-4 12,-6 4-3,0-5 0,6 1 0,5 4 2,1 16 0,-6 5 0,5-1 0,1-4 1,-1-5 0,6-1 0,0 1 0,-5 0-3,11-6 0,-6 1 0,0 4 0,0 6-9,-11 5 10,0 4-10,-6 1 10,0 5-10,0 5 0,-5 0 9,-1 0-9,-11 5 0,6 0 9,-6 0-9,6 10 0,-6 0 8,0 5-8,-6 1 0,0 9 0,-5 0 0,-1 1 0,-5-1 0,0 10 0,6 1 0,-12 4-16,0 1 5,0 4 1,6 1 1,-6 0 0,-5-1 0,-1 6 0,1 0-23,-1-6-4,1 6 0,-1-6-1,1-4 37,5 0 0,0-1 12,6-4-4,6-11-8,-1 0-16,1-5 4,0 1 1,-6-11-3,17-10-1,0 0 0,5 5 0,1-5 4,0-5 1,-1 0 0,7-5 0,5-6 10,-6-4 0,6-5 0,0 0 0,6-1 0,0-4 0,6-1 0,-7-4 0,7-1 14,-1 6-2,-5 0 0,6-6 0,5-4 10,0-1 2,0 1 0,-5 4 0,5-4-4,-6 4-1,1 6 0,-6-1 0,-6 6-8,0 5-2,0-1 0,0 6 0,-11 5-9,-6 10 0,0 0 0,0 0 0,0 0 10,0 0-10,0 0 12,6 15-12,-12 1 8,6 9-8,-6 5 0,-5 1 0,-1 4 0,-5 1 0,-6-1 0,-5 6 0,-1-1 0,1 1-14,-1 4 4,1 6 1,-6 0-22,5-1-4,6 1-1,-5 5 0,-6-1 36,0 1 0,-1 0 0,1 5 0,0-1-28,11-19 2,0-11 0,1 6 0,4-1 26,1 1-10,0-1 10,12-9 0,-1-1-8,0-5 8,0-10 0,1 0 0,10-10-13,-5-5 4,-5-5 1,10-5 0,13-10 8,-1-1 0,0-4 0,0-5 0,0 4 29,6-4 8,-6-1 2,6 6 0,-1-1-39,1 1-18,6 5 2,-6-1 0,-12 1 25,6 10 6,0-5 1,0 4 0,0 1 0,0-5 1,-5 5 0,5-1 0,-6 1-8,6 0-1,1 0-8,-7 5 12,-11 10-12,0 0 11,0 0-11,0 0 10,0 0 0,0 0 0,0 0 0,6 10 0,-1 0-10,-5 5 0,-5 0 0,-1 6 8,-5-1-8,-1 0 0,1 11 0,-6-1 0,5 5 16,-5 1 7,6 4 1,-1 1 1,-10 0-71,4-6-14,-4 6-4,-1-1 0,0 1 64,0 4 20,0 1 0,1-11 0,5 1-32,-6 4-7,11-4-1,1-11 0,5-10 20,1 0 0,-1-4 11,6-1-11,0-10 0,0 0-11,6 0 0,-6 0 0,0 0 11,11-15 0,6-1 10,-6 1-10,7 0 0,-1-5 0,-6 4 0,6-4 0,0 0 0,-5 10 0,-1 5 0,0-5 0,7-1 0,-7 1 0,0-5 0,-5 5 0,0 0 0,-1 0 0,1 0 0,0-1 0,0 6 0,-1 0 0,-5 0 0,0 5 0,6 0 0,-6 5 0,0-5 0,6 5 0,-6-5 0,5 11 0,-10 4 0,-1 0 0,6 0 0,0 0 0,0 6 0,0-1 0,-11 0 0,5 0 0,-6 6 0,1-1 0,0 0 0,-1 1 0,-5-1 0,6 0 0,-6 1 0,5-1 0,-5 0 0,6 1 0,-1-1 18,1 0-2,0 1-1,-7-1 0,1-5-31,12 1-7,-1-6-1,0 0 0,6-5-27,-5 0-5,5-5-2,0-5 0,0 0-148,5-10-30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8:54:59.372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2110-2520 345,'0'0'15,"11"-5"4,1-10-19,-12 5 0,-12 0 0,7-1 0,10 1 222,-5-5 41,-5 0 8,-1 0 1,12-1-149,-6-4-31,-6 5-5,6 0-2,0-5-54,11 4-11,-5-4-3,-6 0 0,-23 5-25,12-6-6,16 1-1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8:54:55.038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2383 3332 403,'-5'5'36,"5"-5"-36,0 0 0,0 0 0,0 0 162,0 0 26,0 0 4,0 0 2,0 0-66,0 0-12,0 0-4,0 0 0,11-5-25,-11 5-6,0 0-1,0 0 0,0 0-17,0 0-4,0 0-1,0 0 0,0 0-13,6 5-2,0 0-1,-6 5 0,5-5-13,-5 6-2,6-1-1,0 0 0,-1 5-12,1 5-2,0-5-1,-1 11 0,1-6-11,0 5 0,0 1 0,-1 4 8,1 1-8,0-1-16,-1 0 4,1-4 1,-6-6-49,6 0-9,-1 11-3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8:55:32.81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856 784 230,'0'0'10,"0"0"2,0 0-12,0 0 0,0 0 0,0 0 0,0 0 238,0 0 45,0 0 9,0 0 1,0 0-161,0 0-33,0 0-7,11 20 0,-11-20-33,6 15-7,5-5 0,-11-10-1,0 0-16,6 20-3,0 1-1,-1-6 0,1 5-19,-6-5-4,6 6-8,5-11 12,-5 5-12,-6-15 0,0 0 0,11 10 0,-5 0-44,-6-10-11,0 0-2,0 0-746</inkml:trace>
  <inkml:trace contextRef="#ctx0" brushRef="#br0" timeOffset="396.5">1015 632 1051,'0'0'46,"0"0"10,0 0-44,0 0-12,0 0 0,0 0 0,0 0 120,0 0 21,0 0 5,0 0 1,0 0-43,12 0-8,-1-11-1,1 6-1,-12 5-26,0 0-4,11 5-2,0-5 0,-11 0-28,0 0-6,0 0 0,12 0-1,-1-5-15,-11 5-4,0 0 0,17 5 0,-11-5-24,-6 0-4,0 0-2,0 0 0,0 0 22,6 16 0,-6-1 0,0 5 0,-6-5 0,0 11-9,-5-6 9,5 5 0,1-5-55,-7 1-4,12-1-1,-6 0 0,1 1-4,-1-6 0,6 0-1,0-15 0,6 10 1,-1 5 0,-5-15 0,0 15 0,6-4 51,-6-11 13,0 15 0,0-15 0,0 0 0,12 10 0,-1-5 0,-11-5 0,0 0 32,0 0 8,23 0 3,0 0 0,-12-10-17,0 5-3,1-5-1,5-6 0,0 1-22,-6 5 0,-5 0 0,5-5-516,1 5-96</inkml:trace>
  <inkml:trace contextRef="#ctx0" brushRef="#br0" timeOffset="827.83">1255 515 1375,'17'-5'60,"-17"5"14,0 0-59,0 0-15,-6 15 0,6-5 0,6 0 97,0 6 17,-18-6 3,7 0 1,10 0-53,-5 5-10,-5 0-3,-1 1 0,6-16-20,0 10-4,6 5 0,-6 0-1,-12-5-17,12 5-10,12 1 12,-1-1-12,-11-15 8,11 10-8,1 0 0,5 0 0,0 0 0,6-10 0,-12 0 0,6 0 0,-5 0 9,5 0-9,-17 0 0,5-5 9,1-5-9,6 0 12,-7-5-12,1 5 12,-12 0-1,12-1 0,0 1 0,-1-5 0,1 5-11,-6-5 0,0 0 0,6-1 8,-1 6-8,-10-5 8,-1 0-8,-5 5 8,11-5-8,0 4 0,-12 1 0,1 0 0,-1 0-21,7 0 0,-7 10 0,-5 0 0,-6 5-57,12-5-11,11 0-3,-17 10-760</inkml:trace>
  <inkml:trace contextRef="#ctx0" brushRef="#br0" timeOffset="1128.76">1392 297 1094,'0'0'48,"0"0"11,0 0-47,0 0-12,0 0 0,0 0 0,0 0 122,0 0 22,0 0 5,0 0 1,0 0-87,0 0-18,0 0-3,0 0-1,11 15-30,-11-15-11,0 0 0,0 0 9,0 0-9,0 10 0,6 6 0,-6-16 0,0 0 0,0 0 0,11 10 0,-11-10 0,0 0-12,0 0-5,12 0-1,5 0 0,-12 0 32,-5 0 6,0 0 2,6-10 0,5 5-8,-5-6-2,-6 1 0,0 0 0,6 0 15,0 0 2,-6 0 1,-6 0 0,0-6-30,6 6 0,0 5 0,0 5 0,-17-10 0,11 5 0,6 5 0,0 0 0,0 0 24,0 0 0,-17 0-1,17 0 0,0 0-49,0 0-10,-11 5-1,5 0-1,6-5-44,0 0-9,-11 10-1,11-10-1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8:54:59.264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2346-1679 518,'0'0'46,"0"0"-37,-6-5-9,-6-5 0,12 0 160,-5-5 31,-7 4 5,6-4 2,6 5-85,0-5-17,-5-5-3,-1 4-1,-6-9-68,7 5-13,5 0-3,0-6-8,-12 6 0,12-5 0,0 4 0,0 1-9,-11 0-18,-1 5-3,6-6-1,1-4 0,10 0-19,-10-6-4,-1 1-1,6 5 0,6 4-4,-1-4-1,-16 0 0,5-1 0,0 6-28,1 0-7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8:55:04.056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3307 1893 288,'0'0'12,"11"5"4,-11-5-16,12 5 0,-1 0 0,0 5 0,1-4 221,5-1 42,-6-5 8,6 5 1,-5 0-167,-1 0-33,1-5-8,5 5 0,-6-5-41,1 0-8,5 0-2,0 10 0,0 5-13,-6 0-18,1-4 4,5-1-436,6-5-87</inkml:trace>
  <inkml:trace contextRef="#ctx0" brushRef="#br1" timeOffset="26251.26">3786 1741 576,'-6'15'51,"6"-10"-41,0-5-10,0 0 0,0 0 174,0 0 33,0 0 6,0 0 2,0 0-76,0 0-15,0 0-4,0 0 0,0 0-41,0 0-9,0 5-2,0 1 0,-6 9-20,6-5-5,-5 0-1,5 0 0,0-5-14,0 10-2,0-4-1,0 4 0,0 0-16,0 0-9,-6 0 10,6 11-10,-6-1 0,0 5 0,6 1-13,-5 9 4,10-4-59,-5 4-12,0-4-3,0-1-837</inkml:trace>
  <inkml:trace contextRef="#ctx0" brushRef="#br0" timeOffset="195.63">4150 2258 460,'0'0'41,"12"15"-33,5-5-8,0 0 0,-6-5 120,1 6 21,5 4 5,-11-5 1,5 5-69,0-10-14,1 10-2,-1-4-1,-5-6-37,5 5-8,-11-10-2,12 5 0,-7 5-14,13-5 11,-7 0-11,-11-5 10,6 5-10,5 0-11,0-5 3,1 0 0,-12 0-41,0 0-8</inkml:trace>
  <inkml:trace contextRef="#ctx0" brushRef="#br0" timeOffset="348.18">4646 2613 403,'0'0'17,"6"15"5,-6-15-22,11 15 0,1-5 0,-1 0 0,-5 0 105,5-5 17,1 6 3,-1-1 1,1 0-107,-1-5-19,0 0-9,-11-5 1</inkml:trace>
  <inkml:trace contextRef="#ctx0" brushRef="#br0" timeOffset="2057.59">5741 3286 576,'11'6'51,"-11"-6"-41,0 0-10,17 5 0,-5 5 156,-1 0 28,-11-10 7,17 0 1,-5 5-67,5 5-13,-6-10-2,0 5-1,-5 5-60,6-10-12,-1 5-2,0 0-1,1 0-34,-12-5 0,0 0 0,11 6 0,1-1-14,-12-5-10,0 0-1,11 0-1,0 5-32,-11-5-6,12 0-2</inkml:trace>
  <inkml:trace contextRef="#ctx0" brushRef="#br0" timeOffset="2287.75">6100 3484 990,'0'0'44,"0"0"8,0 0-41,0 0-11,0 0 0,0 0 0,0 0 68,0 0 12,0 0 3,0 0 0,0 0-50,11 5-9,-11-5-3,0 0 0,0 0-21,0 0 0,12-5 0,5 5-403,-17 0-80</inkml:trace>
  <inkml:trace contextRef="#ctx0" brushRef="#br0" timeOffset="1141.02">6214 3565 691,'6'-10'61,"-1"5"-49,-5 5-12,0 0 0,6-5 196,-6 5 37,0 0 7,0 0 2,0 0-96,0 0-19,0 0-4,0 0-1,0 0-58,0 0-12,0 0-3,0 0 0,17 5-37,-6 0-12,-11-5 0,0 0 0,12-5-110,-12 5-29,0 0-5</inkml:trace>
  <inkml:trace contextRef="#ctx0" brushRef="#br0" timeOffset="532.01">5108 2881 230,'11'36'10,"-5"-21"2,0-10-12,0 0 0,-6-5 0,11 10 0,0-5 107,-5 0 18,5 5 4,1-5 1,-6 0-94,5 1-20,-11-6-3,11 5-335</inkml:trace>
  <inkml:trace contextRef="#ctx0" brushRef="#br0" timeOffset="1883.16">5251 2982 921,'0'0'40,"0"0"10,0 0-40,0 0-10,0 0 0,0 0 0,0 0 168,0 0 32,11 6 7,0-1 1,6-5-130,-5 0-26,-12 0-4,17 5-2,-6 5-46,6-5 0,-5 5 0,5-5 0,0 0-17,0 0-3,0 0-1,0 5 0,0 1-39,1-1-8,-1-5-2,-6 5-638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8T01:24:28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5528 0 0,'0'0'2168'0'0,"6"8"-288"0"0,0 2 56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8:54:57.32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2190 1427 518,'12'-5'46,"-6"0"-37,-6 5-9,5 5 0,1-10 285,-6 10 55,0-5 12,0 0 1,0 0-173,0 0-34,0 0-7,0 0-2,-11 0-74,11 0-15,0 0-4,0 0 0,0 0-32,0 0-12,0 0 9,0 0-9,17-10-28,-6-5-12,-11 15-1,12-11-1010</inkml:trace>
  <inkml:trace contextRef="#ctx0" brushRef="#br0" timeOffset="1085.94">2202 1245 633,'0'-46'28,"0"46"6,-6 0-34,6 0 0,0 0 0,0 0 0,-11 0 251,-1 0 43,12 0 9,0 0 1,0 0-151,0 0-30,-11-15-7,11 5 0,0 0-54,0-1-10,-6 1-3,6 0 0,6-5-31,-12 5-6,-6-5-2,7 4 0,5-4-24,0 0-5,5 0-1,1 0-666,-12 5-134</inkml:trace>
  <inkml:trace contextRef="#ctx0" brushRef="#br1" timeOffset="34288.78">2144 713 403,'-17'-11'17,"17"11"5,-6 0-22,6 0 0,0 0 0,0 0 0,-17-5 142,11 5 24,6 0 5,0 0 1,0 0-60,0 0-11,-5 5-2,5-5-1,0 0-15,0 0-3,-12 6-1,12-6 0,0 0-19,0 0-3,-17 0-1,6 0 0,11 0-13,-12 0-3,1 5-1,0-5 0,-1 0-11,-5 10-3,17-10 0,-6 5 0,-5 0-7,5 5-2,-11-5 0,12 0 0,5-5-16,0 0 10,-12 10-10,6 0 8,6-10-8,0 0 8,-11 11-8,0 4 8,5-5-8,0 0 12,1 0-12,-7 0 12,1-5-12,-1 0 0,12-5 0,0 11 0,-5 4 0,-7-5 12,12 0 0,0 0 0,-5-5-12,5 10 0,-12-4 0,12-1 8,6 0-8,-6 0 0,-12 0 0,12 0 0,0-10 0,0 15 0,-5 1 0,-1-1 0,0 0 0,6 0 0,0 0 0,-5 1 0,-1-1 0,0 0 0,6-5 0,0 5 0,-5 1 0,5-1 0,-6 0 0,6 0 0,0 0 0,0 1 0,0 4 0,-6-10 0,12 0 0,-6 0 0,0 5 0,-6 1 0,6-1 0,0-10 0,0-5 0,0 0 0,0 0 0,0 0 0,0 15 0,0 0 0,-6 0 0,1-4 0,5 4 0,0-5 0,0-10 0,0 0 0,0 0 0,5 10 0,1 0 0,0 0 0,-6-5 0,0 11 0,0-11 0,0-5 0,0 0 0,0 0 0,0 10 0,0 0-11,0-10 11,0 0-8,0 0-29,0 0-6,0 0-1,6 0 0,-6 0-136,11 10-27</inkml:trace>
  <inkml:trace contextRef="#ctx0" brushRef="#br0" timeOffset="1233.43">2202 758 172,'0'-35'8,"6"25"1,-6-1-9,0 6 0,-6-5 0,0 0 0,12 0 206,-6 0 39,-6 0 8,6 0 2,6-6-188,0 6-38,5 5-7,-11-5-357,-17 0-71</inkml:trace>
  <inkml:trace contextRef="#ctx0" brushRef="#br0" timeOffset="1403.54">2294 211 795,'-23'0'35,"23"0"8,6-10-35,-1 5-8,-5-10 0,0 4 0,0 1 28,0-5 3,0 0 1,0 0-288,-5 0-56</inkml:trace>
  <inkml:trace contextRef="#ctx0" brushRef="#br0" timeOffset="1573.02">2334-245 230,'-23'-10'20,"23"10"-20,0 0 0,0 0 0,0 0 229,0 0 42,0 0 8,0 0 1,0-15-131,0-6-26,-11 6-6,11 0-1,0-5-65,5-6-14,-10 6-2,5 0-1,0 0-34,0-6 0,0 6-10,0 0 10,0-1-72,5 1-6,1 0-2,0 5-620</inkml:trace>
  <inkml:trace contextRef="#ctx0" brushRef="#br0" timeOffset="1720.9">2328-1035 576,'0'0'51,"0"0"-41,0 0-10,0 0 0,6-11 143,-6-4 26,0 0 6,0 0 1,6 0-120,-6-1-23,-6-4-5,6 0 0,-6 5-48,6-6-10,0 6-2</inkml:trace>
  <inkml:trace contextRef="#ctx0" brushRef="#br1" timeOffset="32292.65">2036-215 518,'-6'-40'23,"6"40"5,0 0-28,0 0 0,0 0 0,-11 0 0,-1 0 223,1 0 39,11 0 8,0 0 2,0 0-117,0 0-23,-6 5-5,6-5-1,0 0-37,0 0-7,0 0-2,0 0 0,0 0-24,12 10-4,-12-10-2,0 0 0,0 0 11,0 0 3,0 0 0,11 10 0,-11-10-74,23 5-14,0 0-4,-1 0 0,-10 0 28,5 1 0,11-1 0,1-10 0,5-1 0,-5 1 0,-1 5 0,12-5 0,0 5 0,-6 0 0,6-5 0,-6-5-8,6 0-42,-6 0-8,0 0-2,1-5-1011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8:55:01.511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172 2663 928,'0'0'41,"0"0"9,0 0-40,0 0-10,11-5 0,-11 5 0,0 0 78,17 0 14,-5-5 2,5 0 1,-6-5-36,-5 5-7,-6 5-2,17-5 0,0 0-36,0 0-14,-17 5 11,17-10-11,0 4-39,1 1-13,-7-5-4,6 5-540</inkml:trace>
  <inkml:trace contextRef="#ctx0" brushRef="#br0" timeOffset="19064.99">160 2035 172,'0'0'16,"0"0"-16,0 0 0,0 0 0,0 0 207,0 0 38,0 0 8,0 0 2,0 0-114,0 0-22,0 0-5,0 0-1,0 0-43,0 0-9,0 0-1,0 0-1,6-10-11,-6 10-1,0 0-1,12-5 0,-7-5-18,7 10-4,-1-5-1,0 5 0,-11 0 6,12 0 2,11-5 0,-12 5 0,-11 0-15,11 5-4,1 0 0,5-5 0,-6 0-4,1 5 0,-12-5-8,11 5 12,6-5-12,0 5 0,-17-5 8,0 0-8,6 10 0,5 0 11,1 5-11,-12-5 10,-6 6-10,6-16 0,6 10 0,-6-10 8,-6 10-8,6 5 8,0 0-8,0 1 8,0-16-8,0 0 0,0 0 0,0 15 8,-11 5-8,5 0 0,-5 1 0,-1-1 0,12 0-16,-5-5-1,-1 0-1,-6 6 0,7-6-30,-1-5-5,6 0-2,0 5 0,-11-10-51,11-5-10,0 0-3,0 0-380,0 0-76</inkml:trace>
  <inkml:trace contextRef="#ctx0" brushRef="#br0" timeOffset="19401.27">520 1827 1000,'0'0'44,"0"0"10,-6-5-43,6 5-11,0 0 0,0 0 0,0 0 116,0 0 22,0 0 4,0 0 1,0 0-50,0 0-9,-12 0-3,12 0 0,0 0-30,0 0-7,0 0 0,0 0-1,0 0-20,-5 15-4,-1-4-1,0-1 0,-11 5-18,12-5 10,-1 0-10,0 5 8,-5-5-24,5 6-6,12-1-1,-1 0 0,-10-5 43,5 0 8,0 6 1,5-1 1,1 0-14,0-5-2,-6-10-1,6 15 0,11 0-1,-6 1-1,-5-6 0,5 5 0,-11-15-11,12 0 10,5 5-10,-6-5 10,6 0 2,-5-5 1,10-5 0,-5 0 0,1-5-5,-1-1-8,5 1 11,1 0-11,-6-5 0,6-1-17,-11 6 1</inkml:trace>
  <inkml:trace contextRef="#ctx0" brushRef="#br0" timeOffset="188.63">822 2359 576,'0'0'51,"0"0"-41,0 0-10,0 0 0,0 0 160,11-5 31,0-5 5,1 0 2,-1 5-104,1-5-21,-7 0-4,7-1-1,-1 6-48,6-5-9,-5 0-3,-7-5 0,7 5-24,-1-5-6,1 4-1,-1 1-426,-11 10-86</inkml:trace>
  <inkml:trace contextRef="#ctx0" brushRef="#br0" timeOffset="-574.59">-1755 3570 288,'0'-30'25,"0"30"-25,0 0 0,0 0 0,0-10 228,6 5 40,-6 0 8,6 10 1,-6-5-133,0 10-26,5-10-6,-5 10 0,6-5-29,0 5-6,-1-10-1,1 5 0,6 0-32,-7-5-6,1 5-2,0-5 0,-1 5-21,1-5-5,-6 0-1,17 0 0,-5-5-9,-1 5 0,-11 0-10,17-5 10,-6-5-29,7 5 0,-1-5 0,5 5 0,-4 0-38,4-5-7,1-1-2,0 1-737</inkml:trace>
  <inkml:trace contextRef="#ctx0" brushRef="#br0" timeOffset="-191.6">-375 2891 288,'0'0'12,"11"5"4,0-5-16,-11 0 0,0 0 0,0 0 0,12 0 197,-12 0 37,0 0 7,11 0 2,1-5-163,5 0-32,-6 5-6,1-5-2,-12 5-27,11 0-5,0-5-8,1 0 11,-7 0-20,7 0-4,-1-5-1,1 5-371,5 0-75</inkml:trace>
  <inkml:trace contextRef="#ctx0" brushRef="#br0" timeOffset="-383.33">-871 3170 345,'0'0'31,"5"-5"-31,7 0 0,-12 5 0,11 0 134,1-5 21,-7 0 4,-5 5 1,0 0-77,0 0-15,0 0-4,17-5 0,-11-6-44,6 1-10,-1 0-2,0 0 0,1 0-8,-1 0-11,1 5 3</inkml:trace>
  <inkml:trace contextRef="#ctx0" brushRef="#br1" timeOffset="27414.83">1101 1731 403,'11'5'36,"-11"-5"-36,0 0 0,0 0 0,0 0 199,0 0 33,0 0 6,0 0 2,0 0-90,0 10-18,0-10-3,6 10-1,-6-10-61,11 26-13,7-1-2,-7-15-1,0-5-14,6 5-2,-17 6-1,12-6 0,5 5-11,-6 0-3,-11 0 0,6 0 0,0 6 3,5-1 0,1-5 0,-1 5 0,-5 6-39,16 14-7,7-14-1,-18-11-1,-11-5-106,6 5-21,5-5-4,1 6 0</inkml:trace>
  <inkml:trace contextRef="#ctx0" brushRef="#br1" timeOffset="33304.89">2207 976 576,'0'0'25,"0"0"6,17 10-31,-17-10 0,0 0 0,0 0 0,11 0 181,-11 0 31,0 0 5,0 0 2,0 0-106,0 0-21,0 0-4,0 0 0,0 0-23,0 0-4,12 0-1,-1 5 0,-11-5-11,11 5-2,7-5-1,-1 5 0,0-5-16,0 5-3,0 1-1,0 4 0,0-10-6,0 5-2,-5-5 0,5 5 0,0 0-6,0 0-2,0 5 0,0 0 0,0 0-1,0 0 0,-5 1 0,5 4 0,0-5-9,-6 5 12,1-5-12,-1 5 12,1-4-12,-1 4 0,0-5 0,-5 0 8,-6-10-8,11 10 8,-5 10-8,0-4 8,0-6-8,-1 0 8,-5 0-8,6 5 8,0-5-8,-6 6 0,0-16 0,5 15 8,-5 5-8,0-5 0,0-15 0,0 0 0,0 15-21,0-4-7,0-11 0,0 15-1,0-5-35,0-10-6,0 0-2,0 0-550,0 0-110</inkml:trace>
  <inkml:trace contextRef="#ctx0" brushRef="#br0" timeOffset="-8152.19">3751 196 1321,'-11'-31'58,"11"31"13,0 21-57,6-6-14,-6-15 0,0 0 0,0 0 93,11-5 16,6-10 3,0 4 1,0-4-39,1 5-8,-7-10-2,6 5 0,0-1 1,-5-4 0,-1 0 0,12 0 0,-6-6-40,6 6-8,-1 5-1,7-5-1,-6-6-15,5 6 0,1-5 8,-1-1-8,-5 1 0,0 5-10,5-6 2,-5 1 0,0 5-55,5 0-10,-10-1-3,4 6-836</inkml:trace>
  <inkml:trace contextRef="#ctx0" brushRef="#br0" timeOffset="-7795.79">4242 333 1422,'0'0'63,"0"10"13,0-10-61,0 0-15,0 0 0,0 0 0,0 0 96,0 0 17,0 0 3,11 10 1,-11-10-16,11 0-3,7-5-1,-7 0 0,6 0-29,0-11-7,0 6-1,0-10 0,0 0-30,6 5-6,0-6-2,0-4 0,0 5-14,-1-6-8,13 1 8,5-5-8,5-6-13,1 6-7,-6-6-2,11 6-706,0-6-142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8:54:52.592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7 13 1458,'-12'-15'64,"12"15"14,0 0-62,0 0-16,0 0 0,0 0 0,0 0 122,0 0 22,0 0 4,0 0 0,0 0-50,0 0-10,0 0-3,0 0 0,0 0-26,0 0-6,0 0-1,17 0 0,-5 5-15,5 0-3,0 11-1,-6-6 0,6 5-17,-5-5-3,5 0-1,0 5 0,0 6-12,6-1 9,0 5-9,5 6 8,-5-1-8,11-5-12,0 1 2,6-6 1,-6-5-51,-5 5-9,-1 6-3,1-6-1025</inkml:trace>
  <inkml:trace contextRef="#ctx0" brushRef="#br0" timeOffset="-318.62">-216 221 1335,'0'0'29,"0"0"7,0 0 0,0 0 2,0 0-30,0 0-8,0 0 0,0 0 0,0 0 88,0 0 17,0 0 3,0 0 1,0 0 0,0 0 0,0 0 0,0 0 0,0 0-41,0 0-8,0 0-1,0 0-1,0 0-10,12 10-1,-7-5-1,7 5 0,-1 1-23,1-1-5,5 0-1,0 10 0,-6-5-17,6 6 0,0 4 8,6 0-8,0 1 0,-6 4 0,0 0 0,6 1 0,-6-6 0,6 0 0,-6 1 0,6-1 0,-6 0-21,0-4-2,6-6 0,0-5 0,-1 5-30,-5-10-7,1 5 0,-1 1-1,0-11-126,-6 5-25,-11-5-4,0 0-2</inkml:trace>
  <inkml:trace contextRef="#ctx0" brushRef="#br1" timeOffset="52001.09">-666-412 1744,'0'0'648,"0"0"-504,6 10-40,-6-5-40,0 0-56,0 10 4,5 11-4,1 9-16,0 1 4,-1 14-4,7 1 0,-6-6 16,-1-4-4,1-6-48,5 1 28,-5-6-120,0-4 76,-1-16-504,7 0 316</inkml:trace>
  <inkml:trace contextRef="#ctx0" brushRef="#br1" timeOffset="52435.93">-404-407 1100,'-11'-5'408,"11"5"-316,-6 0-28,0 0 240,12 0-180,-6 5 20,0 5-88,0 10 0,6 6-36,-1-1-8,13 5-8,-1-4 4,0-1-4,6-5-4,-1 1 4,7-11 4,-1-5-4,7-15 52,-1-1-32,-6-24 24,1 5-28,-6-21 44,5 5-36,-11-4 12,6 9-24,-17 1 28,5 9-28,-22 1 32,5 4-32,-17 6 12,0 10-16,-17 5 0,12 10-4,-12 0-16,6 10 4,0 1-104,17 4 60,-1 5-428,7 0 260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8:55:37.19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-1 112 345,'0'0'15,"0"0"4,0 0-19,0 0 0,0 0 0,0 0 0,0 0 217,0 0 40,11 5 8,-11-5 2,0 0-131,12 0-27,-1 5-5,6 5 0,-6-10-24,1 5-5,-12-5-1,17 0 0,-6 5-9,6-5-1,-17 0-1,12 5 0,-1-5-15,6 5-4,0 1 0,-5-1 0,-1 0-15,6-5-3,-5 0-1,11 5 0,-12 0-25,6 0 0,0 5 0,6 0 0,0-5 25,-6 0 0,-6 0 0,12 0 0,0 0-25,5 1 8,-5-1-8,0 0 0,17 5 0,-6-5 0,-11 0 0,5 0 0,1 5 0,5-5 0,-5-5 0,5 0 0,-11-5 0,5 0 0,1 0 0,-1-5 0,1 0 0,-7 0 0,1-1 0,-6 1 0,0-5 0,0 0 0,1 5 0,4 0 0,-10 0 0,5 4 0,-6-4 0,6 0 0,-5-5-21,-1 5-3,1-5-1,-7-1 0,7 6-10,-1 0-1,-5 0-1,5 0 0,1-5-95,-7 5-18,1-1-4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8:55:37.50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15 96 864,'6'-61'38,"-6"46"8,0 5-37,-6 5-9,-5 0 0,11 5 0,0 0 193,0 0 37,-6 20 7,6-20 2,6 21-169,-6-21-34,0 15-6,0-15-2,0 25-44,0 0-8,0-9-3,0-1 0,0 5-5,0-20-2,0 0 0</inkml:trace>
  <inkml:trace contextRef="#ctx0" brushRef="#br0" timeOffset="347.79">118 56 345,'28'-66'31,"-16"46"-31,-12 4 0,11 1 0,-5 5 213,5 5 37,-5-5 7,11 5 2,-11 0-91,5 5-19,0-5-3,1-5-1,-6-1-49,11 1-11,-6 5-1,0 5-1,1 5-47,-12-5-8,6 10-3,5 1 0,-11-11 19,6 10 4,-6 5 1,5 0 0,1 0-34,-6 6-7,-6-6-8,6 5 11,0 0-53,0-5-10,-5 6-3,-1-1 0,6-5 7,0-15 0,-6 15 1,6 1 0,0-16-15,0 0-3,0 0-1,0 0 0,0 0 28,0 0 6,0 0 0,0 0 1,12 15 23,-7-10 8,-5-5 0,12 10-9,-7-5 9,-5-5 0,12 0 10,-6 0-10,5 0 12,0-10-4,1 0-8,-1 0 12,1 0-12,-7-6-8,7 1 8,-7 0-13,7 0-59,-7 5-12</inkml:trace>
  <inkml:trace contextRef="#ctx0" brushRef="#br0" timeOffset="626.8">574-182 518,'0'25'46,"0"-20"-37,0 5-9,0-5 0,0 0 192,-6 5 37,6-5 7,0 6 2,-6-6-112,1 5-22,5 0-5,0 5-1,0-10-42,0 5-8,0-5-1,5 6-1,1 4-27,-6-5-6,6 0-1,-1-5 0,1 10-12,0-5 9,0 1-9,-1-1 8,7 0-8,-7-5 0,7 0 0,-12-5 0,0 0 0,11 0 0,-11 0 0,12 0 0,-12 0 0,5 0 0,7 0 0,-1 0 0,0-5 13,1 0 1,-6-5 0,-1 5 0,1-6 7,-6-4 2,6 0 0,-6 0 0,0 0-5,0-1-1,-6 1 0,6 0 0,-6 5-8,6 10-1,-5-10-8,-7 0 12,1-6-12,-1 1-12,1-5 3,5 5 0,-5 5-148,-1 5-30</inkml:trace>
  <inkml:trace contextRef="#ctx0" brushRef="#br0" timeOffset="956.55">739-137 633,'0'-25'56,"0"0"-44,6-6-12,-6 6 0,0-1 194,0 11 37,5 0 7,-5 5 2,6-5-141,0 15-28,-6 0-6,0 0-1,0 0-29,0 0-7,11 15 0,-11-15-1,0 0-19,6 10-8,11 5 0,-17-15 8,0 0-8,0 0 0,11 0 0,-5-5 0,-6 5 8,0 0-8,0 0 12,12 0-4,-7-5 1,1-5 0,0-5 0,-1 15 0,1 15-1,-6 0-8,0-15 12,0 0-4,0 0-8,0 0 0,0 0 0,0 0 8,0 0-8,0 0 0,0 0 9,0 0-9,-6 5 0,6-5-12,-11 0 2,11 0 0,0 0-42,0 0-8,0 0-1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8:55:35.08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2902 1047 1497,'0'0'66,"0"0"14,0 0-64,0 0-16,0 0 0,0 0 0,0 0 123,0 0 21,0 0 4,0 0 0,0 0-76,0 0-15,0 0-3,0 0-1,0 0-25,0 15-6,0 5-1,0-4 0,0-16-41,0 20-9,0-5-2,6 5 0,0-4 31,-1-6 16,1 0-1,0 0-1,-6-10-88,11 10-18,-5 5-3</inkml:trace>
  <inkml:trace contextRef="#ctx0" brushRef="#br0" timeOffset="395.22">3016 1012 921,'0'-16'82,"6"6"-66,0 5-16,-1-5 0,-5 5 132,6 0 22,-6-5 5,0 10 1,0 0-12,6-5-3,5 0 0,-11 5 0,0 0-61,0 0-12,11-5-2,-11 5-1,0 0-21,0 0-5,12 5-1,-12-5 0,17 5-34,-17-5-8,17 0 0,-17 0 0,0 0 9,0 0 0,11 15 0,-11-15 0,6 10-9,6 10-12,-7-5 2,1 1 1,-6-1-33,0 0-6,0-5-2,-6 10 0,-5-4-24,5-1-5,6 5-1,-6-5 0,6-5 16,0-10 2,0 0 1,0 16 0,0-16 31,6 15 6,-6-15 2,6 20 0,0-10 22,-6-10-9,5 15 9,-5-15 0,0 0 0,0 0 0,0 0 12,17 6-3,0 4 3,-17-10 0,23 0 0,-11-5 0,-12 5-12,22-5 0,-10-1 0,5-4 0,-6 0-116,-5 0-26,17-15-5,0 4-1</inkml:trace>
  <inkml:trace contextRef="#ctx0" brushRef="#br0" timeOffset="693.92">3444 956 748,'-6'20'33,"6"-20"7,0 0-32,0 10-8,-6 5 0,1-4 0,5-11 204,0 10 40,0 5 7,-6-5 1,6 0-148,0 0-29,0-10-7,0 15 0,0 1-21,0-6-4,0 5-1,0-5 0,0-10-3,6 10-1,-6-10 0,5 15 0,1-4-30,5-1-8,-5 0 0,-6-10 0,0 0 0,0 0 0,0 0 0,17 0 0,-17 0 0,12-5 0,-12 5 0,11-10 0,0-6 52,1 1 10,-1 0 2,1-5 0,-7 5-52,7-6-12,-7 6 0,7 0 0,-12 0 0,5 0 0,-5 4 0,-5-4 0,-7 0 0,7 0 0,5 0 0,0 4 0,-6 1-20,-5 5-8,5 0 0,6 5-1,-17 0-38,5 5-7,1 0-2,0 0-564,-1 6-112</inkml:trace>
  <inkml:trace contextRef="#ctx0" brushRef="#br0" timeOffset="1008.03">3683 768 288,'6'-35'25,"-1"15"-25,-5-1 0,0 11 0,0 5 336,0 5 61,-5 5 13,5 0 2,5-5-243,1 5-49,-6-5-9,0 0-3,0 0-80,0 0-17,0 0-3,0 21-8,0-21 0,0 0 0,12 20 0,-1-5 0,0-5 0,-5 0 0,-6-10 0,11 10 0,7 1 0,-7-1 0,6-10 0,-6 0 0,-5 0 21,6-5-2,-1-5-1,6 4 0,-6 1 1,-5-5 0,6 5 0,-1-5 0,-5 0-1,-1 0 0,-5-5 0,0 4 0,-5 1-8,5 10-2,-12-5 0,1 5 0,-1-5-24,-5 10-4,-5 0-2,4 0 0,1 0-131,-5 6-27,4-6-4</inkml:trace>
  <inkml:trace contextRef="#ctx0" brushRef="#br1" timeOffset="-33180.49">1420 1939 518,'12'-5'46,"-12"5"-37,0 0-9,0 0 0,5 0 148,7-5 27,-7 0 5,-5 5 2,0 0-78,0 0-15,12-6-3,-1 1-1,-11 5-41,12-5-9,-1-5-2,-5 10 0,-6 0-33,11-10 0,-5 5 0,11 0 0,0 0-28,-6-5-13,1 5-3,-7-5-403,13 4-81</inkml:trace>
  <inkml:trace contextRef="#ctx0" brushRef="#br1" timeOffset="-33007.13">1865 1675 288,'0'0'25,"0"0"-25,0 0 0,0 0 0,0 0 253,0 0 46,11-5 9,-11 5 1,0 0-175,12-10-35,-7-5-7,7 10-2,-1 0-39,0 0-8,-5 0-2,6-6 0,-1 6-30,-11 5-11,0 0 0,0 0 9,0 0-42,11-10-9,-5 5-2</inkml:trace>
  <inkml:trace contextRef="#ctx0" brushRef="#br1" timeOffset="-31200.64">2338 1483 230,'11'0'20,"-5"0"-20,-6 0 0,0 0 0,0 0 233,0 0 43,6 5 8,-6 0 1,5 0-135,1 5-27,0-10-6,5 10-1,-5 0-33,5-5-7,1 6-2,-1-6 0,0 5-23,1-5-5,5 0-1,-6 0 0,6 5-27,-5-5-6,5 0 0,-6 0-1,6 5-11,1-5 0,-1 1 0,5-1 0,-4-5-42,4 0-4,1 0-1,0 0-857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8:54:54.676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2019 3504 288,'0'-81'25,"0"81"-25,0 0 0,0 0 0,0 0 191,0 0 33,0 0 6,5 5 2,-5-5-91,6 5-17,-6 0-4,0 6-1,0-1-31,6-5-5,-6 0-2,0 10 0,-12-10-39,12 5-8,0-10-2,0 10 0,6 6 8,-6-6 0,0-10 1,11 10 0,-5 0-25,6 5-6,-12-5-1,5 6 0,1-6-9,5 10 8,-11 0-8,0 6 8,0-6-8,0-5 0,0 5 0,0 1 0,-5-1 0,10 5 0,1-5-12,5 6 12,-16-1-29,5-10 1,0-15 1,0 0 0,11 21-44,-5-1-9,-6-20-1,0 0-741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9:00:52.98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2786 228 1497,'-9'0'133,"0"-4"-106,-5 4-27,0 0 0,-4 4 136,0 0 21,-5 0 5,5 4 1,-9-4-94,4 1-18,-9-1-4,5 8-1,-10-4-30,-4 8-5,5 0-2,-5-4 0,-9 5-9,0 3-14,0 0 3,0 0 1,-5-4 10,-4 5 11,0 3-3,-5 4 0,5 5-8,-1-1-14,-3 4 3,-10 1 1,0-5 10,0 5 0,0 3 0,5 1 0,-5 7 0,9 1 0,1 3 0,3 9 0,-3-4 0,4 7 0,-10-3 0,6 4-8,-1 0 17,5 3 4,-10 1 1,10 0 0,0 4-14,4 4 0,5 8 0,5-4 0,-5-4 8,9-1-8,-5 5 0,1 0 0,4 0 0,4 4 0,1 0 0,-1 0 0,5 0 0,10 8 0,8-4 0,0 4 0,1 5 0,4 3 0,4 4 0,1 0 0,4 4 0,9-3-12,0 3 12,4-4-13,10 4 13,0-3 0,4-5 0,5 0 10,5 0-10,4 0-14,-5 5 3,5-1 1,4-8 10,6 0 0,3-4 0,10 0-8,-5 8 8,9-3 8,10 3-8,-1-8 11,-4 0-11,4-8 0,-4 4 0,9 0 0,9-4 11,0 4 0,5-4 0,0-4 0,-1-4-11,10-8 8,0-1-8,-1-3 8,6-4-8,-6-1 0,10-3 0,-9 0 0,4-5 13,0-3 1,1-5 0,-1 1 0,5-5 5,-5-3 1,-4-5 0,13 1 0,5-9 3,0 0 1,0-4 0,-5-3 0,1-5-6,4-4-1,4-4 0,-4 0 0,-9-4 2,0-8 0,-1 0 0,1-8 0,0-1 1,-5-7 0,-4-4 0,-5-5 0,-9-3-7,5-4-1,-1-9 0,6 0 0,-1-3-3,-9-5-1,-9 0 0,-5 1 0,-4-1-8,-5-4 0,1-3 0,-6-5 0,1-8 0,0 0 0,-10 0 0,1-4 0,4 0 0,-9 4 0,-4-8 0,-5-4 0,-5-4 0,1 0 13,-5 4-3,-10-4-1,1 4-9,0-4 8,4-4-8,-9 0 8,5-4 8,-5 3 0,-4 1 1,0 4 0,4-4-5,-9 0-2,0-4 0,-4 4 0,-5-4-1,0-1 0,0 9 0,-5-8 0,1 4 0,-10-4 0,5 0 0,-5 8 0,0-1-1,-4 5 0,-5 4 0,5 0 0,-9-4-8,0 0 0,-1-4 9,-8 4-9,-5 0 0,-5 8 0,-8-4 0,-1 0 0,5-4 0,-9 0 0,4-4 0,-4 4-12,4 8 12,5 0 0,-4 0 0,-1 0 0,-9 0 0,1 1-8,-10-1 8,4 8-8,-8 0 8,4 8 0,5 0 8,0 5-8,4-1 8,-14-4-8,1 1 10,-5 3-10,-4 4 8,8 0-8,-4 5 0,0-1 9,9 5-9,1 3 0,-10-3 0,0 7 0,-5 5 0,1 3-11,-1 5 11,5 0-8,-4 3-1,-1 1 0,-8 4 0,-1 8 0,0 0-7,1 8 0,4 0-1,4 4 0,1 4-15,-1 0-2,1 4-1,-5 0 0,-5 12 5,10 0 1,-1 1 0,5-1 0,0 8-13,0 0-2,0 5-1,-4-5 0,4 0-23,0 5-4,9-1 0,0 5-984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9:00:54.12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-3 14 403,'0'0'17,"0"0"5,0 0-22,9-4 0,-9-4 0,0 8 0,0 0 293,0 0 55,9-4 10,-9 4 2,0 0-194,0 0-39,0 0-8,0 0-2,9 4-33,-4 0-8,4 4 0,-4 4-1,-1-3-31,1 3-7,-5 0-1,4 0 0,1 4-21,-1-4-5,-4 8-1,5-3 0,-5 3-9,4-4 8,-4 0-8,5 0 8,-5 5-8,5-5-9,-5 0 9,0 4-13,0-8-31,0 5-7,0-5-1,0 0 0,0-4-121,4 4-25,-4-4-5</inkml:trace>
  <inkml:trace contextRef="#ctx0" brushRef="#br0" timeOffset="372.58">247 83 1404,'0'0'62,"5"-4"13,4 4-60,-4-4-15,8 0 0,1-4 0,-5 0 119,0 4 21,5-4 4,4 4 0,-4 0-32,-5-1-6,-5 1-2,5 4 0,5 0-33,-5 4-7,5-4-2,0 0 0,-1 0-22,1 0-5,-5 0-1,-9 0 0,14 13-18,-5-1-4,0 0-1,-5 0 0,-4 0-11,0 0 0,0 4 0,-4 5 0,-1-5-15,-4 0-8,0 0-1,0 5-1,0-5-26,0 0-5,-5 0 0,0 0-1,-4-4 13,9 1 4,9-5 0,0 4 0,0-12 7,-4 8 1,-6 0 1,10-8 0,-4 8 22,4-8 9,0 0-8,0 0 8,0 0 0,0 0 0,0 0 9,0 0-9,0 0 37,0 0 1,0 0 0,9 8 0,0-4-22,5 0-4,4-4 0,5 4-1,0 0-11,-1-4 8,1 4-8,4 4 8,1-8-144,-1 5-30</inkml:trace>
  <inkml:trace contextRef="#ctx0" brushRef="#br0" timeOffset="8259.09">571 3098 403,'0'0'17,"0"0"5,0 0-22,0 0 0,0 0 0,0 0 0,0 0 233,13 0 43,-13 0 8,14 4 1,-14-4-135,0 0-27,0 0-6,9 0-1,-9 0-27,0 0-5,9 8-2,-9-8 0,9 4-36,-4 4-7,-5-8-2,4 12 0,-4-3-26,0-1-11,0 4 8,-4-4-8,-5 0 0,4 0 0,-4 0 0,5 0 0,-1-4-15,0 0-1,1 4-1,4-8 0,0 0 5,0 0 0,0 0 1,0 0 0,-5-8-3,10 0-1,-5-4 0,4 4 0,-4 0-37,5 0-8,-5 0-2,5 0-823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9:00:55.619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1394 2115 460,'0'0'587,"0"0"-197,9-8-39,0 0-155,-4 0-30,-5 8-6,9-8-2,4 4-69,-4-4-13,5 4-4,0 0 0,-1 4-8,1-4-3,0 4 0,-1-4 0,-3 4-24,-1 0-5,0-5 0,0 1-1,5 4-4,-1 0-1,1 0 0,-5 4 0,0 1-26,0-1 8,0-4-8,-9 0 0,9 8 0,-9-8 0,0 0 0,0 0 0,5 8-27,-5-8-10,-5 8-3,5 4 0,-4 0-3,-1 0-1,-4-4 0,5 0 0,-1 1 0,-4-1 0,0 4 0,4-4 0,5-8-6,0 0-2,0 0 0,-9 8 0,5 0 30,4-8 6,0 0 0,0 0 1,0 0 15,0 0-9,0 0 9,0 0-8,4 8 8,5 4 0,-9-12 0,9 4 0,-4 4 8,4 1-8,-4-1 8,-1 0-8,5 4 12,-4 0-3,-1-4 0,5 8 0,-4-4-9,0 1 12,-1 3-12,1-4 12,-1 4-2,1-4 0,-5 0 0,9 1 0,-9 3 11,0-4 3,0 0 0,-5 4 0,1-4 10,-1 0 2,-4-3 1,0-1 0,0 4 5,-5 0 1,1-4 0,-6 0 0,-3 0-25,3-4-5,-3 4-1,3 0 0,-3 1-4,-1-1 0,0 0-8,0-4 12,-4 0-42,9-4-9,-5 4-1,0-4-1,5 0-137,0-4-27</inkml:trace>
  <inkml:trace contextRef="#ctx0" brushRef="#br0" timeOffset="2362.34">1007 1144 1407,'0'0'62,"0"0"14,0 0-61,0 0-15,0 0 0,4-4 0,1-4 94,0 4 16,-1 0 3,1 0 1,-1 0-17,1 0-3,4 0-1,5 0 0,-1-1-24,1 5-5,-5-4 0,5 4-1,-1 0-19,1 0-3,0 0-1,-1 4 0,-4-4-13,5 5-3,-5-1-1,0 0 0,-9-4-15,5 8-8,-1 0 10,1 0-10,-5-8-9,4 12-8,-4 0-2,-4 4 0,-1-4-46,1 9-10,-5-1-1,0 0-1,-5 0-70,5 5-13,-5-5-4,0 0 0,1 0 4,4 1 0,0-5 0,-1 0 0,6-4 80,-1 0 17,-4-4 3,9 5 1,-4-5 67,4 0 14,4 4 2,-4-12 1,0 0 89,9 4 18,-4 0 3,9 4 1,-10 0-32,10 0-7,-5-4-1,5 4 0,-1-4-56,1 5-11,4-5-2,0 4-1,1-4-42,-1 4-9,0 0-2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8T01:24:29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 2760 0 0,'-1'1'125'0'0,"-3"7"-103"0"0,1 0-1 0 0,0-1 0 0 0,0 1 1 0 0,-2 15-1 0 0,-2 3 2965 0 0,5-18-1550 0 0,0 1-1 0 0,1-1 0 0 0,0 0 0 0 0,1 1 0 0 0,0 9 0 0 0,5 44 1815 0 0,0-25-2700 0 0,-5-31-438 0 0,2 0 1 0 0,-1 1-1 0 0,1-1 1 0 0,0 0-1 0 0,0 0 1 0 0,5 9-1 0 0,4 14 175 0 0,-8-22-230 0 0,-1-1 0 0 0,1 0 0 0 0,1 0 0 0 0,-1 0 0 0 0,1 0 0 0 0,0-1-1 0 0,0 0 1 0 0,0 1 0 0 0,1-1 0 0 0,0-1 0 0 0,0 1 0 0 0,0-1 0 0 0,9 6-1 0 0,-12-9-16 0 0,0 0-1 0 0,1-1 1 0 0,-1 1-1 0 0,0-1 1 0 0,1 1-1 0 0,-1-1 1 0 0,1 0-1 0 0,-1 0 1 0 0,0 0-1 0 0,1 0 1 0 0,-1 0-1 0 0,1 0 1 0 0,-1-1-1 0 0,0 1 1 0 0,1-1-1 0 0,-1 0 0 0 0,0 1 1 0 0,1-1-1 0 0,-1 0 1 0 0,0-1-1 0 0,0 1 1 0 0,4-3-1 0 0,-1 0 54 0 0,0 1 0 0 0,0-2-1 0 0,0 1 1 0 0,-1 0 0 0 0,0-1-1 0 0,0 0 1 0 0,7-10 0 0 0,-2-3 108 0 0,0 0 1 0 0,7-24 0 0 0,-7 17-42 0 0,-6 13-52 0 0,0 0 0 0 0,0-1 0 0 0,-1 1-1 0 0,-1-1 1 0 0,0 1 0 0 0,-1-1 0 0 0,0 1 0 0 0,-3-21 0 0 0,2 26-71 0 0,-1 0 0 0 0,0 0 1 0 0,-1 0-1 0 0,0 0 1 0 0,0 0-1 0 0,0 1 1 0 0,-1-1-1 0 0,1 1 1 0 0,-2 0-1 0 0,1 0 0 0 0,-1 1 1 0 0,-6-7-1 0 0,8 9-59 0 0,0 1-1 0 0,-1-1 0 0 0,1 1 0 0 0,-1 0 1 0 0,1 0-1 0 0,-1 0 0 0 0,0 1 1 0 0,0-1-1 0 0,0 1 0 0 0,0 0 1 0 0,0 0-1 0 0,0 0 0 0 0,0 1 0 0 0,0-1 1 0 0,-1 1-1 0 0,1 0 0 0 0,0 0 1 0 0,0 1-1 0 0,-5 0 0 0 0,5 0-216 0 0,0 0-1 0 0,1 0 1 0 0,-1 1-1 0 0,1-1 0 0 0,0 1 1 0 0,-1 0-1 0 0,1 0 1 0 0,0 0-1 0 0,0 0 1 0 0,0 0-1 0 0,1 1 0 0 0,-1-1 1 0 0,-4 6-1 0 0,-4 7-4854 0 0,1 4-1471 0 0</inkml:trace>
  <inkml:trace contextRef="#ctx0" brushRef="#br0" timeOffset="1">314 129 5528 0 0,'18'0'422'0'0,"-17"0"-410"0"0,-1 0-1 0 0,0 0 1 0 0,1 0-1 0 0,-1 0 0 0 0,1 0 1 0 0,-1 0-1 0 0,1 1 0 0 0,-1-1 1 0 0,0 0-1 0 0,1 0 0 0 0,-1 0 1 0 0,0 1-1 0 0,1-1 0 0 0,-1 0 1 0 0,0 1-1 0 0,1-1 1 0 0,-1 0-1 0 0,0 1 0 0 0,1-1 1 0 0,-1 0-1 0 0,0 1 0 0 0,0-1 1 0 0,0 1-1 0 0,1-1 0 0 0,-1 0 1 0 0,0 1-1 0 0,0-1 0 0 0,0 1 1 0 0,1 0 130 0 0,11 23 4865 0 0,19 48 0 0 0,-15-30-4198 0 0,37 104 1257 0 0,-50-135-1902 0 0,0-3 5 0 0,0-1 0 0 0,-1 1-1 0 0,0 0 1 0 0,0 13 912 0 0,-2-24-901 0 0,-1-46-64 0 0,-1 26 305 0 0,2-1 0 0 0,3-25 0 0 0,-1 27-250 0 0,-2 13-113 0 0,1 1-1 0 0,0-1 1 0 0,5-14-1 0 0,1 1 20 0 0,-5 13-59 0 0,1-1 0 0 0,1 1 1 0 0,-1 0-1 0 0,2 0 1 0 0,4-8-1 0 0,0 3 17 0 0,-6 9-35 0 0,0 0 1 0 0,0 0-1 0 0,0 0 1 0 0,7-7-1 0 0,-3 6-260 0 0,-1 0 0 0 0,1 1 0 0 0,0 0 0 0 0,0 0 0 0 0,0 1 0 0 0,1 0 0 0 0,0 0 0 0 0,0 1 0 0 0,0-1 0 0 0,0 2 0 0 0,14-4 0 0 0,-2 2-1484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9:00:57.25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1682 658 633,'0'0'56,"0"0"-44,0 0-12,0 0 0,0 0 238,-5-8 46,5 8 8,0 0 3,0 0-139,0 0-27,0 0-5,-5 8-2,-4-4-53,9 4-10,-4 0-3,-1 8 0,1-4-27,4 9-5,0-1-2,0 0 0,0 4-22,0 5 8,0-1-8,4-4 0,1-4 0,-1 1-18,5-5 3,-4 0-694,9-4-139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9:00:58.802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1367 3572 2001,'0'24'88,"0"-15"20,-5-18-87,5 1-21,0 0 0,0 0 0,-5 4 85,1 4 13,-1 0 2,1 4 1,4-4-57,0 0-11,-9 16-2,4-4-1,5-12-14,-9 21-4,4-5 0,1 0 0,-1 0-12,5 0-10,0-16 2,-4 17 0,4-17 8,4 12 0,1 0 0,-1 0 0,-4-12 8,14 8-8,0 0 8,-1-4-8,1 0 0,0-8 0,-1 4 0,1 0 0,4-4 0,0 4-8,1-8 0,-6 4 0,6 0-46,-6-4-9,-8 0-1,4 0-632,0-4-127</inkml:trace>
  <inkml:trace contextRef="#ctx0" brushRef="#br0" timeOffset="212.05">1544 3661 1792,'0'0'80,"0"0"16,0 0-77,0 0-19,0 0 0,0 0 0,0 0 84,0 0 14,0 0 2,0 0 1,0 12-9,0-4-1,0 5-1,0-1 0,-4-4-64,4 8-13,0 0-2,-5 0-1,0 1-10,5 3 8,-4 4-8,4 0 8,0 5-17,0-5-4,-9 0-1,9 5-727,-5-1-146</inkml:trace>
  <inkml:trace contextRef="#ctx0" brushRef="#br0" timeOffset="700.81">647 4649 345,'0'0'31,"0"0"-31,0 0 0,0 0 0,0 0 293,9-4 53,0 4 10,5-8 3,0 3-182,-1-3-36,-4 0-7,5 4-2,0-4-22,4-4-5,5 4-1,-5-4 0,0 4-32,-9-4-8,0 3 0,1 1-1,-1 0-51,0 0-12,0 4 0,-9 4 0,4-8-21,-4 8-4,5-4-1,-5 4 0,9-8-130,-9 8-25,0 0-6,0 0-1</inkml:trace>
  <inkml:trace contextRef="#ctx0" brushRef="#br0" timeOffset="1020.07">752 4572 403,'0'0'36,"-9"8"-36,4 0 0,-4-4 0,5 4 266,-6-4 46,1 4 10,5 0 2,-5-4-192,4 4-37,5-8-8,-4 9-2,-5 3-27,4-4-6,0 4 0,1-4-1,-1 4-18,1-4-3,-1 4-1,5-4 0,5 5-5,-5-1-2,0-4 0,9 0 0,-5 4-8,6-4-2,-6 4 0,1-4 0,-1 5-12,5-5 0,0-4 0,-4 8 0,4-4-24,-4 4 0,8 0-1,-4 0 0,-4 1 25,-1-5 0,6 4 0,-6 0 0,5 0 0,-4 0 0,-5 0 0,4 4 0,-4-3 28,0-1 10,0-4 2,-4 4 1,4 4-14,-9-4-3,0 0-1,-1 1 0,-3-1 17,-1 0 3,0-4 1,1 8 0,-5-4-31,4-4-5,-4 5-8,4-1 11,-4-4-49,4 0-10,-4-8-1,0 4-691,0 4-139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9:01:00.551"/>
    </inkml:context>
    <inkml:brush xml:id="br0">
      <inkml:brushProperty name="width" value="0.09333" units="cm"/>
      <inkml:brushProperty name="height" value="0.09333" units="cm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 1764,'0'0'78,"0"0"16,0 0-75,0 0-19,0 0 0,0 0 0,0 0 113,0 0 19,0 0 4,0 0 1,0 0-52,0 0-10,10 4-3,3-4 0,-4 4-8,-4-4-1,4-8-1,-9 8 0,9 0-29,5 0-5,-1 4-2,1-4 0,-5-4-7,5-1-2,-5 10 0,0-1 0,0-4-17,5 4 8,-1-4-8,-3 4 0,-1 0 0,-9-4 0,13 4 0,-4 4 0,-9-8-11,10 8-2,-1 0-1,0 0 0,-5 4-4,1 0-1,-1 1 0,1 3 0,-1-4 7,-4 4 0,0 0 1,0 0 0,-4 5-20,-1-5-4,1 4-1,4 0 0,-9 1 2,4-1 0,1 4 0,-1 4 0,1 1-43,-1 3-9,0 5-2,1-5 0,-1 0-104,5-7-20,-4-1-5,-1-4-1</inkml:trace>
  <inkml:trace contextRef="#ctx0" brushRef="#br0" timeOffset="223.84">32 408 979,'0'0'43,"0"0"9,0 0-41,0 0-11,0 0 0,0 0 0,0 0 263,9-4 50,5-4 11,-5 0 1,0 4-184,5-4-37,0 4-7,-1 0-1,1-4-43,0 4-8,-5-4-1,9 4-1,-4-5-52,4 5-11,0-4-1,0 0-751,0 0-149</inkml:trace>
  <inkml:trace contextRef="#ctx0" brushRef="#br1" timeOffset="6658.51">32-620 1346,'0'0'60,"0"0"12,0 0-58,0 0-14,0 0 0,0 0 0,0 0 145,0 0 27,0 0 4,0 0 2,0 0-57,0 0-11,0 0-2,0 12-1,0-12-34,0 9-6,0-1-2,5 0 0,-5 0-32,4 0-6,-4-8-2,0 12 0,5-4-9,-1 0-3,-4 0 0,5 0 0,0 1-13,-1-1 11,-4-8-11,5 8 10,-5-8-10,0 0 0,9 12 0,0-4 0,-9-8 8,0 0-8,14 4 8,-5 0-8,-9-4 9,9 0-9,4 0 10,1-4-10,0 0 18,-1 0-2,6-4-1,-6-4 0,1 4 5,0-5 2,4-3 0,-5 0 0,-8 0-13,9 4-9,-5 0 12,0-5-12,5 1-20,-1 0-10,1-4-2,0 0-823,4-5-164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9:01:04.15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-5 47 288,'0'0'25,"4"0"-25,-4 0 0,5-4 0,-5-4 155,4 0 25,-4 4 6,0 0 1,5 0-95,-5-4-18,0 4-4,0-4-1,0 8 0,0 0 0,0 0 0,0 0 0,0 0 6,0 0 1,0 0 0,0 0 0,0 0-18,0 0-3,0 0-1,0 0 0,0 0-12,0 0-2,0 0-1,0 0 0,0 0-8,0 0-2,0 0 0,0 0 0,9 12 3,-9-12 0,0 0 0,9 8 0,-9-8-5,9 8-1,0 4 0,-9-12 0,0 0-3,9 8-1,5-4 0,-5 5 0,0-1-5,-9-8-1,9 4 0,5 0 0,-5 0-16,5 4 0,-5-8 0,0 8 0,5-4 0,-5 0 0,-5 0 0,5 4 10,0-4-10,-4 4 0,0 4 0,-1-3 8,-4-9-8,5 12 0,-5 4 0,9-4 8,-9 4-8,0-4 0,0 5 0,0-1 8,-5 0-8,5 4 0,-4 0 0,-1 1 0,1 3-36,-1-4-4,-4 4 0,4-3 0,1-1-152,-5 4-30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9:01:03.726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0 902 576,'0'0'51,"0"0"-41,0 0-10,0 0 0,0 0 128,0 0 23,0 0 5,9-4 0,1-4-48,-1 4-9,-9 4-3,9-12 0,-5 4-8,5 4-3,1-4 0,-1 0 0,0-1-38,0 5-8,0-4-2,5 0 0,-5 0 2,4 0 0,1 0 0,4-4 0,0 4-7,1-4 0,-1-1-1,5 1 0,-1 0-2,1 0 0,-5 0 0,1 0 0,-1 0-16,5-5-3,-5 1-1,5 0 0,-5 4 3,4 4 0,-3-4 0,-6 4 0,6-5 0,-6-3 0,5 4 0,-4 0 0,4 4-12,-4-4 12,-5 0-12,5-1 12,-1 1-12,-3 0 12,3 0-12,-4 0 12,5 0-12,-5 4 12,5 0-12,-5-1 12,0 1-12,0 4 12,5-4-12,-5 4 12,-5 0-4,5-4 0,1 4 0,3-4 0,-4 4-8,5-4 12,-5 0-12,5 0 12,-1 3-1,1 1 0,0-4 0,4 0 0,-4 0-11,4 0 8,0 0-8,-4 4 8,-1 0 0,1 0-8,-9-4 12,4 4-4,-5-4-8,1 4-9,8-5 9,-4 5-13,1 0 13,-6 0 8,-4 4 0,14-8-8,-5 8 12,0-8-12,0 4 12,5 0-12,-5 0 9,5 0-9,-5 0 0,0 4 9,4-8-9,-3 4 0,-1 0 0,4 0 8,-4 0-8,1 0 0,-1 0 0,0-1 8,0 1-8,0-4 0,-5 4 0,6 0 0,-1 0 0,-9 4 0,4-8 0,-4 8 0,0 0 0,0 0 0,9-4 0,-9 4 8,9-8-8,-4 0 8,-5 8-8,0 0 8,0 0-8,0 0 0,9-8 0,-9 8 0,0 0 0,9-4 0,-9 4 0,9-8 0,-9 8 0,0 0 0,9-8 0,-9 8 0,0 0 0,10-5 0,-10 5 0,9-8 0,0 0 0,-9 8 0,0 0 0,0 0 0,4-8 0,-4 8 0,9-4 0,-9 4 0,5-8 0,-5 8 0,9-4 0,-9 4 0,0 0 0,0 0 0,5-4 0,-5 4 0,9-4 0,-9 4 0,0 0 0,4-4 0,5 0 0,-9 4 0,0 0 0,0 0 0,9-8 0,-9 8 0,0 0-9,0 0 9,0 0-14,0 0 1,0 0 0,0 0 0,0 0-22,0 0-4,0 0-1,0 0 0,0 0-35,0 0-7,0 0-2,0 0 0,0 0-134,0 0-27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9:01:06.82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255 0 748,'0'0'67,"0"0"-54,0 0-13,0 0 0,0 0 140,0 0 24,0 0 6,0 0 1,0 0-35,0 0-8,0 0 0,0 0-1,9 4-51,-9-4-9,0 0-3,0 0 0,14 4-21,-14-4-5,5 8-1,-5-8 0,9 8-16,-5 0-3,-4-8-1,9 12 0,-9-12-5,5 8 0,-5 8-1,4-4 0,1 1-11,-5-1 12,0 4-12,-5-4 12,1 4-12,-1-4 8,5 5-8,-4-1 8,-1 0-8,1 0 8,-1 4-8,1-3 8,-6 3-8,1 0 12,5 0-12,-5 5 12,4-5-12,-4 4 8,0 0-8,0 1 8,4 3-8,1-4 0,-5 1 0,0-1 0,-1 0 0,1-4 0,5 5 0,-5-1 0,4 0 0,1 0 0,-6 1 0,6-1 8,-1-4-8,5 1 0,0-1 0,0 0 0,0-4 0,-4 4 0,-1-3 0,5-1 8,-4 0-8,-1 0 0,1-4 0,4 4 8,-5 1-8,0-1 0,5-4 0,0 4 0,0-4 0,-4 5-11,-1-1 11,1-4-8,4 4 0,0 0 0,0 0 0,-5-3 0,1 3 8,-1 0-12,5 4 12,-4-4-12,-1 1 4,5-1 0,-4-4 0,4 0 0,-5 0-17,0-4-3,1 8-1,4-3 0,0-9 43,0 8 9,0 4 1,0-4 1,-5 0-25,5 0 0,0 1 0,-4-1 0,-1 0-15,5 0-8,0-4-1,-4 4-1,4 0 41,0-4 9,-5 0 2,1 1 0,-1-1-43,5 0-9,0-8-2,-5 12 0,5-12 50,0 8 9,0-8 3,0 0 0,-4 8-35,4-8 0,-5 8 0,5-8 0,0 0 0,0 0-9,0 0-1,0 0 0,0 0-42,0 0-9,0 0-2,0 0-574,0 0-115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9:00:56.466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1208 5538 1670,'0'41'148,"5"-13"-118,-5-28-30,0 0 0,0 0 121,0 0 19,0 0 3,-5-4 1,-4-12-13,4 8-3,5 8 0,0 0 0,-9 8-102,0 4-26,0 0 0,5 4 0,-1-3 0,0 3 0,1 4 0,-1-4 0,1 4 0,4-3 0,0 7 0,9-4 0,-5 0 0,6-3 0,-6 3 0,1-4 0,4 4 0,4-8 0,-3 5 0,3-5 0,1 4 8,-1-4-8,6 4 8,-6-4-8,6-4 0,-6 0 0,1 1 0,0-1 0,-1-8 0,1 4 8,4-8-8,-4 4 0,-5-4 18,0 0-2,0 0 0,0-5 0,0 5 7,0-4 1,-4-4 0,-1 4 0,1 0-8,-5 8-2,5-8 0,-5 8 0,0 0-6,0-12-8,0 4 11,0 8-11,-5-8 11,5 8-11,-5-4 10,5 4-10,0 0 0,-13 0 0,4 4 0,0 0 0,-5 4-17,5 0 0,0 0 0,0 4 0,-5 0-14,9 0-2,-4 0-1,5 5 0,-1-1-53,1 0-10,-1 0-3,5 0-1004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9:02:45.94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155 109 1267,'0'0'112,"0"0"-89,-5 0-23,-4 0 0,0 4 87,0 0 13,0 0 2,0 0 1,0 0 10,0-4 3,0 8 0,-1-4 0,-3 9-73,4-5-15,0 4-2,-1 0-1,-3 0 3,4 0 1,0 4 0,0-3 0,-5 3-29,9 0 8,1-8-8,-5 8 0,4-4 0,1 1-18,-1 3 4,5-4 1,0 0 13,0-4 0,0 4 0,9-4 0,-9 4 0,5-3-9,4 3 9,-5-4-8,5 0 8,1 0 0,-1-4 0,0 8 0,4-8 0,1 4 0,-5 0 0,5 1 0,-1-5 0,1 4 0,0 0 0,-5-4 0,5 4 12,-1 0 5,1-4 1,0 4 0,-5 0-18,0 0 0,0 0 0,0 1 0,-4-1 0,-5-8 12,4 8-4,-4 0-8,0 4 21,-4-4-2,-10 4-1,5-4 0,4 4-8,-8-4-2,3 1 0,-3-1 0,4 4 0,-5-4 0,0 0 0,1 0 0,-1 0-8,5 0 0,-5-4 0,5 4 8,0-4-19,-5 1-4,10-5-1,4 0 0,0 0-41,0 0-9,-9 0-2,9 0-588,0 0-117</inkml:trace>
  <inkml:trace contextRef="#ctx0" brushRef="#br0" timeOffset="-429.46">0 101 1584,'0'0'35,"0"0"7,5-8 2,-5 8 0,13-4-36,-8 0-8,-5 4 0,9-4 0,5 4 100,-1-4 19,6-4 3,-1 8 1,0-4-47,5 0-10,0 4-2,-1-5 0,-3 1-22,3 4-5,-4-4-1,5 4 0,-5-8 4,1 4 0,-1 0 0,0 0 0,0 0-26,-4 0-5,-5 0-1,5 0 0,-5 0-8,-9 4 0,9-8-12,-9 8 12,0 0-160,0 0-25,0 0-5</inkml:trace>
  <inkml:trace contextRef="#ctx0" brushRef="#br0" timeOffset="578.39">314 417 806,'0'0'72,"0"0"-58,0 0-14,0 0 0,0 0 136,9 8 24,-4 4 4,0 0 2,-1 0-37,1 4-7,-5-3-2,4 7 0,-4-4-40,0 0-9,0 0-2,5 5 0,-5-1-34,4-4-7,-4 4-2,5-4 0,-5 1-12,4-1-2,-4 0-1,5 0 0,-5-4-11,0 0 0,0-12 0,0 0 8,0 0-8,0 0 8,0 0-8,0 0 8,0 0-8,0 0 0,0 0 0,5-8 8,-1 0-8,1-4 0,-1 4 0,-4-4-11,5-4 2,-1-1 0,1 1 0,-5 0 0,4 0 9,-4 4 0,5-4 0,-1 3-8,1-3 8,0 0 0,-1 4 0,5 4 0,-4 0 0,-1 0 0,1 4 0,-5 4 0,9 0 0,0 4 12,-9-4-2,9 4-1,-4 4-9,4 0 8,-5 4-8,1 4 8,0-4-8,-1 1 0,1-1 0,-1 0 8,1 4-8,-5 0 0,4 0 0,-4-4 8,5 1-8,-5-1 0,0-12 0,4 8 0,-4-8 0,0 12 0,0-12 0,0 0 8,0 0-8,0 0 0,0 0 0,0 0 8,0 0-8,10-4 0,-1 4 9,0-8-9,0 0 0,0-4 0,0-5 0,0 1-12,0 4 4,0-4 0,0-4 0,1-1 0,3 5 8,-4 0 0,0 4 0,1 0 0,-6 4 0,5 0 8,-4 4-8,4 0 11,-9 4 1,0 0 1,0 0 0,0 0 0,4 12-5,1 0-8,4 4 11,-9-4-11,0 4 12,5-4-12,-1 5 12,5-1-12,-9-4 8,5 4-8,-1-4 0,1 0 0,0 1 0,4-1-16,-9-4 2,4 4 0,-4-12-50,0 0-9,0 0-3</inkml:trace>
  <inkml:trace contextRef="#ctx0" brushRef="#br0" timeOffset="781.45">997 510 518,'0'0'23,"0"0"5,0 0-28,0 0 0,0 0 0,0 8 0,5 4 244,-1-4 44,-4 4 9,5-4 2,-5 4-180,-5 1-36,1 3-7,-1-4-2,10-4-48,-5 4-10,-5-4-1,1 0-1,4 4-14,0 1-16,4-5 3,-4-8 1,0 0-58,0 0-11,0 0-3,0 0 0</inkml:trace>
  <inkml:trace contextRef="#ctx0" brushRef="#br0" timeOffset="928.51">1011 320 1036,'0'0'92,"0"0"-73,0 0-19,0 0 0,0 0 86,0 0 14,0 0 2,0 0 1,0 0-63,0 0-13,0 0-3,0 0 0,0 0-54,0 0-11,0 0-3,0 0-576</inkml:trace>
  <inkml:trace contextRef="#ctx0" brushRef="#br0" timeOffset="1296.74">1129 437 633,'0'0'56,"0"8"-44,0 8-12,5-8 0,-5 4 128,9 1 24,-9 3 5,4-4 1,6 0-61,-6 0-12,1 0-2,-5 5-1,0-5-26,4 0-4,-4 0-2,5 4 0,-5-4-14,0-4-4,0 4 0,0-3 0,-5-5-8,5-4-3,0 0 0,0 0 0,0 0-5,0 0-2,0 0 0,0 0 0,0 0-6,0 0 0,0 0-8,0 0 12,-4-8-12,4-1 0,0-3 8,0 0-8,0 0 0,4-4 0,1 0 0,-1-5 0,1 5 0,4-4 0,-4 0 0,4 4 0,0-1 0,0 1 0,-5 4 0,6 0 0,-1 4 0,-5 4 0,5 0 8,0 0-8,-4 0 29,-5 4 0,0 0 0,9 8 0,5 0-5,-10 4-2,5 0 0,-4 0 0,-1 4-7,1 1-2,0-5 0,-1 4 0,1-4-13,-1 4 0,-4-4 8,5 1-8,-1-1-18,1 0-6,-5-12-2,4 12-610,1-4-123</inkml:trace>
  <inkml:trace contextRef="#ctx0" brushRef="#br0" timeOffset="1706.16">1507 388 691,'23'8'61,"-14"-4"-49,0 1-12,0-1 0,0-4 224,5 0 43,4 0 8,-4 0 1,4-4-96,-9 4-19,5-5-4,-5 5-1,5-8-72,-1 4-14,1-4-3,4 0-1,0 4-54,-4-4-12,0 0 0,-1 0-736,6 0-147</inkml:trace>
  <inkml:trace contextRef="#ctx0" brushRef="#br0" timeOffset="1524.97">1534 218 921,'0'0'82,"0"0"-66,0 0-16,10-4 0,-1 0 125,0 4 22,0-4 4,0 0 1,5 0-22,-1 0-4,1 0-1,-5-4 0,5 4-57,-5-4-11,-5 0-2,1 4-1,0 0-27,-1 0-6,5 0-1,-4-1 0,4 1-29,-5 0-7,1 0 0,-5 4-621,0 0-124</inkml:trace>
  <inkml:trace contextRef="#ctx0" brushRef="#br0" timeOffset="2428.3">2295-186 1450,'0'0'64,"0"0"14,13-4-62,-8 0-16,-5 4 0,14-4 0,-1-5 49,1 5 7,0 0 2,-1 0 0,1 0 22,0 0 5,-1 0 1,5 4 0,-4 0-31,0 0-7,-5-4 0,5 4-1,-14 0-17,0 0-3,0 0-1,9 4 0,-9-4-14,0 0-4,0 0 0,0 0 0,0 0-8,-5 8-17,1 0 4,-6 4 1,1-3-44,-4 3-9,4-4-2,4 4 0,-4-4-15,4 0-3,-4 0-1,5 4 0,4-4 14,0 1 4,-9 3 0,9-12 0,0 0 34,4 8 7,-8 4 2,4-12 0,0 0-6,9 8-1,-5 0 0,1 4 0,-1-4 32,-4-8 0,14 8 0,-5 1 0,0-1 23,0 0 7,0-4 2,-9-4 0,10 8-7,-1 0-1,-5 0 0,1 4 0,-5-12 20,0 0 3,0 0 1,0 8 0,-5 4-20,-4 1-3,0-1-1,0 0 0,-5 0-4,5-4 0,-5 0-1,1 4 0,-1-4-19,-4 1 10,9-5-10,-5-4 8,1 8-8,3-4 0,10-4 0,0 0-11,-4-8-64,-1 4-13</inkml:trace>
  <inkml:trace contextRef="#ctx0" brushRef="#br0" timeOffset="2785.07">2764-413 1497,'0'0'66,"0"0"14,0 0-64,9-4-16,-5-4 0,-4 8 0,0 0 86,0 0 14,0 0 2,5 12 1,0 4-35,-5-4-6,-5 9-2,0 3 0,1-4-25,-1 13-6,1-5-1,-5 4 0,0-3-7,4-1-1,0 4-1,1 1 0,4-5-2,-5 0 0,1-3 0,4-1 0,4-4-9,-4 0-8,5 1 12,-1-9-12,6 0 8,-6 0-8,5-4 0,-4-4 0,4 4 13,-9-8-4,14 0-1,-5 0 0,-9 0 8,9-8 2,0 0 0,4 4 0,-8-4-5,4 0-1,0 0 0,-4 0 0,-5-5-1,0 13-1,0-8 0,0 0 0,0 0-10,-5 0 8,-4 0-8,5 0 8,-1 4-19,-4 0-4,-5 0-1,5 4 0,0 4-46,0 0-10,0-4-1,0 8-1,4-4-46,-4 4-10,9-8-2</inkml:trace>
  <inkml:trace contextRef="#ctx0" brushRef="#br0" timeOffset="3219.92">3105-275 1364,'0'0'60,"0"0"13,0 0-58,0 0-15,0 0 0,0 0 0,0-8 73,-4 4 12,4 4 3,-5 4 0,-9 4-33,5 0-7,5 0 0,-1 8-1,5 4-30,-4 0-5,-1 1-2,1-1 0,4 0-2,4-4-8,-4 1 12,9-1-4,-4-4 4,8 0 0,-8 0 0,9-4 0,-5 0 3,4-4 1,-3 0 0,3 1 0,1-5 16,0 0 3,-1-5 1,-4 1 0,9 0-1,-8-4 0,3-4 0,1 0 0,0-4 1,-5 4 1,0 0 0,0-1 0,-5-3-1,1 0 0,0-4 0,-1 4 0,-4-1-22,0 1-5,-4 0-1,-1 0 0,0 8-22,-8-4-5,-5 8-1,-1 0 0,-3-1-70,-1 5-14,-4 5-4,-1 3-889</inkml:trace>
  <inkml:trace contextRef="#ctx0" brushRef="#br0" timeOffset="3483.28">2381 518 1267,'-13'0'56,"13"0"12,0 0-55,0 0-13,0 0 0,0 0 0,0 0 132,0 0 24,13 0 5,1 0 1,-14 0-35,18-4-7,0 0-2,1 4 0,3-8-41,-3 4-8,3-4-1,6 3-1,-6 1-35,6-4-6,-1-4-2,0 4 0,-4 4 13,4-4 3,-4 0 0,0 0 0,0 4-30,4-8-10,0 3 0,1 1 9,-6 4-9,10-4 0,0 0 0,-4 0 0,3 0 9,-3 4-9,4-8 10,-5 4-10,5-4 0,-9 3 0,-5-3 0,5 0-10,-10 4-38,-4 4-8,0-4-2,-9 8-726,0 0-144</inkml:trace>
  <inkml:trace contextRef="#ctx0" brushRef="#br0" timeOffset="3751.05">2618 680 1918,'0'0'42,"0"0"9,0 0 1,0 0 3,0 0-44,0 0-11,5 12 0,-1-4 0,1 4 70,-5 4 12,0-4 2,0 1 1,0-1-60,0 4-12,0 0-2,-5 0-1,5 0-10,0-3-11,0 3 3,5-4 0,-5-4-131,0-8-25,0 0-6</inkml:trace>
  <inkml:trace contextRef="#ctx0" brushRef="#br0" timeOffset="4126.96">2832 611 460,'0'0'20,"0"0"5,9-4-25,5 0 0,-1 4 0,-3-4 0,-1 4 301,4-4 55,-4 0 12,5 4 1,-5 4-199,5 0-40,0 0-8,-5 0-2,0 0-39,4 0-8,1 4-1,-5-4-1,0 4-31,5-4-7,-14-4-1,4 8 0,1 4 1,0-3 0,-10 3 0,0-4 0,1 4-33,-1 4 0,-4-4 0,-4 0 0,3 5 0,-3-5 0,-1-4 0,1 4 0,-1 0-27,0 0-5,5 0-2,0-3 0,-5 3 21,10 0 4,-5-4 1,4 0 0,5-8 8,0 0 0,0 0 0,0 0-8,0 0 8,-4 12 0,4-12 0,0 0 0,0 0 0,4 8 0,-4-8 0,0 0 0,5 4 0,8 0 0,-4-8 0,5 4 0,4 0 0,-4 0 0,9 0 0,-5-4 0,5 0 0,-5-4 0,0 4 0,0-4 0,-4 0-11,4 0-6,-9 4-2,10-4 0,-6 4-188,-4 4-37,-9 0-8,0 0-2</inkml:trace>
  <inkml:trace contextRef="#ctx0" brushRef="#br0" timeOffset="5554.9">2809 1566 230,'0'0'10,"0"0"2,0 0-12,0 0 0,0 0 0,9-4 0,0 0 361,1 4 70,-1-4 13,0-4 4,0 4-254,5 0-50,-1 0-11,1-4-1,0 3-42,8 1-8,-3-4-2,3 8 0,-4-4-28,-4 4-7,0 0-1,-5 0 0,-9 0-27,9 0-5,-4 4-2,-5-4 0,0 0-10,0 0-14,0 12 3,-5 1 1,0 7-53,-4-4-10,-4 4-3,-1 1 0,0-1-58,1-4-12,-1-4-2,5 0-1,-5 4-7,5-3 0,9-13-1,0 0 0,-4 8-27,4-8-6,0 8-1,0-8 0,0 0 107,0 0 22,0 0 4,0 0 1,0 0 145,0 0 28,4 8 7,-4-8 1,9 4 12,-4 0 2,4-4 1,0 4 0,0 0-33,5 0-6,-1 0-2,1-4 0,0 4-23,-5 0-5,-5 4-1,-4-8 0,0 0-28,0 0-5,10 8-2,-6 1 0,1-1-15,-1 4-3,-4-4-1,-4 4 0,-1 0-7,1 0-8,-10 0 11,5 1-11,0-5 0,-5 4 0,0-4 0,5 0 0,-9 4 0,9-4 0,0-4-15,0 0 5,0 0-13,0 0-2,9-4-1,-10 4 0,10-4-41,0 0-8,-9-4-1,9 4-787</inkml:trace>
  <inkml:trace contextRef="#ctx0" brushRef="#br0" timeOffset="5914.74">3160 1546 1785,'0'0'159,"0"0"-127,0 0-32,0 0 0,0 0 30,4 4 0,-4-4 0,5 8 0,0 4 16,-5 0 3,0 0 1,0 5 0,4-5-26,1 4-4,-5 4-2,4-4 0,1-4-18,-5 5 10,4-5-10,5 4 8,0 0 0,1 0-8,-1-4 12,0 1-4,0-5-8,5 0 8,-5-4-8,0-4 8,0 0 6,0 0 1,0 0 0,0-4 0,5-4 13,-5-4 2,0 3 1,5-3 0,-5 0 10,0-4 3,0 4 0,0-4 0,0-1-16,0-3-4,-4 8 0,-1-8 0,6 4 13,-10-1 3,0 1 0,-5 4 0,0 0-27,1 4-5,-5-4 0,0 4-8,0 4 0,-5-4-12,0 8 0,-4 0 0,0 0-40,4 8-7,-4 0-1,0-4-1,4 4-19,-4 4-3,4-4-1,5 4 0,0-4-24,0-4-4,9-4-2,-5 13-753</inkml:trace>
  <inkml:trace contextRef="#ctx0" brushRef="#br0" timeOffset="6245.92">3533 1303 1555,'9'-16'138,"-9"16"-110,0-8-28,5 4 0,-5 4 86,0-8 12,0 8 2,0 0 1,0-9 15,0 9 4,0 0 0,0 0 0,0 0-61,0 0-12,0 0-3,-5 9 0,1 3-35,-1 0-9,1 0 0,4 0 0,0 0 0,0-4 0,0-8-12,4 12 12,1-3 0,-1 3 0,-4-12 12,0 0-4,9 4-8,0 0 0,-9-4 0,10-4 0,-1 0 0,0 0 0,0 0 0,5-4 0,-10-1 16,5-3 0,0 0 1,0 0 0,-4 0-3,4 0-1,-9 0 0,0-1 0,0 5-13,0-4-10,-4 4 2,-1 0 0,0 4 8,-8-4 0,4 8 0,-5-4 0,0 8-62,1 0-14,-1 4-2,0 0-645,5 0-129</inkml:trace>
  <inkml:trace contextRef="#ctx0" brushRef="#br0" timeOffset="4499.63">2126 1550 1324,'0'0'118,"0"0"-94,0 0-24,0 0 0,0 0 55,14 0 6,-5 0 2,0 0 0,0 0 24,5 0 5,-5 0 0,5 0 1,-5-4-45,5 4-8,-5-4-3,4 4 0,-4-4-19,0 4-4,5-4-1,0 0 0,-5 0-13,5-1 0,-10 5 0,5-4-10,0 4-38,-9 0-8,0 0-2</inkml:trace>
  <inkml:trace contextRef="#ctx0" brushRef="#br0" timeOffset="4681.5">2172 1732 806,'0'0'72,"0"0"-58,0 0-14,14 4 0,-1-4 171,1 0 31,0 0 6,4 0 2,-5-8-66,6 4-12,-6-4-4,1 4 0,4 0-50,-9 0-10,-4-4-3,8-1 0,6 5-78,-1-4-16,-4 0-3,4 0-939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9:01:35.27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391 3 345,'4'0'31,"1"0"-31,-5-4 0,0 4 0,0 0 226,0 4 39,0 0 8,-5-4 2,1 4-128,4 0-26,0 0-5,-5 5 0,5-5-24,0 0-5,0 4-1,0 0 0,0 0-19,5 4-4,-5-4-1,4 4 0,-4 0-28,5 1-6,-5 3 0,4 0-1,-4 0-11,0 0-1,0 5-1,5-1 0,-5 0-6,4 0-8,1 0 11,-1 5-11,1-5 8,-5 0-8,0 0 0,5 5 0,-5-9 8,4 4-8,-4 0 0,0 1 0,5-1 8,-5 0-8,0 0 0,0-3 0,-5 3 8,1-4-8,-1-4 0,0 4 0,5 0 12,-4-3-12,-5-1 12,4 0-12,-4 0 17,0 0-3,0-4-1,0 0 0,0 5-2,9-13-1,-14 8 0,0 0 0,-4-4-10,0 4 8,0-4-8,0 0 8,-5 0-8,5 0 0,-1 0 9,6 0-9,-1 0 0,-4 0 0,0 0 0,4 0 0,-4 0 0,0 0 0,-1 0 0,6-4 0,-1 5 0,14-5-12,-14 4 4,1 0 0,4 0-11,9-4-1,0 0-1,0 0 0,0 0-25,0 0-5,0 0-1,0 0 0,0 0-48,0 0-9,-5-8-3</inkml:trace>
  <inkml:trace contextRef="#ctx0" brushRef="#br0" timeOffset="100738.66">218 1011 979,'0'0'43,"0"0"9,0 0-41,0 0-11,0 0 0,0 0 0,0 0 117,0 12 22,0-4 4,0 4 1,0-12-52,-5 12-11,5 1-1,0-1-1,0 0-29,0 0-6,-5 0 0,5 4-1,-4 1-17,4-1-3,4 0-1,-4-4 0,0 4-9,0 0-1,0-3-1,0-1 0,0 0-11,0 0 0,0-12 0,0 8 0,0-8-44,0 0-5,0 0-1,0 0 0,0 0-57,0 0-11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9:03:17.31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404 984 691,'0'0'30,"0"0"7,0 0-29,0 0-8,0 0 0,0 0 0,0 0 194,0 0 38,0 0 7,0 0 1,0 0-106,0 0-22,0 0-4,0 0 0,0 0-33,9 0-7,-4-4 0,4 0-1,5 4-22,-5-5-4,4 1-1,-3 0 0,-1 0-17,4 0-4,-4 0-1,0-4 0,1 0-18,3 4 10,-4-4-10,0 4 8,1 0-19,-1 0-4,-9 4-1,9-4-688,-9 4-137</inkml:trace>
  <inkml:trace contextRef="#ctx0" brushRef="#br0" timeOffset="374.74">454 1003 864,'0'0'76,"0"0"-60,0 0-16,0 0 0,0 0 180,0 0 32,0 0 8,0 0 0,0 0-94,0 0-19,0 0-4,0 0-1,0 0-45,0 0-9,-9 0-1,9 0-1,-13 8-26,-1-4-6,5 4-1,9-8 0,0 8-13,-5 0 0,5 0 0,0 0 0,5 1-12,-5-1 0,0-8 1,0 0 0,9 8-5,-5 0 0,1-4-1,4 0 0,0 0 5,0 0 0,0 0 1,-4 4 0,-5-8 11,9 4 0,0 0 0,0-4 0,0 4 0,-9-4 0,9 8 0,-4 5 0,4-5 0,-4 4 0,-1-8 8,1 8-8,-1-4 0,-4 4 8,0 0-8,0 0 0,-4 1 0,-1-1 0,1 0 0,-5 4 0,-1-4 0,6 0-8,-10 5 0,5-5 0,0 0-7,-5 0-1,1-8 0,-1 4 0,5-4-33,0-4-7,9 0-2,0 0-508,-5-8-102</inkml:trace>
  <inkml:trace contextRef="#ctx0" brushRef="#br0" timeOffset="698.13">727 861 345,'0'0'15,"0"0"4,0 0-19,0 0 0,0 0 0,0 0 0,0 0 308,0 12 57,-4 0 12,-1 5 3,1-5-244,-1 4-48,1 0-9,-1 4-3,5-3-41,0 3-9,0 0-2,0 0 0,0 1-12,0 3-2,0-4-1,9 4 0,-4-3-1,-1-5-8,5 0 12,1-4-4,-1 0 1,0-4 0,-9-8 0,9 8 0,0-4-9,0 1 0,0-5 0,5-5 8,0 1 0,4-8 0,-5 0 0,-3-4 0,3 0 9,1-4 2,-5-5 0,5 5 0,-5-4-3,0 4-1,0-5 0,-5 5 0,1 0-4,-5 0-1,0 3 0,-5 1 0,-4 4-10,5 0 0,-10 0 0,5 4 0,0 0-40,-5 3-3,1-3-1,4 4 0,-1 4-133,-3 0-27,4 0-6</inkml:trace>
  <inkml:trace contextRef="#ctx0" brushRef="#br0" timeOffset="1043.18">1064 699 1324,'0'0'118,"0"0"-94,0 0-24,0 0 0,0 0 115,0 0 18,0 0 4,0 0 1,0 0-38,0 0-7,0 0-1,0 0-1,0 0-49,5 8-10,-1 1-1,1-1-1,0 0-18,-5-8-4,-5 4-8,5-4 12,0 0-12,0 0 0,0 0 0,0 0 0,0 0 0,0 0 0,9 4 0,5-4 0,-1-4 0,-13 4 12,5 0-3,9-8-1,-10 4-8,-4 4 12,5-8-12,-1-5 12,-4 5-2,0 4 0,-4 0 0,-5-4 0,-5 4-2,0-4 0,5 8 0,0-4 0,9 4-8,0 0 0,-4 4 0,-10 0 0,5 0-28,0 4 0,-5 0-1,0-4 0,5 4-63,9-8-13,-4 8-3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26/07/2022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88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341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7f786dc059_0_1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7f786dc059_0_1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00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7f786dc059_0_1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7f786dc059_0_1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246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228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7f786dc059_0_1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7f786dc059_0_1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631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005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32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04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182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26/07/2022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26/07/2022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26/07/2022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26/07/2022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26/07/2022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42.emf"/><Relationship Id="rId3" Type="http://schemas.openxmlformats.org/officeDocument/2006/relationships/image" Target="../media/image37.png"/><Relationship Id="rId7" Type="http://schemas.openxmlformats.org/officeDocument/2006/relationships/image" Target="../media/image39.emf"/><Relationship Id="rId12" Type="http://schemas.openxmlformats.org/officeDocument/2006/relationships/customXml" Target="../ink/ink35.xml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32.xml"/><Relationship Id="rId11" Type="http://schemas.openxmlformats.org/officeDocument/2006/relationships/image" Target="../media/image41.emf"/><Relationship Id="rId5" Type="http://schemas.openxmlformats.org/officeDocument/2006/relationships/image" Target="../media/image38.emf"/><Relationship Id="rId15" Type="http://schemas.openxmlformats.org/officeDocument/2006/relationships/image" Target="../media/image44.png"/><Relationship Id="rId10" Type="http://schemas.openxmlformats.org/officeDocument/2006/relationships/customXml" Target="../ink/ink34.xml"/><Relationship Id="rId4" Type="http://schemas.openxmlformats.org/officeDocument/2006/relationships/customXml" Target="../ink/ink31.xml"/><Relationship Id="rId9" Type="http://schemas.openxmlformats.org/officeDocument/2006/relationships/image" Target="../media/image40.emf"/><Relationship Id="rId1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43.xml"/><Relationship Id="rId26" Type="http://schemas.openxmlformats.org/officeDocument/2006/relationships/customXml" Target="../ink/ink47.xml"/><Relationship Id="rId39" Type="http://schemas.openxmlformats.org/officeDocument/2006/relationships/image" Target="../media/image51.png"/><Relationship Id="rId21" Type="http://schemas.openxmlformats.org/officeDocument/2006/relationships/image" Target="../media/image34.png"/><Relationship Id="rId34" Type="http://schemas.openxmlformats.org/officeDocument/2006/relationships/customXml" Target="../ink/ink51.xml"/><Relationship Id="rId42" Type="http://schemas.openxmlformats.org/officeDocument/2006/relationships/customXml" Target="../ink/ink55.xml"/><Relationship Id="rId47" Type="http://schemas.openxmlformats.org/officeDocument/2006/relationships/image" Target="../media/image55.png"/><Relationship Id="rId50" Type="http://schemas.openxmlformats.org/officeDocument/2006/relationships/customXml" Target="../ink/ink59.xml"/><Relationship Id="rId55" Type="http://schemas.openxmlformats.org/officeDocument/2006/relationships/image" Target="../media/image59.png"/><Relationship Id="rId7" Type="http://schemas.openxmlformats.org/officeDocument/2006/relationships/image" Target="../media/image24.png"/><Relationship Id="rId12" Type="http://schemas.openxmlformats.org/officeDocument/2006/relationships/customXml" Target="../ink/ink40.xml"/><Relationship Id="rId17" Type="http://schemas.openxmlformats.org/officeDocument/2006/relationships/image" Target="../media/image29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customXml" Target="../ink/ink53.xml"/><Relationship Id="rId46" Type="http://schemas.openxmlformats.org/officeDocument/2006/relationships/customXml" Target="../ink/ink57.xml"/><Relationship Id="rId59" Type="http://schemas.openxmlformats.org/officeDocument/2006/relationships/image" Target="../media/image61.png"/><Relationship Id="rId2" Type="http://schemas.openxmlformats.org/officeDocument/2006/relationships/image" Target="../media/image22.png"/><Relationship Id="rId16" Type="http://schemas.openxmlformats.org/officeDocument/2006/relationships/customXml" Target="../ink/ink42.xml"/><Relationship Id="rId20" Type="http://schemas.openxmlformats.org/officeDocument/2006/relationships/customXml" Target="../ink/ink44.xml"/><Relationship Id="rId29" Type="http://schemas.openxmlformats.org/officeDocument/2006/relationships/image" Target="../media/image41.png"/><Relationship Id="rId41" Type="http://schemas.openxmlformats.org/officeDocument/2006/relationships/image" Target="../media/image52.png"/><Relationship Id="rId54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26.png"/><Relationship Id="rId24" Type="http://schemas.openxmlformats.org/officeDocument/2006/relationships/customXml" Target="../ink/ink46.xml"/><Relationship Id="rId32" Type="http://schemas.openxmlformats.org/officeDocument/2006/relationships/customXml" Target="../ink/ink50.xml"/><Relationship Id="rId37" Type="http://schemas.openxmlformats.org/officeDocument/2006/relationships/image" Target="../media/image50.png"/><Relationship Id="rId40" Type="http://schemas.openxmlformats.org/officeDocument/2006/relationships/customXml" Target="../ink/ink54.xml"/><Relationship Id="rId45" Type="http://schemas.openxmlformats.org/officeDocument/2006/relationships/image" Target="../media/image54.png"/><Relationship Id="rId53" Type="http://schemas.openxmlformats.org/officeDocument/2006/relationships/image" Target="../media/image58.png"/><Relationship Id="rId58" Type="http://schemas.openxmlformats.org/officeDocument/2006/relationships/customXml" Target="../ink/ink63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8.png"/><Relationship Id="rId28" Type="http://schemas.openxmlformats.org/officeDocument/2006/relationships/customXml" Target="../ink/ink48.xml"/><Relationship Id="rId36" Type="http://schemas.openxmlformats.org/officeDocument/2006/relationships/customXml" Target="../ink/ink52.xml"/><Relationship Id="rId49" Type="http://schemas.openxmlformats.org/officeDocument/2006/relationships/image" Target="../media/image56.png"/><Relationship Id="rId57" Type="http://schemas.openxmlformats.org/officeDocument/2006/relationships/image" Target="../media/image60.png"/><Relationship Id="rId10" Type="http://schemas.openxmlformats.org/officeDocument/2006/relationships/customXml" Target="../ink/ink39.xml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4" Type="http://schemas.openxmlformats.org/officeDocument/2006/relationships/customXml" Target="../ink/ink56.xml"/><Relationship Id="rId52" Type="http://schemas.openxmlformats.org/officeDocument/2006/relationships/customXml" Target="../ink/ink60.xml"/><Relationship Id="rId4" Type="http://schemas.openxmlformats.org/officeDocument/2006/relationships/customXml" Target="../ink/ink36.xml"/><Relationship Id="rId9" Type="http://schemas.openxmlformats.org/officeDocument/2006/relationships/image" Target="../media/image25.png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image" Target="../media/image40.png"/><Relationship Id="rId30" Type="http://schemas.openxmlformats.org/officeDocument/2006/relationships/customXml" Target="../ink/ink49.xml"/><Relationship Id="rId35" Type="http://schemas.openxmlformats.org/officeDocument/2006/relationships/image" Target="../media/image49.png"/><Relationship Id="rId43" Type="http://schemas.openxmlformats.org/officeDocument/2006/relationships/image" Target="../media/image53.png"/><Relationship Id="rId48" Type="http://schemas.openxmlformats.org/officeDocument/2006/relationships/customXml" Target="../ink/ink58.xml"/><Relationship Id="rId56" Type="http://schemas.openxmlformats.org/officeDocument/2006/relationships/customXml" Target="../ink/ink62.xml"/><Relationship Id="rId8" Type="http://schemas.openxmlformats.org/officeDocument/2006/relationships/customXml" Target="../ink/ink38.xml"/><Relationship Id="rId51" Type="http://schemas.openxmlformats.org/officeDocument/2006/relationships/image" Target="../media/image57.png"/><Relationship Id="rId3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6.xml"/><Relationship Id="rId13" Type="http://schemas.openxmlformats.org/officeDocument/2006/relationships/image" Target="../media/image580.png"/><Relationship Id="rId3" Type="http://schemas.openxmlformats.org/officeDocument/2006/relationships/image" Target="../media/image520.png"/><Relationship Id="rId7" Type="http://schemas.openxmlformats.org/officeDocument/2006/relationships/image" Target="../media/image54.emf"/><Relationship Id="rId12" Type="http://schemas.openxmlformats.org/officeDocument/2006/relationships/image" Target="../media/image11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65.xml"/><Relationship Id="rId11" Type="http://schemas.openxmlformats.org/officeDocument/2006/relationships/image" Target="../media/image56.emf"/><Relationship Id="rId5" Type="http://schemas.openxmlformats.org/officeDocument/2006/relationships/image" Target="../media/image53.emf"/><Relationship Id="rId10" Type="http://schemas.openxmlformats.org/officeDocument/2006/relationships/customXml" Target="../ink/ink67.xml"/><Relationship Id="rId4" Type="http://schemas.openxmlformats.org/officeDocument/2006/relationships/customXml" Target="../ink/ink64.xml"/><Relationship Id="rId9" Type="http://schemas.openxmlformats.org/officeDocument/2006/relationships/image" Target="../media/image5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.xml"/><Relationship Id="rId13" Type="http://schemas.openxmlformats.org/officeDocument/2006/relationships/image" Target="../media/image64.emf"/><Relationship Id="rId18" Type="http://schemas.openxmlformats.org/officeDocument/2006/relationships/image" Target="../media/image68.png"/><Relationship Id="rId3" Type="http://schemas.openxmlformats.org/officeDocument/2006/relationships/image" Target="../media/image62.png"/><Relationship Id="rId21" Type="http://schemas.openxmlformats.org/officeDocument/2006/relationships/customXml" Target="../ink/ink74.xml"/><Relationship Id="rId7" Type="http://schemas.openxmlformats.org/officeDocument/2006/relationships/image" Target="../media/image61.emf"/><Relationship Id="rId12" Type="http://schemas.openxmlformats.org/officeDocument/2006/relationships/customXml" Target="../ink/ink72.xml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69.xml"/><Relationship Id="rId11" Type="http://schemas.openxmlformats.org/officeDocument/2006/relationships/image" Target="../media/image63.emf"/><Relationship Id="rId24" Type="http://schemas.openxmlformats.org/officeDocument/2006/relationships/image" Target="../media/image73.png"/><Relationship Id="rId5" Type="http://schemas.openxmlformats.org/officeDocument/2006/relationships/image" Target="../media/image60.emf"/><Relationship Id="rId15" Type="http://schemas.openxmlformats.org/officeDocument/2006/relationships/image" Target="../media/image65.emf"/><Relationship Id="rId23" Type="http://schemas.openxmlformats.org/officeDocument/2006/relationships/image" Target="../media/image72.png"/><Relationship Id="rId10" Type="http://schemas.openxmlformats.org/officeDocument/2006/relationships/customXml" Target="../ink/ink71.xml"/><Relationship Id="rId19" Type="http://schemas.openxmlformats.org/officeDocument/2006/relationships/image" Target="../media/image69.png"/><Relationship Id="rId4" Type="http://schemas.openxmlformats.org/officeDocument/2006/relationships/customXml" Target="../ink/ink68.xml"/><Relationship Id="rId9" Type="http://schemas.openxmlformats.org/officeDocument/2006/relationships/image" Target="../media/image62.emf"/><Relationship Id="rId14" Type="http://schemas.openxmlformats.org/officeDocument/2006/relationships/customXml" Target="../ink/ink73.xml"/><Relationship Id="rId22" Type="http://schemas.openxmlformats.org/officeDocument/2006/relationships/image" Target="../media/image71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63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64.png"/><Relationship Id="rId9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7.xml"/><Relationship Id="rId13" Type="http://schemas.openxmlformats.org/officeDocument/2006/relationships/image" Target="../media/image89.emf"/><Relationship Id="rId18" Type="http://schemas.openxmlformats.org/officeDocument/2006/relationships/customXml" Target="../ink/ink82.xml"/><Relationship Id="rId26" Type="http://schemas.openxmlformats.org/officeDocument/2006/relationships/customXml" Target="../ink/ink86.xml"/><Relationship Id="rId3" Type="http://schemas.openxmlformats.org/officeDocument/2006/relationships/image" Target="../media/image65.png"/><Relationship Id="rId21" Type="http://schemas.openxmlformats.org/officeDocument/2006/relationships/image" Target="../media/image93.emf"/><Relationship Id="rId7" Type="http://schemas.openxmlformats.org/officeDocument/2006/relationships/image" Target="../media/image86.emf"/><Relationship Id="rId12" Type="http://schemas.openxmlformats.org/officeDocument/2006/relationships/customXml" Target="../ink/ink79.xml"/><Relationship Id="rId17" Type="http://schemas.openxmlformats.org/officeDocument/2006/relationships/image" Target="../media/image91.emf"/><Relationship Id="rId25" Type="http://schemas.openxmlformats.org/officeDocument/2006/relationships/image" Target="../media/image95.emf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81.xml"/><Relationship Id="rId20" Type="http://schemas.openxmlformats.org/officeDocument/2006/relationships/customXml" Target="../ink/ink83.xml"/><Relationship Id="rId29" Type="http://schemas.openxmlformats.org/officeDocument/2006/relationships/image" Target="../media/image98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76.xml"/><Relationship Id="rId11" Type="http://schemas.openxmlformats.org/officeDocument/2006/relationships/image" Target="../media/image88.emf"/><Relationship Id="rId24" Type="http://schemas.openxmlformats.org/officeDocument/2006/relationships/customXml" Target="../ink/ink85.xml"/><Relationship Id="rId32" Type="http://schemas.openxmlformats.org/officeDocument/2006/relationships/image" Target="../media/image101.png"/><Relationship Id="rId5" Type="http://schemas.openxmlformats.org/officeDocument/2006/relationships/image" Target="../media/image85.emf"/><Relationship Id="rId15" Type="http://schemas.openxmlformats.org/officeDocument/2006/relationships/image" Target="../media/image90.emf"/><Relationship Id="rId23" Type="http://schemas.openxmlformats.org/officeDocument/2006/relationships/image" Target="../media/image94.emf"/><Relationship Id="rId28" Type="http://schemas.openxmlformats.org/officeDocument/2006/relationships/image" Target="../media/image97.png"/><Relationship Id="rId10" Type="http://schemas.openxmlformats.org/officeDocument/2006/relationships/customXml" Target="../ink/ink78.xml"/><Relationship Id="rId19" Type="http://schemas.openxmlformats.org/officeDocument/2006/relationships/image" Target="../media/image92.emf"/><Relationship Id="rId31" Type="http://schemas.openxmlformats.org/officeDocument/2006/relationships/image" Target="../media/image100.png"/><Relationship Id="rId4" Type="http://schemas.openxmlformats.org/officeDocument/2006/relationships/customXml" Target="../ink/ink75.xml"/><Relationship Id="rId9" Type="http://schemas.openxmlformats.org/officeDocument/2006/relationships/image" Target="../media/image87.emf"/><Relationship Id="rId14" Type="http://schemas.openxmlformats.org/officeDocument/2006/relationships/customXml" Target="../ink/ink80.xml"/><Relationship Id="rId22" Type="http://schemas.openxmlformats.org/officeDocument/2006/relationships/customXml" Target="../ink/ink84.xml"/><Relationship Id="rId27" Type="http://schemas.openxmlformats.org/officeDocument/2006/relationships/image" Target="../media/image96.emf"/><Relationship Id="rId30" Type="http://schemas.openxmlformats.org/officeDocument/2006/relationships/image" Target="../media/image99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emf"/><Relationship Id="rId18" Type="http://schemas.openxmlformats.org/officeDocument/2006/relationships/customXml" Target="../ink/ink94.xml"/><Relationship Id="rId26" Type="http://schemas.openxmlformats.org/officeDocument/2006/relationships/customXml" Target="../ink/ink98.xml"/><Relationship Id="rId39" Type="http://schemas.openxmlformats.org/officeDocument/2006/relationships/image" Target="../media/image51.emf"/><Relationship Id="rId21" Type="http://schemas.openxmlformats.org/officeDocument/2006/relationships/image" Target="../media/image36.emf"/><Relationship Id="rId34" Type="http://schemas.openxmlformats.org/officeDocument/2006/relationships/customXml" Target="../ink/ink102.xml"/><Relationship Id="rId42" Type="http://schemas.openxmlformats.org/officeDocument/2006/relationships/customXml" Target="../ink/ink106.xml"/><Relationship Id="rId47" Type="http://schemas.openxmlformats.org/officeDocument/2006/relationships/image" Target="../media/image59.emf"/><Relationship Id="rId50" Type="http://schemas.openxmlformats.org/officeDocument/2006/relationships/customXml" Target="../ink/ink110.xml"/><Relationship Id="rId55" Type="http://schemas.openxmlformats.org/officeDocument/2006/relationships/image" Target="../media/image84.png"/><Relationship Id="rId7" Type="http://schemas.openxmlformats.org/officeDocument/2006/relationships/image" Target="../media/image20.emf"/><Relationship Id="rId12" Type="http://schemas.openxmlformats.org/officeDocument/2006/relationships/customXml" Target="../ink/ink91.xml"/><Relationship Id="rId17" Type="http://schemas.openxmlformats.org/officeDocument/2006/relationships/image" Target="../media/image34.emf"/><Relationship Id="rId25" Type="http://schemas.openxmlformats.org/officeDocument/2006/relationships/image" Target="../media/image43.emf"/><Relationship Id="rId33" Type="http://schemas.openxmlformats.org/officeDocument/2006/relationships/image" Target="../media/image47.emf"/><Relationship Id="rId38" Type="http://schemas.openxmlformats.org/officeDocument/2006/relationships/customXml" Target="../ink/ink104.xml"/><Relationship Id="rId46" Type="http://schemas.openxmlformats.org/officeDocument/2006/relationships/customXml" Target="../ink/ink108.xml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93.xml"/><Relationship Id="rId20" Type="http://schemas.openxmlformats.org/officeDocument/2006/relationships/customXml" Target="../ink/ink95.xml"/><Relationship Id="rId29" Type="http://schemas.openxmlformats.org/officeDocument/2006/relationships/image" Target="../media/image45.emf"/><Relationship Id="rId41" Type="http://schemas.openxmlformats.org/officeDocument/2006/relationships/image" Target="../media/image52.emf"/><Relationship Id="rId54" Type="http://schemas.openxmlformats.org/officeDocument/2006/relationships/image" Target="../media/image75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88.xml"/><Relationship Id="rId11" Type="http://schemas.openxmlformats.org/officeDocument/2006/relationships/image" Target="../media/image31.emf"/><Relationship Id="rId24" Type="http://schemas.openxmlformats.org/officeDocument/2006/relationships/customXml" Target="../ink/ink97.xml"/><Relationship Id="rId32" Type="http://schemas.openxmlformats.org/officeDocument/2006/relationships/customXml" Target="../ink/ink101.xml"/><Relationship Id="rId37" Type="http://schemas.openxmlformats.org/officeDocument/2006/relationships/image" Target="../media/image50.emf"/><Relationship Id="rId40" Type="http://schemas.openxmlformats.org/officeDocument/2006/relationships/customXml" Target="../ink/ink105.xml"/><Relationship Id="rId45" Type="http://schemas.openxmlformats.org/officeDocument/2006/relationships/image" Target="../media/image58.emf"/><Relationship Id="rId53" Type="http://schemas.openxmlformats.org/officeDocument/2006/relationships/image" Target="../media/image74.png"/><Relationship Id="rId5" Type="http://schemas.openxmlformats.org/officeDocument/2006/relationships/image" Target="../media/image19.emf"/><Relationship Id="rId15" Type="http://schemas.openxmlformats.org/officeDocument/2006/relationships/image" Target="../media/image33.emf"/><Relationship Id="rId23" Type="http://schemas.openxmlformats.org/officeDocument/2006/relationships/image" Target="../media/image37.emf"/><Relationship Id="rId28" Type="http://schemas.openxmlformats.org/officeDocument/2006/relationships/customXml" Target="../ink/ink99.xml"/><Relationship Id="rId36" Type="http://schemas.openxmlformats.org/officeDocument/2006/relationships/customXml" Target="../ink/ink103.xml"/><Relationship Id="rId49" Type="http://schemas.openxmlformats.org/officeDocument/2006/relationships/image" Target="../media/image66.emf"/><Relationship Id="rId10" Type="http://schemas.openxmlformats.org/officeDocument/2006/relationships/customXml" Target="../ink/ink90.xml"/><Relationship Id="rId19" Type="http://schemas.openxmlformats.org/officeDocument/2006/relationships/image" Target="../media/image35.emf"/><Relationship Id="rId31" Type="http://schemas.openxmlformats.org/officeDocument/2006/relationships/image" Target="../media/image46.emf"/><Relationship Id="rId44" Type="http://schemas.openxmlformats.org/officeDocument/2006/relationships/customXml" Target="../ink/ink107.xml"/><Relationship Id="rId52" Type="http://schemas.openxmlformats.org/officeDocument/2006/relationships/image" Target="../media/image711.png"/><Relationship Id="rId4" Type="http://schemas.openxmlformats.org/officeDocument/2006/relationships/customXml" Target="../ink/ink87.xml"/><Relationship Id="rId9" Type="http://schemas.openxmlformats.org/officeDocument/2006/relationships/image" Target="../media/image21.emf"/><Relationship Id="rId14" Type="http://schemas.openxmlformats.org/officeDocument/2006/relationships/customXml" Target="../ink/ink92.xml"/><Relationship Id="rId22" Type="http://schemas.openxmlformats.org/officeDocument/2006/relationships/customXml" Target="../ink/ink96.xml"/><Relationship Id="rId27" Type="http://schemas.openxmlformats.org/officeDocument/2006/relationships/image" Target="../media/image44.emf"/><Relationship Id="rId30" Type="http://schemas.openxmlformats.org/officeDocument/2006/relationships/customXml" Target="../ink/ink100.xml"/><Relationship Id="rId35" Type="http://schemas.openxmlformats.org/officeDocument/2006/relationships/image" Target="../media/image48.emf"/><Relationship Id="rId43" Type="http://schemas.openxmlformats.org/officeDocument/2006/relationships/image" Target="../media/image57.emf"/><Relationship Id="rId48" Type="http://schemas.openxmlformats.org/officeDocument/2006/relationships/customXml" Target="../ink/ink109.xml"/><Relationship Id="rId56" Type="http://schemas.openxmlformats.org/officeDocument/2006/relationships/image" Target="../media/image85.png"/><Relationship Id="rId8" Type="http://schemas.openxmlformats.org/officeDocument/2006/relationships/customXml" Target="../ink/ink89.xml"/><Relationship Id="rId51" Type="http://schemas.openxmlformats.org/officeDocument/2006/relationships/image" Target="../media/image67.emf"/><Relationship Id="rId3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8.png"/><Relationship Id="rId299" Type="http://schemas.openxmlformats.org/officeDocument/2006/relationships/image" Target="../media/image240.png"/><Relationship Id="rId303" Type="http://schemas.openxmlformats.org/officeDocument/2006/relationships/image" Target="../media/image242.png"/><Relationship Id="rId21" Type="http://schemas.openxmlformats.org/officeDocument/2006/relationships/image" Target="../media/image95.png"/><Relationship Id="rId42" Type="http://schemas.openxmlformats.org/officeDocument/2006/relationships/customXml" Target="../ink/ink130.xml"/><Relationship Id="rId63" Type="http://schemas.openxmlformats.org/officeDocument/2006/relationships/image" Target="../media/image121.png"/><Relationship Id="rId84" Type="http://schemas.openxmlformats.org/officeDocument/2006/relationships/customXml" Target="../ink/ink151.xml"/><Relationship Id="rId138" Type="http://schemas.openxmlformats.org/officeDocument/2006/relationships/customXml" Target="../ink/ink178.xml"/><Relationship Id="rId159" Type="http://schemas.openxmlformats.org/officeDocument/2006/relationships/image" Target="../media/image170.png"/><Relationship Id="rId324" Type="http://schemas.openxmlformats.org/officeDocument/2006/relationships/customXml" Target="../ink/ink271.xml"/><Relationship Id="rId345" Type="http://schemas.openxmlformats.org/officeDocument/2006/relationships/image" Target="../media/image263.png"/><Relationship Id="rId366" Type="http://schemas.openxmlformats.org/officeDocument/2006/relationships/customXml" Target="../ink/ink292.xml"/><Relationship Id="rId170" Type="http://schemas.openxmlformats.org/officeDocument/2006/relationships/customXml" Target="../ink/ink194.xml"/><Relationship Id="rId191" Type="http://schemas.openxmlformats.org/officeDocument/2006/relationships/image" Target="../media/image186.png"/><Relationship Id="rId205" Type="http://schemas.openxmlformats.org/officeDocument/2006/relationships/image" Target="../media/image193.png"/><Relationship Id="rId226" Type="http://schemas.openxmlformats.org/officeDocument/2006/relationships/customXml" Target="../ink/ink222.xml"/><Relationship Id="rId247" Type="http://schemas.openxmlformats.org/officeDocument/2006/relationships/image" Target="../media/image214.png"/><Relationship Id="rId107" Type="http://schemas.openxmlformats.org/officeDocument/2006/relationships/image" Target="../media/image143.png"/><Relationship Id="rId268" Type="http://schemas.openxmlformats.org/officeDocument/2006/relationships/customXml" Target="../ink/ink243.xml"/><Relationship Id="rId289" Type="http://schemas.openxmlformats.org/officeDocument/2006/relationships/image" Target="../media/image235.png"/><Relationship Id="rId11" Type="http://schemas.openxmlformats.org/officeDocument/2006/relationships/image" Target="../media/image90.png"/><Relationship Id="rId32" Type="http://schemas.openxmlformats.org/officeDocument/2006/relationships/customXml" Target="../ink/ink125.xml"/><Relationship Id="rId53" Type="http://schemas.openxmlformats.org/officeDocument/2006/relationships/image" Target="../media/image116.png"/><Relationship Id="rId74" Type="http://schemas.openxmlformats.org/officeDocument/2006/relationships/customXml" Target="../ink/ink146.xml"/><Relationship Id="rId128" Type="http://schemas.openxmlformats.org/officeDocument/2006/relationships/customXml" Target="../ink/ink173.xml"/><Relationship Id="rId149" Type="http://schemas.openxmlformats.org/officeDocument/2006/relationships/image" Target="../media/image165.png"/><Relationship Id="rId314" Type="http://schemas.openxmlformats.org/officeDocument/2006/relationships/customXml" Target="../ink/ink266.xml"/><Relationship Id="rId335" Type="http://schemas.openxmlformats.org/officeDocument/2006/relationships/image" Target="../media/image258.png"/><Relationship Id="rId356" Type="http://schemas.openxmlformats.org/officeDocument/2006/relationships/customXml" Target="../ink/ink287.xml"/><Relationship Id="rId377" Type="http://schemas.openxmlformats.org/officeDocument/2006/relationships/image" Target="../media/image279.png"/><Relationship Id="rId5" Type="http://schemas.openxmlformats.org/officeDocument/2006/relationships/image" Target="../media/image87.png"/><Relationship Id="rId95" Type="http://schemas.openxmlformats.org/officeDocument/2006/relationships/image" Target="../media/image137.png"/><Relationship Id="rId160" Type="http://schemas.openxmlformats.org/officeDocument/2006/relationships/customXml" Target="../ink/ink189.xml"/><Relationship Id="rId181" Type="http://schemas.openxmlformats.org/officeDocument/2006/relationships/image" Target="../media/image181.png"/><Relationship Id="rId216" Type="http://schemas.openxmlformats.org/officeDocument/2006/relationships/customXml" Target="../ink/ink217.xml"/><Relationship Id="rId237" Type="http://schemas.openxmlformats.org/officeDocument/2006/relationships/image" Target="../media/image209.png"/><Relationship Id="rId258" Type="http://schemas.openxmlformats.org/officeDocument/2006/relationships/customXml" Target="../ink/ink238.xml"/><Relationship Id="rId279" Type="http://schemas.openxmlformats.org/officeDocument/2006/relationships/image" Target="../media/image230.png"/><Relationship Id="rId22" Type="http://schemas.openxmlformats.org/officeDocument/2006/relationships/customXml" Target="../ink/ink120.xml"/><Relationship Id="rId43" Type="http://schemas.openxmlformats.org/officeDocument/2006/relationships/image" Target="../media/image111.png"/><Relationship Id="rId64" Type="http://schemas.openxmlformats.org/officeDocument/2006/relationships/customXml" Target="../ink/ink141.xml"/><Relationship Id="rId118" Type="http://schemas.openxmlformats.org/officeDocument/2006/relationships/customXml" Target="../ink/ink168.xml"/><Relationship Id="rId139" Type="http://schemas.openxmlformats.org/officeDocument/2006/relationships/image" Target="../media/image160.png"/><Relationship Id="rId290" Type="http://schemas.openxmlformats.org/officeDocument/2006/relationships/customXml" Target="../ink/ink254.xml"/><Relationship Id="rId304" Type="http://schemas.openxmlformats.org/officeDocument/2006/relationships/customXml" Target="../ink/ink261.xml"/><Relationship Id="rId325" Type="http://schemas.openxmlformats.org/officeDocument/2006/relationships/image" Target="../media/image253.png"/><Relationship Id="rId346" Type="http://schemas.openxmlformats.org/officeDocument/2006/relationships/customXml" Target="../ink/ink282.xml"/><Relationship Id="rId367" Type="http://schemas.openxmlformats.org/officeDocument/2006/relationships/image" Target="../media/image274.png"/><Relationship Id="rId85" Type="http://schemas.openxmlformats.org/officeDocument/2006/relationships/image" Target="../media/image132.png"/><Relationship Id="rId150" Type="http://schemas.openxmlformats.org/officeDocument/2006/relationships/customXml" Target="../ink/ink184.xml"/><Relationship Id="rId171" Type="http://schemas.openxmlformats.org/officeDocument/2006/relationships/image" Target="../media/image176.png"/><Relationship Id="rId192" Type="http://schemas.openxmlformats.org/officeDocument/2006/relationships/customXml" Target="../ink/ink205.xml"/><Relationship Id="rId206" Type="http://schemas.openxmlformats.org/officeDocument/2006/relationships/customXml" Target="../ink/ink212.xml"/><Relationship Id="rId227" Type="http://schemas.openxmlformats.org/officeDocument/2006/relationships/image" Target="../media/image204.png"/><Relationship Id="rId248" Type="http://schemas.openxmlformats.org/officeDocument/2006/relationships/customXml" Target="../ink/ink233.xml"/><Relationship Id="rId269" Type="http://schemas.openxmlformats.org/officeDocument/2006/relationships/image" Target="../media/image225.png"/><Relationship Id="rId12" Type="http://schemas.openxmlformats.org/officeDocument/2006/relationships/customXml" Target="../ink/ink115.xml"/><Relationship Id="rId33" Type="http://schemas.openxmlformats.org/officeDocument/2006/relationships/image" Target="../media/image106.png"/><Relationship Id="rId108" Type="http://schemas.openxmlformats.org/officeDocument/2006/relationships/customXml" Target="../ink/ink163.xml"/><Relationship Id="rId129" Type="http://schemas.openxmlformats.org/officeDocument/2006/relationships/image" Target="../media/image155.png"/><Relationship Id="rId280" Type="http://schemas.openxmlformats.org/officeDocument/2006/relationships/customXml" Target="../ink/ink249.xml"/><Relationship Id="rId315" Type="http://schemas.openxmlformats.org/officeDocument/2006/relationships/image" Target="../media/image248.png"/><Relationship Id="rId336" Type="http://schemas.openxmlformats.org/officeDocument/2006/relationships/customXml" Target="../ink/ink277.xml"/><Relationship Id="rId357" Type="http://schemas.openxmlformats.org/officeDocument/2006/relationships/image" Target="../media/image269.png"/><Relationship Id="rId54" Type="http://schemas.openxmlformats.org/officeDocument/2006/relationships/customXml" Target="../ink/ink136.xml"/><Relationship Id="rId75" Type="http://schemas.openxmlformats.org/officeDocument/2006/relationships/image" Target="../media/image127.png"/><Relationship Id="rId96" Type="http://schemas.openxmlformats.org/officeDocument/2006/relationships/customXml" Target="../ink/ink157.xml"/><Relationship Id="rId140" Type="http://schemas.openxmlformats.org/officeDocument/2006/relationships/customXml" Target="../ink/ink179.xml"/><Relationship Id="rId161" Type="http://schemas.openxmlformats.org/officeDocument/2006/relationships/image" Target="../media/image171.png"/><Relationship Id="rId182" Type="http://schemas.openxmlformats.org/officeDocument/2006/relationships/customXml" Target="../ink/ink200.xml"/><Relationship Id="rId217" Type="http://schemas.openxmlformats.org/officeDocument/2006/relationships/image" Target="../media/image199.png"/><Relationship Id="rId378" Type="http://schemas.openxmlformats.org/officeDocument/2006/relationships/customXml" Target="../ink/ink298.xml"/><Relationship Id="rId6" Type="http://schemas.openxmlformats.org/officeDocument/2006/relationships/customXml" Target="../ink/ink112.xml"/><Relationship Id="rId238" Type="http://schemas.openxmlformats.org/officeDocument/2006/relationships/customXml" Target="../ink/ink228.xml"/><Relationship Id="rId259" Type="http://schemas.openxmlformats.org/officeDocument/2006/relationships/image" Target="../media/image220.png"/><Relationship Id="rId23" Type="http://schemas.openxmlformats.org/officeDocument/2006/relationships/image" Target="../media/image96.png"/><Relationship Id="rId119" Type="http://schemas.openxmlformats.org/officeDocument/2006/relationships/image" Target="../media/image149.png"/><Relationship Id="rId270" Type="http://schemas.openxmlformats.org/officeDocument/2006/relationships/customXml" Target="../ink/ink244.xml"/><Relationship Id="rId291" Type="http://schemas.openxmlformats.org/officeDocument/2006/relationships/image" Target="../media/image236.png"/><Relationship Id="rId305" Type="http://schemas.openxmlformats.org/officeDocument/2006/relationships/image" Target="../media/image243.png"/><Relationship Id="rId326" Type="http://schemas.openxmlformats.org/officeDocument/2006/relationships/customXml" Target="../ink/ink272.xml"/><Relationship Id="rId347" Type="http://schemas.openxmlformats.org/officeDocument/2006/relationships/image" Target="../media/image264.png"/><Relationship Id="rId44" Type="http://schemas.openxmlformats.org/officeDocument/2006/relationships/customXml" Target="../ink/ink131.xml"/><Relationship Id="rId65" Type="http://schemas.openxmlformats.org/officeDocument/2006/relationships/image" Target="../media/image122.png"/><Relationship Id="rId86" Type="http://schemas.openxmlformats.org/officeDocument/2006/relationships/customXml" Target="../ink/ink152.xml"/><Relationship Id="rId130" Type="http://schemas.openxmlformats.org/officeDocument/2006/relationships/customXml" Target="../ink/ink174.xml"/><Relationship Id="rId151" Type="http://schemas.openxmlformats.org/officeDocument/2006/relationships/image" Target="../media/image166.png"/><Relationship Id="rId368" Type="http://schemas.openxmlformats.org/officeDocument/2006/relationships/customXml" Target="../ink/ink293.xml"/><Relationship Id="rId172" Type="http://schemas.openxmlformats.org/officeDocument/2006/relationships/customXml" Target="../ink/ink195.xml"/><Relationship Id="rId193" Type="http://schemas.openxmlformats.org/officeDocument/2006/relationships/image" Target="../media/image187.png"/><Relationship Id="rId207" Type="http://schemas.openxmlformats.org/officeDocument/2006/relationships/image" Target="../media/image194.png"/><Relationship Id="rId228" Type="http://schemas.openxmlformats.org/officeDocument/2006/relationships/customXml" Target="../ink/ink223.xml"/><Relationship Id="rId249" Type="http://schemas.openxmlformats.org/officeDocument/2006/relationships/image" Target="../media/image215.png"/><Relationship Id="rId13" Type="http://schemas.openxmlformats.org/officeDocument/2006/relationships/image" Target="../media/image91.png"/><Relationship Id="rId109" Type="http://schemas.openxmlformats.org/officeDocument/2006/relationships/image" Target="../media/image144.png"/><Relationship Id="rId260" Type="http://schemas.openxmlformats.org/officeDocument/2006/relationships/customXml" Target="../ink/ink239.xml"/><Relationship Id="rId281" Type="http://schemas.openxmlformats.org/officeDocument/2006/relationships/image" Target="../media/image231.png"/><Relationship Id="rId316" Type="http://schemas.openxmlformats.org/officeDocument/2006/relationships/customXml" Target="../ink/ink267.xml"/><Relationship Id="rId337" Type="http://schemas.openxmlformats.org/officeDocument/2006/relationships/image" Target="../media/image259.png"/><Relationship Id="rId34" Type="http://schemas.openxmlformats.org/officeDocument/2006/relationships/customXml" Target="../ink/ink126.xml"/><Relationship Id="rId55" Type="http://schemas.openxmlformats.org/officeDocument/2006/relationships/image" Target="../media/image117.png"/><Relationship Id="rId76" Type="http://schemas.openxmlformats.org/officeDocument/2006/relationships/customXml" Target="../ink/ink147.xml"/><Relationship Id="rId97" Type="http://schemas.openxmlformats.org/officeDocument/2006/relationships/image" Target="../media/image138.png"/><Relationship Id="rId120" Type="http://schemas.openxmlformats.org/officeDocument/2006/relationships/customXml" Target="../ink/ink169.xml"/><Relationship Id="rId141" Type="http://schemas.openxmlformats.org/officeDocument/2006/relationships/image" Target="../media/image161.png"/><Relationship Id="rId358" Type="http://schemas.openxmlformats.org/officeDocument/2006/relationships/customXml" Target="../ink/ink288.xml"/><Relationship Id="rId379" Type="http://schemas.openxmlformats.org/officeDocument/2006/relationships/image" Target="../media/image280.png"/><Relationship Id="rId7" Type="http://schemas.openxmlformats.org/officeDocument/2006/relationships/image" Target="../media/image88.png"/><Relationship Id="rId162" Type="http://schemas.openxmlformats.org/officeDocument/2006/relationships/customXml" Target="../ink/ink190.xml"/><Relationship Id="rId183" Type="http://schemas.openxmlformats.org/officeDocument/2006/relationships/image" Target="../media/image182.png"/><Relationship Id="rId218" Type="http://schemas.openxmlformats.org/officeDocument/2006/relationships/customXml" Target="../ink/ink218.xml"/><Relationship Id="rId239" Type="http://schemas.openxmlformats.org/officeDocument/2006/relationships/image" Target="../media/image210.png"/><Relationship Id="rId250" Type="http://schemas.openxmlformats.org/officeDocument/2006/relationships/customXml" Target="../ink/ink234.xml"/><Relationship Id="rId271" Type="http://schemas.openxmlformats.org/officeDocument/2006/relationships/image" Target="../media/image226.png"/><Relationship Id="rId292" Type="http://schemas.openxmlformats.org/officeDocument/2006/relationships/customXml" Target="../ink/ink255.xml"/><Relationship Id="rId306" Type="http://schemas.openxmlformats.org/officeDocument/2006/relationships/customXml" Target="../ink/ink262.xml"/><Relationship Id="rId24" Type="http://schemas.openxmlformats.org/officeDocument/2006/relationships/customXml" Target="../ink/ink121.xml"/><Relationship Id="rId45" Type="http://schemas.openxmlformats.org/officeDocument/2006/relationships/image" Target="../media/image112.png"/><Relationship Id="rId66" Type="http://schemas.openxmlformats.org/officeDocument/2006/relationships/customXml" Target="../ink/ink142.xml"/><Relationship Id="rId87" Type="http://schemas.openxmlformats.org/officeDocument/2006/relationships/image" Target="../media/image133.png"/><Relationship Id="rId110" Type="http://schemas.openxmlformats.org/officeDocument/2006/relationships/customXml" Target="../ink/ink164.xml"/><Relationship Id="rId131" Type="http://schemas.openxmlformats.org/officeDocument/2006/relationships/image" Target="../media/image156.png"/><Relationship Id="rId327" Type="http://schemas.openxmlformats.org/officeDocument/2006/relationships/image" Target="../media/image254.png"/><Relationship Id="rId348" Type="http://schemas.openxmlformats.org/officeDocument/2006/relationships/customXml" Target="../ink/ink283.xml"/><Relationship Id="rId369" Type="http://schemas.openxmlformats.org/officeDocument/2006/relationships/image" Target="../media/image275.png"/><Relationship Id="rId152" Type="http://schemas.openxmlformats.org/officeDocument/2006/relationships/customXml" Target="../ink/ink185.xml"/><Relationship Id="rId173" Type="http://schemas.openxmlformats.org/officeDocument/2006/relationships/image" Target="../media/image177.png"/><Relationship Id="rId194" Type="http://schemas.openxmlformats.org/officeDocument/2006/relationships/customXml" Target="../ink/ink206.xml"/><Relationship Id="rId208" Type="http://schemas.openxmlformats.org/officeDocument/2006/relationships/customXml" Target="../ink/ink213.xml"/><Relationship Id="rId229" Type="http://schemas.openxmlformats.org/officeDocument/2006/relationships/image" Target="../media/image205.png"/><Relationship Id="rId380" Type="http://schemas.openxmlformats.org/officeDocument/2006/relationships/customXml" Target="../ink/ink299.xml"/><Relationship Id="rId240" Type="http://schemas.openxmlformats.org/officeDocument/2006/relationships/customXml" Target="../ink/ink229.xml"/><Relationship Id="rId261" Type="http://schemas.openxmlformats.org/officeDocument/2006/relationships/image" Target="../media/image221.png"/><Relationship Id="rId14" Type="http://schemas.openxmlformats.org/officeDocument/2006/relationships/customXml" Target="../ink/ink116.xml"/><Relationship Id="rId35" Type="http://schemas.openxmlformats.org/officeDocument/2006/relationships/image" Target="../media/image107.png"/><Relationship Id="rId56" Type="http://schemas.openxmlformats.org/officeDocument/2006/relationships/customXml" Target="../ink/ink137.xml"/><Relationship Id="rId77" Type="http://schemas.openxmlformats.org/officeDocument/2006/relationships/image" Target="../media/image128.png"/><Relationship Id="rId100" Type="http://schemas.openxmlformats.org/officeDocument/2006/relationships/customXml" Target="../ink/ink159.xml"/><Relationship Id="rId282" Type="http://schemas.openxmlformats.org/officeDocument/2006/relationships/customXml" Target="../ink/ink250.xml"/><Relationship Id="rId317" Type="http://schemas.openxmlformats.org/officeDocument/2006/relationships/image" Target="../media/image249.png"/><Relationship Id="rId338" Type="http://schemas.openxmlformats.org/officeDocument/2006/relationships/customXml" Target="../ink/ink278.xml"/><Relationship Id="rId359" Type="http://schemas.openxmlformats.org/officeDocument/2006/relationships/image" Target="../media/image270.png"/><Relationship Id="rId8" Type="http://schemas.openxmlformats.org/officeDocument/2006/relationships/customXml" Target="../ink/ink113.xml"/><Relationship Id="rId98" Type="http://schemas.openxmlformats.org/officeDocument/2006/relationships/customXml" Target="../ink/ink158.xml"/><Relationship Id="rId121" Type="http://schemas.openxmlformats.org/officeDocument/2006/relationships/image" Target="../media/image150.png"/><Relationship Id="rId142" Type="http://schemas.openxmlformats.org/officeDocument/2006/relationships/customXml" Target="../ink/ink180.xml"/><Relationship Id="rId163" Type="http://schemas.openxmlformats.org/officeDocument/2006/relationships/image" Target="../media/image172.png"/><Relationship Id="rId184" Type="http://schemas.openxmlformats.org/officeDocument/2006/relationships/customXml" Target="../ink/ink201.xml"/><Relationship Id="rId219" Type="http://schemas.openxmlformats.org/officeDocument/2006/relationships/image" Target="../media/image200.png"/><Relationship Id="rId370" Type="http://schemas.openxmlformats.org/officeDocument/2006/relationships/customXml" Target="../ink/ink294.xml"/><Relationship Id="rId230" Type="http://schemas.openxmlformats.org/officeDocument/2006/relationships/customXml" Target="../ink/ink224.xml"/><Relationship Id="rId251" Type="http://schemas.openxmlformats.org/officeDocument/2006/relationships/image" Target="../media/image216.png"/><Relationship Id="rId25" Type="http://schemas.openxmlformats.org/officeDocument/2006/relationships/image" Target="../media/image102.png"/><Relationship Id="rId46" Type="http://schemas.openxmlformats.org/officeDocument/2006/relationships/customXml" Target="../ink/ink132.xml"/><Relationship Id="rId67" Type="http://schemas.openxmlformats.org/officeDocument/2006/relationships/image" Target="../media/image123.png"/><Relationship Id="rId272" Type="http://schemas.openxmlformats.org/officeDocument/2006/relationships/customXml" Target="../ink/ink245.xml"/><Relationship Id="rId293" Type="http://schemas.openxmlformats.org/officeDocument/2006/relationships/image" Target="../media/image237.png"/><Relationship Id="rId307" Type="http://schemas.openxmlformats.org/officeDocument/2006/relationships/image" Target="../media/image244.png"/><Relationship Id="rId328" Type="http://schemas.openxmlformats.org/officeDocument/2006/relationships/customXml" Target="../ink/ink273.xml"/><Relationship Id="rId349" Type="http://schemas.openxmlformats.org/officeDocument/2006/relationships/image" Target="../media/image265.png"/><Relationship Id="rId88" Type="http://schemas.openxmlformats.org/officeDocument/2006/relationships/customXml" Target="../ink/ink153.xml"/><Relationship Id="rId111" Type="http://schemas.openxmlformats.org/officeDocument/2006/relationships/image" Target="../media/image145.png"/><Relationship Id="rId132" Type="http://schemas.openxmlformats.org/officeDocument/2006/relationships/customXml" Target="../ink/ink175.xml"/><Relationship Id="rId153" Type="http://schemas.openxmlformats.org/officeDocument/2006/relationships/image" Target="../media/image167.png"/><Relationship Id="rId174" Type="http://schemas.openxmlformats.org/officeDocument/2006/relationships/customXml" Target="../ink/ink196.xml"/><Relationship Id="rId195" Type="http://schemas.openxmlformats.org/officeDocument/2006/relationships/image" Target="../media/image188.png"/><Relationship Id="rId209" Type="http://schemas.openxmlformats.org/officeDocument/2006/relationships/image" Target="../media/image195.png"/><Relationship Id="rId360" Type="http://schemas.openxmlformats.org/officeDocument/2006/relationships/customXml" Target="../ink/ink289.xml"/><Relationship Id="rId381" Type="http://schemas.openxmlformats.org/officeDocument/2006/relationships/image" Target="../media/image281.png"/><Relationship Id="rId220" Type="http://schemas.openxmlformats.org/officeDocument/2006/relationships/customXml" Target="../ink/ink219.xml"/><Relationship Id="rId241" Type="http://schemas.openxmlformats.org/officeDocument/2006/relationships/image" Target="../media/image211.png"/><Relationship Id="rId15" Type="http://schemas.openxmlformats.org/officeDocument/2006/relationships/image" Target="../media/image92.png"/><Relationship Id="rId36" Type="http://schemas.openxmlformats.org/officeDocument/2006/relationships/customXml" Target="../ink/ink127.xml"/><Relationship Id="rId57" Type="http://schemas.openxmlformats.org/officeDocument/2006/relationships/image" Target="../media/image118.png"/><Relationship Id="rId262" Type="http://schemas.openxmlformats.org/officeDocument/2006/relationships/customXml" Target="../ink/ink240.xml"/><Relationship Id="rId283" Type="http://schemas.openxmlformats.org/officeDocument/2006/relationships/image" Target="../media/image232.png"/><Relationship Id="rId318" Type="http://schemas.openxmlformats.org/officeDocument/2006/relationships/customXml" Target="../ink/ink268.xml"/><Relationship Id="rId339" Type="http://schemas.openxmlformats.org/officeDocument/2006/relationships/image" Target="../media/image260.png"/><Relationship Id="rId78" Type="http://schemas.openxmlformats.org/officeDocument/2006/relationships/customXml" Target="../ink/ink148.xml"/><Relationship Id="rId99" Type="http://schemas.openxmlformats.org/officeDocument/2006/relationships/image" Target="../media/image139.png"/><Relationship Id="rId101" Type="http://schemas.openxmlformats.org/officeDocument/2006/relationships/image" Target="../media/image140.png"/><Relationship Id="rId122" Type="http://schemas.openxmlformats.org/officeDocument/2006/relationships/customXml" Target="../ink/ink170.xml"/><Relationship Id="rId143" Type="http://schemas.openxmlformats.org/officeDocument/2006/relationships/image" Target="../media/image162.png"/><Relationship Id="rId164" Type="http://schemas.openxmlformats.org/officeDocument/2006/relationships/customXml" Target="../ink/ink191.xml"/><Relationship Id="rId185" Type="http://schemas.openxmlformats.org/officeDocument/2006/relationships/image" Target="../media/image183.png"/><Relationship Id="rId350" Type="http://schemas.openxmlformats.org/officeDocument/2006/relationships/customXml" Target="../ink/ink284.xml"/><Relationship Id="rId371" Type="http://schemas.openxmlformats.org/officeDocument/2006/relationships/image" Target="../media/image276.png"/><Relationship Id="rId9" Type="http://schemas.openxmlformats.org/officeDocument/2006/relationships/image" Target="../media/image89.png"/><Relationship Id="rId210" Type="http://schemas.openxmlformats.org/officeDocument/2006/relationships/customXml" Target="../ink/ink214.xml"/><Relationship Id="rId26" Type="http://schemas.openxmlformats.org/officeDocument/2006/relationships/customXml" Target="../ink/ink122.xml"/><Relationship Id="rId231" Type="http://schemas.openxmlformats.org/officeDocument/2006/relationships/image" Target="../media/image206.png"/><Relationship Id="rId252" Type="http://schemas.openxmlformats.org/officeDocument/2006/relationships/customXml" Target="../ink/ink235.xml"/><Relationship Id="rId273" Type="http://schemas.openxmlformats.org/officeDocument/2006/relationships/image" Target="../media/image227.png"/><Relationship Id="rId294" Type="http://schemas.openxmlformats.org/officeDocument/2006/relationships/customXml" Target="../ink/ink256.xml"/><Relationship Id="rId308" Type="http://schemas.openxmlformats.org/officeDocument/2006/relationships/customXml" Target="../ink/ink263.xml"/><Relationship Id="rId329" Type="http://schemas.openxmlformats.org/officeDocument/2006/relationships/image" Target="../media/image255.png"/><Relationship Id="rId47" Type="http://schemas.openxmlformats.org/officeDocument/2006/relationships/image" Target="../media/image113.png"/><Relationship Id="rId68" Type="http://schemas.openxmlformats.org/officeDocument/2006/relationships/customXml" Target="../ink/ink143.xml"/><Relationship Id="rId89" Type="http://schemas.openxmlformats.org/officeDocument/2006/relationships/image" Target="../media/image134.png"/><Relationship Id="rId112" Type="http://schemas.openxmlformats.org/officeDocument/2006/relationships/customXml" Target="../ink/ink165.xml"/><Relationship Id="rId133" Type="http://schemas.openxmlformats.org/officeDocument/2006/relationships/image" Target="../media/image157.png"/><Relationship Id="rId154" Type="http://schemas.openxmlformats.org/officeDocument/2006/relationships/customXml" Target="../ink/ink186.xml"/><Relationship Id="rId175" Type="http://schemas.openxmlformats.org/officeDocument/2006/relationships/image" Target="../media/image178.png"/><Relationship Id="rId340" Type="http://schemas.openxmlformats.org/officeDocument/2006/relationships/customXml" Target="../ink/ink279.xml"/><Relationship Id="rId361" Type="http://schemas.openxmlformats.org/officeDocument/2006/relationships/image" Target="../media/image271.png"/><Relationship Id="rId196" Type="http://schemas.openxmlformats.org/officeDocument/2006/relationships/customXml" Target="../ink/ink207.xml"/><Relationship Id="rId200" Type="http://schemas.openxmlformats.org/officeDocument/2006/relationships/customXml" Target="../ink/ink209.xml"/><Relationship Id="rId16" Type="http://schemas.openxmlformats.org/officeDocument/2006/relationships/customXml" Target="../ink/ink117.xml"/><Relationship Id="rId221" Type="http://schemas.openxmlformats.org/officeDocument/2006/relationships/image" Target="../media/image201.png"/><Relationship Id="rId242" Type="http://schemas.openxmlformats.org/officeDocument/2006/relationships/customXml" Target="../ink/ink230.xml"/><Relationship Id="rId263" Type="http://schemas.openxmlformats.org/officeDocument/2006/relationships/image" Target="../media/image222.png"/><Relationship Id="rId284" Type="http://schemas.openxmlformats.org/officeDocument/2006/relationships/customXml" Target="../ink/ink251.xml"/><Relationship Id="rId319" Type="http://schemas.openxmlformats.org/officeDocument/2006/relationships/image" Target="../media/image250.png"/><Relationship Id="rId37" Type="http://schemas.openxmlformats.org/officeDocument/2006/relationships/image" Target="../media/image108.png"/><Relationship Id="rId58" Type="http://schemas.openxmlformats.org/officeDocument/2006/relationships/customXml" Target="../ink/ink138.xml"/><Relationship Id="rId79" Type="http://schemas.openxmlformats.org/officeDocument/2006/relationships/image" Target="../media/image129.png"/><Relationship Id="rId102" Type="http://schemas.openxmlformats.org/officeDocument/2006/relationships/customXml" Target="../ink/ink160.xml"/><Relationship Id="rId123" Type="http://schemas.openxmlformats.org/officeDocument/2006/relationships/image" Target="../media/image151.png"/><Relationship Id="rId144" Type="http://schemas.openxmlformats.org/officeDocument/2006/relationships/customXml" Target="../ink/ink181.xml"/><Relationship Id="rId330" Type="http://schemas.openxmlformats.org/officeDocument/2006/relationships/customXml" Target="../ink/ink274.xml"/><Relationship Id="rId90" Type="http://schemas.openxmlformats.org/officeDocument/2006/relationships/customXml" Target="../ink/ink154.xml"/><Relationship Id="rId165" Type="http://schemas.openxmlformats.org/officeDocument/2006/relationships/image" Target="../media/image173.png"/><Relationship Id="rId186" Type="http://schemas.openxmlformats.org/officeDocument/2006/relationships/customXml" Target="../ink/ink202.xml"/><Relationship Id="rId351" Type="http://schemas.openxmlformats.org/officeDocument/2006/relationships/image" Target="../media/image266.png"/><Relationship Id="rId372" Type="http://schemas.openxmlformats.org/officeDocument/2006/relationships/customXml" Target="../ink/ink295.xml"/><Relationship Id="rId211" Type="http://schemas.openxmlformats.org/officeDocument/2006/relationships/image" Target="../media/image196.png"/><Relationship Id="rId232" Type="http://schemas.openxmlformats.org/officeDocument/2006/relationships/customXml" Target="../ink/ink225.xml"/><Relationship Id="rId253" Type="http://schemas.openxmlformats.org/officeDocument/2006/relationships/image" Target="../media/image217.png"/><Relationship Id="rId274" Type="http://schemas.openxmlformats.org/officeDocument/2006/relationships/customXml" Target="../ink/ink246.xml"/><Relationship Id="rId295" Type="http://schemas.openxmlformats.org/officeDocument/2006/relationships/image" Target="../media/image238.png"/><Relationship Id="rId309" Type="http://schemas.openxmlformats.org/officeDocument/2006/relationships/image" Target="../media/image245.png"/><Relationship Id="rId27" Type="http://schemas.openxmlformats.org/officeDocument/2006/relationships/image" Target="../media/image103.png"/><Relationship Id="rId48" Type="http://schemas.openxmlformats.org/officeDocument/2006/relationships/customXml" Target="../ink/ink133.xml"/><Relationship Id="rId69" Type="http://schemas.openxmlformats.org/officeDocument/2006/relationships/image" Target="../media/image124.png"/><Relationship Id="rId113" Type="http://schemas.openxmlformats.org/officeDocument/2006/relationships/image" Target="../media/image146.png"/><Relationship Id="rId134" Type="http://schemas.openxmlformats.org/officeDocument/2006/relationships/customXml" Target="../ink/ink176.xml"/><Relationship Id="rId320" Type="http://schemas.openxmlformats.org/officeDocument/2006/relationships/customXml" Target="../ink/ink269.xml"/><Relationship Id="rId80" Type="http://schemas.openxmlformats.org/officeDocument/2006/relationships/customXml" Target="../ink/ink149.xml"/><Relationship Id="rId155" Type="http://schemas.openxmlformats.org/officeDocument/2006/relationships/image" Target="../media/image168.png"/><Relationship Id="rId176" Type="http://schemas.openxmlformats.org/officeDocument/2006/relationships/customXml" Target="../ink/ink197.xml"/><Relationship Id="rId197" Type="http://schemas.openxmlformats.org/officeDocument/2006/relationships/image" Target="../media/image189.png"/><Relationship Id="rId341" Type="http://schemas.openxmlformats.org/officeDocument/2006/relationships/image" Target="../media/image261.png"/><Relationship Id="rId362" Type="http://schemas.openxmlformats.org/officeDocument/2006/relationships/customXml" Target="../ink/ink290.xml"/><Relationship Id="rId201" Type="http://schemas.openxmlformats.org/officeDocument/2006/relationships/image" Target="../media/image191.png"/><Relationship Id="rId222" Type="http://schemas.openxmlformats.org/officeDocument/2006/relationships/customXml" Target="../ink/ink220.xml"/><Relationship Id="rId243" Type="http://schemas.openxmlformats.org/officeDocument/2006/relationships/image" Target="../media/image212.png"/><Relationship Id="rId264" Type="http://schemas.openxmlformats.org/officeDocument/2006/relationships/customXml" Target="../ink/ink241.xml"/><Relationship Id="rId285" Type="http://schemas.openxmlformats.org/officeDocument/2006/relationships/image" Target="../media/image233.png"/><Relationship Id="rId17" Type="http://schemas.openxmlformats.org/officeDocument/2006/relationships/image" Target="../media/image93.png"/><Relationship Id="rId38" Type="http://schemas.openxmlformats.org/officeDocument/2006/relationships/customXml" Target="../ink/ink128.xml"/><Relationship Id="rId59" Type="http://schemas.openxmlformats.org/officeDocument/2006/relationships/image" Target="../media/image119.png"/><Relationship Id="rId103" Type="http://schemas.openxmlformats.org/officeDocument/2006/relationships/image" Target="../media/image141.png"/><Relationship Id="rId124" Type="http://schemas.openxmlformats.org/officeDocument/2006/relationships/customXml" Target="../ink/ink171.xml"/><Relationship Id="rId310" Type="http://schemas.openxmlformats.org/officeDocument/2006/relationships/customXml" Target="../ink/ink264.xml"/><Relationship Id="rId70" Type="http://schemas.openxmlformats.org/officeDocument/2006/relationships/customXml" Target="../ink/ink144.xml"/><Relationship Id="rId91" Type="http://schemas.openxmlformats.org/officeDocument/2006/relationships/image" Target="../media/image135.png"/><Relationship Id="rId145" Type="http://schemas.openxmlformats.org/officeDocument/2006/relationships/image" Target="../media/image163.png"/><Relationship Id="rId166" Type="http://schemas.openxmlformats.org/officeDocument/2006/relationships/customXml" Target="../ink/ink192.xml"/><Relationship Id="rId187" Type="http://schemas.openxmlformats.org/officeDocument/2006/relationships/image" Target="../media/image184.png"/><Relationship Id="rId331" Type="http://schemas.openxmlformats.org/officeDocument/2006/relationships/image" Target="../media/image256.png"/><Relationship Id="rId352" Type="http://schemas.openxmlformats.org/officeDocument/2006/relationships/customXml" Target="../ink/ink285.xml"/><Relationship Id="rId373" Type="http://schemas.openxmlformats.org/officeDocument/2006/relationships/image" Target="../media/image277.png"/><Relationship Id="rId1" Type="http://schemas.openxmlformats.org/officeDocument/2006/relationships/slideLayout" Target="../slideLayouts/slideLayout14.xml"/><Relationship Id="rId212" Type="http://schemas.openxmlformats.org/officeDocument/2006/relationships/customXml" Target="../ink/ink215.xml"/><Relationship Id="rId233" Type="http://schemas.openxmlformats.org/officeDocument/2006/relationships/image" Target="../media/image207.png"/><Relationship Id="rId254" Type="http://schemas.openxmlformats.org/officeDocument/2006/relationships/customXml" Target="../ink/ink236.xml"/><Relationship Id="rId28" Type="http://schemas.openxmlformats.org/officeDocument/2006/relationships/customXml" Target="../ink/ink123.xml"/><Relationship Id="rId49" Type="http://schemas.openxmlformats.org/officeDocument/2006/relationships/image" Target="../media/image114.png"/><Relationship Id="rId114" Type="http://schemas.openxmlformats.org/officeDocument/2006/relationships/customXml" Target="../ink/ink166.xml"/><Relationship Id="rId275" Type="http://schemas.openxmlformats.org/officeDocument/2006/relationships/image" Target="../media/image228.png"/><Relationship Id="rId296" Type="http://schemas.openxmlformats.org/officeDocument/2006/relationships/customXml" Target="../ink/ink257.xml"/><Relationship Id="rId300" Type="http://schemas.openxmlformats.org/officeDocument/2006/relationships/customXml" Target="../ink/ink259.xml"/><Relationship Id="rId60" Type="http://schemas.openxmlformats.org/officeDocument/2006/relationships/customXml" Target="../ink/ink139.xml"/><Relationship Id="rId81" Type="http://schemas.openxmlformats.org/officeDocument/2006/relationships/image" Target="../media/image130.png"/><Relationship Id="rId135" Type="http://schemas.openxmlformats.org/officeDocument/2006/relationships/image" Target="../media/image158.png"/><Relationship Id="rId156" Type="http://schemas.openxmlformats.org/officeDocument/2006/relationships/customXml" Target="../ink/ink187.xml"/><Relationship Id="rId177" Type="http://schemas.openxmlformats.org/officeDocument/2006/relationships/image" Target="../media/image179.png"/><Relationship Id="rId198" Type="http://schemas.openxmlformats.org/officeDocument/2006/relationships/customXml" Target="../ink/ink208.xml"/><Relationship Id="rId321" Type="http://schemas.openxmlformats.org/officeDocument/2006/relationships/image" Target="../media/image251.png"/><Relationship Id="rId342" Type="http://schemas.openxmlformats.org/officeDocument/2006/relationships/customXml" Target="../ink/ink280.xml"/><Relationship Id="rId363" Type="http://schemas.openxmlformats.org/officeDocument/2006/relationships/image" Target="../media/image272.png"/><Relationship Id="rId202" Type="http://schemas.openxmlformats.org/officeDocument/2006/relationships/customXml" Target="../ink/ink210.xml"/><Relationship Id="rId223" Type="http://schemas.openxmlformats.org/officeDocument/2006/relationships/image" Target="../media/image202.png"/><Relationship Id="rId244" Type="http://schemas.openxmlformats.org/officeDocument/2006/relationships/customXml" Target="../ink/ink231.xml"/><Relationship Id="rId18" Type="http://schemas.openxmlformats.org/officeDocument/2006/relationships/customXml" Target="../ink/ink118.xml"/><Relationship Id="rId39" Type="http://schemas.openxmlformats.org/officeDocument/2006/relationships/image" Target="../media/image109.png"/><Relationship Id="rId265" Type="http://schemas.openxmlformats.org/officeDocument/2006/relationships/image" Target="../media/image223.png"/><Relationship Id="rId286" Type="http://schemas.openxmlformats.org/officeDocument/2006/relationships/customXml" Target="../ink/ink252.xml"/><Relationship Id="rId50" Type="http://schemas.openxmlformats.org/officeDocument/2006/relationships/customXml" Target="../ink/ink134.xml"/><Relationship Id="rId104" Type="http://schemas.openxmlformats.org/officeDocument/2006/relationships/customXml" Target="../ink/ink161.xml"/><Relationship Id="rId125" Type="http://schemas.openxmlformats.org/officeDocument/2006/relationships/image" Target="../media/image152.png"/><Relationship Id="rId146" Type="http://schemas.openxmlformats.org/officeDocument/2006/relationships/customXml" Target="../ink/ink182.xml"/><Relationship Id="rId167" Type="http://schemas.openxmlformats.org/officeDocument/2006/relationships/image" Target="../media/image174.png"/><Relationship Id="rId188" Type="http://schemas.openxmlformats.org/officeDocument/2006/relationships/customXml" Target="../ink/ink203.xml"/><Relationship Id="rId311" Type="http://schemas.openxmlformats.org/officeDocument/2006/relationships/image" Target="../media/image246.png"/><Relationship Id="rId332" Type="http://schemas.openxmlformats.org/officeDocument/2006/relationships/customXml" Target="../ink/ink275.xml"/><Relationship Id="rId353" Type="http://schemas.openxmlformats.org/officeDocument/2006/relationships/image" Target="../media/image267.png"/><Relationship Id="rId374" Type="http://schemas.openxmlformats.org/officeDocument/2006/relationships/customXml" Target="../ink/ink296.xml"/><Relationship Id="rId71" Type="http://schemas.openxmlformats.org/officeDocument/2006/relationships/image" Target="../media/image125.png"/><Relationship Id="rId92" Type="http://schemas.openxmlformats.org/officeDocument/2006/relationships/customXml" Target="../ink/ink155.xml"/><Relationship Id="rId213" Type="http://schemas.openxmlformats.org/officeDocument/2006/relationships/image" Target="../media/image197.png"/><Relationship Id="rId234" Type="http://schemas.openxmlformats.org/officeDocument/2006/relationships/customXml" Target="../ink/ink226.xml"/><Relationship Id="rId2" Type="http://schemas.openxmlformats.org/officeDocument/2006/relationships/notesSlide" Target="../notesSlides/notesSlide9.xml"/><Relationship Id="rId29" Type="http://schemas.openxmlformats.org/officeDocument/2006/relationships/image" Target="../media/image104.png"/><Relationship Id="rId255" Type="http://schemas.openxmlformats.org/officeDocument/2006/relationships/image" Target="../media/image218.png"/><Relationship Id="rId276" Type="http://schemas.openxmlformats.org/officeDocument/2006/relationships/customXml" Target="../ink/ink247.xml"/><Relationship Id="rId297" Type="http://schemas.openxmlformats.org/officeDocument/2006/relationships/image" Target="../media/image239.png"/><Relationship Id="rId40" Type="http://schemas.openxmlformats.org/officeDocument/2006/relationships/customXml" Target="../ink/ink129.xml"/><Relationship Id="rId115" Type="http://schemas.openxmlformats.org/officeDocument/2006/relationships/image" Target="../media/image147.png"/><Relationship Id="rId136" Type="http://schemas.openxmlformats.org/officeDocument/2006/relationships/customXml" Target="../ink/ink177.xml"/><Relationship Id="rId157" Type="http://schemas.openxmlformats.org/officeDocument/2006/relationships/image" Target="../media/image169.png"/><Relationship Id="rId178" Type="http://schemas.openxmlformats.org/officeDocument/2006/relationships/customXml" Target="../ink/ink198.xml"/><Relationship Id="rId301" Type="http://schemas.openxmlformats.org/officeDocument/2006/relationships/image" Target="../media/image241.png"/><Relationship Id="rId322" Type="http://schemas.openxmlformats.org/officeDocument/2006/relationships/customXml" Target="../ink/ink270.xml"/><Relationship Id="rId343" Type="http://schemas.openxmlformats.org/officeDocument/2006/relationships/image" Target="../media/image262.png"/><Relationship Id="rId364" Type="http://schemas.openxmlformats.org/officeDocument/2006/relationships/customXml" Target="../ink/ink291.xml"/><Relationship Id="rId61" Type="http://schemas.openxmlformats.org/officeDocument/2006/relationships/image" Target="../media/image120.png"/><Relationship Id="rId82" Type="http://schemas.openxmlformats.org/officeDocument/2006/relationships/customXml" Target="../ink/ink150.xml"/><Relationship Id="rId199" Type="http://schemas.openxmlformats.org/officeDocument/2006/relationships/image" Target="../media/image190.png"/><Relationship Id="rId203" Type="http://schemas.openxmlformats.org/officeDocument/2006/relationships/image" Target="../media/image192.png"/><Relationship Id="rId19" Type="http://schemas.openxmlformats.org/officeDocument/2006/relationships/image" Target="../media/image94.png"/><Relationship Id="rId224" Type="http://schemas.openxmlformats.org/officeDocument/2006/relationships/customXml" Target="../ink/ink221.xml"/><Relationship Id="rId245" Type="http://schemas.openxmlformats.org/officeDocument/2006/relationships/image" Target="../media/image213.png"/><Relationship Id="rId266" Type="http://schemas.openxmlformats.org/officeDocument/2006/relationships/customXml" Target="../ink/ink242.xml"/><Relationship Id="rId287" Type="http://schemas.openxmlformats.org/officeDocument/2006/relationships/image" Target="../media/image234.png"/><Relationship Id="rId30" Type="http://schemas.openxmlformats.org/officeDocument/2006/relationships/customXml" Target="../ink/ink124.xml"/><Relationship Id="rId105" Type="http://schemas.openxmlformats.org/officeDocument/2006/relationships/image" Target="../media/image142.png"/><Relationship Id="rId126" Type="http://schemas.openxmlformats.org/officeDocument/2006/relationships/customXml" Target="../ink/ink172.xml"/><Relationship Id="rId147" Type="http://schemas.openxmlformats.org/officeDocument/2006/relationships/image" Target="../media/image164.png"/><Relationship Id="rId168" Type="http://schemas.openxmlformats.org/officeDocument/2006/relationships/customXml" Target="../ink/ink193.xml"/><Relationship Id="rId312" Type="http://schemas.openxmlformats.org/officeDocument/2006/relationships/customXml" Target="../ink/ink265.xml"/><Relationship Id="rId333" Type="http://schemas.openxmlformats.org/officeDocument/2006/relationships/image" Target="../media/image257.png"/><Relationship Id="rId354" Type="http://schemas.openxmlformats.org/officeDocument/2006/relationships/customXml" Target="../ink/ink286.xml"/><Relationship Id="rId51" Type="http://schemas.openxmlformats.org/officeDocument/2006/relationships/image" Target="../media/image115.png"/><Relationship Id="rId72" Type="http://schemas.openxmlformats.org/officeDocument/2006/relationships/customXml" Target="../ink/ink145.xml"/><Relationship Id="rId93" Type="http://schemas.openxmlformats.org/officeDocument/2006/relationships/image" Target="../media/image136.png"/><Relationship Id="rId189" Type="http://schemas.openxmlformats.org/officeDocument/2006/relationships/image" Target="../media/image185.png"/><Relationship Id="rId375" Type="http://schemas.openxmlformats.org/officeDocument/2006/relationships/image" Target="../media/image278.png"/><Relationship Id="rId3" Type="http://schemas.openxmlformats.org/officeDocument/2006/relationships/image" Target="../media/image86.png"/><Relationship Id="rId214" Type="http://schemas.openxmlformats.org/officeDocument/2006/relationships/customXml" Target="../ink/ink216.xml"/><Relationship Id="rId235" Type="http://schemas.openxmlformats.org/officeDocument/2006/relationships/image" Target="../media/image208.png"/><Relationship Id="rId256" Type="http://schemas.openxmlformats.org/officeDocument/2006/relationships/customXml" Target="../ink/ink237.xml"/><Relationship Id="rId277" Type="http://schemas.openxmlformats.org/officeDocument/2006/relationships/image" Target="../media/image229.png"/><Relationship Id="rId298" Type="http://schemas.openxmlformats.org/officeDocument/2006/relationships/customXml" Target="../ink/ink258.xml"/><Relationship Id="rId116" Type="http://schemas.openxmlformats.org/officeDocument/2006/relationships/customXml" Target="../ink/ink167.xml"/><Relationship Id="rId137" Type="http://schemas.openxmlformats.org/officeDocument/2006/relationships/image" Target="../media/image159.png"/><Relationship Id="rId158" Type="http://schemas.openxmlformats.org/officeDocument/2006/relationships/customXml" Target="../ink/ink188.xml"/><Relationship Id="rId302" Type="http://schemas.openxmlformats.org/officeDocument/2006/relationships/customXml" Target="../ink/ink260.xml"/><Relationship Id="rId323" Type="http://schemas.openxmlformats.org/officeDocument/2006/relationships/image" Target="../media/image252.png"/><Relationship Id="rId344" Type="http://schemas.openxmlformats.org/officeDocument/2006/relationships/customXml" Target="../ink/ink281.xml"/><Relationship Id="rId20" Type="http://schemas.openxmlformats.org/officeDocument/2006/relationships/customXml" Target="../ink/ink119.xml"/><Relationship Id="rId41" Type="http://schemas.openxmlformats.org/officeDocument/2006/relationships/image" Target="../media/image110.png"/><Relationship Id="rId62" Type="http://schemas.openxmlformats.org/officeDocument/2006/relationships/customXml" Target="../ink/ink140.xml"/><Relationship Id="rId83" Type="http://schemas.openxmlformats.org/officeDocument/2006/relationships/image" Target="../media/image131.png"/><Relationship Id="rId179" Type="http://schemas.openxmlformats.org/officeDocument/2006/relationships/image" Target="../media/image180.png"/><Relationship Id="rId365" Type="http://schemas.openxmlformats.org/officeDocument/2006/relationships/image" Target="../media/image273.png"/><Relationship Id="rId190" Type="http://schemas.openxmlformats.org/officeDocument/2006/relationships/customXml" Target="../ink/ink204.xml"/><Relationship Id="rId204" Type="http://schemas.openxmlformats.org/officeDocument/2006/relationships/customXml" Target="../ink/ink211.xml"/><Relationship Id="rId225" Type="http://schemas.openxmlformats.org/officeDocument/2006/relationships/image" Target="../media/image203.png"/><Relationship Id="rId246" Type="http://schemas.openxmlformats.org/officeDocument/2006/relationships/customXml" Target="../ink/ink232.xml"/><Relationship Id="rId267" Type="http://schemas.openxmlformats.org/officeDocument/2006/relationships/image" Target="../media/image224.png"/><Relationship Id="rId288" Type="http://schemas.openxmlformats.org/officeDocument/2006/relationships/customXml" Target="../ink/ink253.xml"/><Relationship Id="rId106" Type="http://schemas.openxmlformats.org/officeDocument/2006/relationships/customXml" Target="../ink/ink162.xml"/><Relationship Id="rId127" Type="http://schemas.openxmlformats.org/officeDocument/2006/relationships/image" Target="../media/image153.png"/><Relationship Id="rId313" Type="http://schemas.openxmlformats.org/officeDocument/2006/relationships/image" Target="../media/image247.png"/><Relationship Id="rId10" Type="http://schemas.openxmlformats.org/officeDocument/2006/relationships/customXml" Target="../ink/ink114.xml"/><Relationship Id="rId31" Type="http://schemas.openxmlformats.org/officeDocument/2006/relationships/image" Target="../media/image105.png"/><Relationship Id="rId52" Type="http://schemas.openxmlformats.org/officeDocument/2006/relationships/customXml" Target="../ink/ink135.xml"/><Relationship Id="rId73" Type="http://schemas.openxmlformats.org/officeDocument/2006/relationships/image" Target="../media/image126.png"/><Relationship Id="rId94" Type="http://schemas.openxmlformats.org/officeDocument/2006/relationships/customXml" Target="../ink/ink156.xml"/><Relationship Id="rId148" Type="http://schemas.openxmlformats.org/officeDocument/2006/relationships/customXml" Target="../ink/ink183.xml"/><Relationship Id="rId169" Type="http://schemas.openxmlformats.org/officeDocument/2006/relationships/image" Target="../media/image175.png"/><Relationship Id="rId334" Type="http://schemas.openxmlformats.org/officeDocument/2006/relationships/customXml" Target="../ink/ink276.xml"/><Relationship Id="rId355" Type="http://schemas.openxmlformats.org/officeDocument/2006/relationships/image" Target="../media/image268.png"/><Relationship Id="rId376" Type="http://schemas.openxmlformats.org/officeDocument/2006/relationships/customXml" Target="../ink/ink297.xml"/><Relationship Id="rId4" Type="http://schemas.openxmlformats.org/officeDocument/2006/relationships/customXml" Target="../ink/ink111.xml"/><Relationship Id="rId180" Type="http://schemas.openxmlformats.org/officeDocument/2006/relationships/customXml" Target="../ink/ink199.xml"/><Relationship Id="rId215" Type="http://schemas.openxmlformats.org/officeDocument/2006/relationships/image" Target="../media/image198.png"/><Relationship Id="rId236" Type="http://schemas.openxmlformats.org/officeDocument/2006/relationships/customXml" Target="../ink/ink227.xml"/><Relationship Id="rId257" Type="http://schemas.openxmlformats.org/officeDocument/2006/relationships/image" Target="../media/image219.png"/><Relationship Id="rId278" Type="http://schemas.openxmlformats.org/officeDocument/2006/relationships/customXml" Target="../ink/ink24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5.png"/><Relationship Id="rId18" Type="http://schemas.openxmlformats.org/officeDocument/2006/relationships/customXml" Target="../ink/ink10.xml"/><Relationship Id="rId3" Type="http://schemas.openxmlformats.org/officeDocument/2006/relationships/image" Target="../media/image3.emf"/><Relationship Id="rId21" Type="http://schemas.openxmlformats.org/officeDocument/2006/relationships/image" Target="../media/image9.png"/><Relationship Id="rId7" Type="http://schemas.openxmlformats.org/officeDocument/2006/relationships/image" Target="../media/image2.png"/><Relationship Id="rId12" Type="http://schemas.openxmlformats.org/officeDocument/2006/relationships/customXml" Target="../ink/ink7.xml"/><Relationship Id="rId17" Type="http://schemas.openxmlformats.org/officeDocument/2006/relationships/image" Target="../media/image7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4.png"/><Relationship Id="rId5" Type="http://schemas.openxmlformats.org/officeDocument/2006/relationships/image" Target="../media/image154.png"/><Relationship Id="rId15" Type="http://schemas.openxmlformats.org/officeDocument/2006/relationships/image" Target="../media/image6.png"/><Relationship Id="rId23" Type="http://schemas.openxmlformats.org/officeDocument/2006/relationships/image" Target="../media/image10.png"/><Relationship Id="rId10" Type="http://schemas.openxmlformats.org/officeDocument/2006/relationships/customXml" Target="../ink/ink6.xml"/><Relationship Id="rId19" Type="http://schemas.openxmlformats.org/officeDocument/2006/relationships/image" Target="../media/image8.png"/><Relationship Id="rId4" Type="http://schemas.openxmlformats.org/officeDocument/2006/relationships/customXml" Target="../ink/ink3.xml"/><Relationship Id="rId9" Type="http://schemas.openxmlformats.org/officeDocument/2006/relationships/image" Target="../media/image3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3" Type="http://schemas.openxmlformats.org/officeDocument/2006/relationships/image" Target="../media/image910.png"/><Relationship Id="rId7" Type="http://schemas.openxmlformats.org/officeDocument/2006/relationships/image" Target="../media/image12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emf"/><Relationship Id="rId5" Type="http://schemas.openxmlformats.org/officeDocument/2006/relationships/customXml" Target="../ink/ink18.xml"/><Relationship Id="rId4" Type="http://schemas.openxmlformats.org/officeDocument/2006/relationships/image" Target="../media/image1010.png"/><Relationship Id="rId9" Type="http://schemas.openxmlformats.org/officeDocument/2006/relationships/image" Target="../media/image14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customXml" Target="../ink/ink22.xml"/><Relationship Id="rId18" Type="http://schemas.openxmlformats.org/officeDocument/2006/relationships/image" Target="../media/image24.emf"/><Relationship Id="rId26" Type="http://schemas.openxmlformats.org/officeDocument/2006/relationships/image" Target="../media/image28.emf"/><Relationship Id="rId3" Type="http://schemas.openxmlformats.org/officeDocument/2006/relationships/image" Target="../media/image17.png"/><Relationship Id="rId21" Type="http://schemas.openxmlformats.org/officeDocument/2006/relationships/customXml" Target="../ink/ink26.xml"/><Relationship Id="rId7" Type="http://schemas.openxmlformats.org/officeDocument/2006/relationships/image" Target="../media/image17.emf"/><Relationship Id="rId12" Type="http://schemas.openxmlformats.org/officeDocument/2006/relationships/image" Target="../media/image21.png"/><Relationship Id="rId17" Type="http://schemas.openxmlformats.org/officeDocument/2006/relationships/customXml" Target="../ink/ink24.xml"/><Relationship Id="rId25" Type="http://schemas.openxmlformats.org/officeDocument/2006/relationships/customXml" Target="../ink/ink28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emf"/><Relationship Id="rId20" Type="http://schemas.openxmlformats.org/officeDocument/2006/relationships/image" Target="../media/image25.emf"/><Relationship Id="rId29" Type="http://schemas.openxmlformats.org/officeDocument/2006/relationships/customXml" Target="../ink/ink30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20.xml"/><Relationship Id="rId11" Type="http://schemas.openxmlformats.org/officeDocument/2006/relationships/image" Target="../media/image20.png"/><Relationship Id="rId24" Type="http://schemas.openxmlformats.org/officeDocument/2006/relationships/image" Target="../media/image27.emf"/><Relationship Id="rId32" Type="http://schemas.openxmlformats.org/officeDocument/2006/relationships/image" Target="../media/image32.png"/><Relationship Id="rId5" Type="http://schemas.openxmlformats.org/officeDocument/2006/relationships/image" Target="../media/image16.emf"/><Relationship Id="rId15" Type="http://schemas.openxmlformats.org/officeDocument/2006/relationships/customXml" Target="../ink/ink23.xml"/><Relationship Id="rId23" Type="http://schemas.openxmlformats.org/officeDocument/2006/relationships/customXml" Target="../ink/ink27.xml"/><Relationship Id="rId28" Type="http://schemas.openxmlformats.org/officeDocument/2006/relationships/image" Target="../media/image29.emf"/><Relationship Id="rId10" Type="http://schemas.openxmlformats.org/officeDocument/2006/relationships/image" Target="../media/image19.png"/><Relationship Id="rId19" Type="http://schemas.openxmlformats.org/officeDocument/2006/relationships/customXml" Target="../ink/ink25.xml"/><Relationship Id="rId31" Type="http://schemas.openxmlformats.org/officeDocument/2006/relationships/image" Target="../media/image31.png"/><Relationship Id="rId4" Type="http://schemas.openxmlformats.org/officeDocument/2006/relationships/customXml" Target="../ink/ink19.xml"/><Relationship Id="rId9" Type="http://schemas.openxmlformats.org/officeDocument/2006/relationships/image" Target="../media/image18.emf"/><Relationship Id="rId14" Type="http://schemas.openxmlformats.org/officeDocument/2006/relationships/image" Target="../media/image22.emf"/><Relationship Id="rId22" Type="http://schemas.openxmlformats.org/officeDocument/2006/relationships/image" Target="../media/image26.emf"/><Relationship Id="rId27" Type="http://schemas.openxmlformats.org/officeDocument/2006/relationships/customXml" Target="../ink/ink29.xml"/><Relationship Id="rId30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2" y="1372475"/>
            <a:ext cx="116091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calculate the length of an arc, area of a sector and area of a segment, when the included angle is in degrees or radians.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4001611"/>
            <a:ext cx="10973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cs typeface="Arial" panose="020B0604020202020204" pitchFamily="34" charset="0"/>
              </a:rPr>
              <a:t>calculate the length of an arc, area of a sector and area of a segment, when the included angle is in degrees or radians.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5AD7-34FC-BC4C-86BE-35D9E87E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of a sector (in degrees)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26;p52">
                <a:extLst>
                  <a:ext uri="{FF2B5EF4-FFF2-40B4-BE49-F238E27FC236}">
                    <a16:creationId xmlns:a16="http://schemas.microsoft.com/office/drawing/2014/main" id="{E9156C6F-E3A0-D24C-87FC-120D90341E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8359" y="1540800"/>
                <a:ext cx="3837000" cy="3982671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AU" sz="2400" dirty="0"/>
                  <a:t>Recall that the area of a sector, </a:t>
                </a:r>
                <a:r>
                  <a:rPr lang="en-AU" sz="2400" i="1" dirty="0">
                    <a:latin typeface="Times New Roman"/>
                    <a:cs typeface="Times New Roman"/>
                    <a:sym typeface="Times New Roman"/>
                  </a:rPr>
                  <a:t>A</a:t>
                </a:r>
                <a:r>
                  <a:rPr lang="en-AU" sz="2400" dirty="0"/>
                  <a:t>, that subtends an angle of 𝜃, at the centre of the circle is a </a:t>
                </a:r>
                <a:r>
                  <a:rPr lang="en-AU" sz="2400" b="1" dirty="0"/>
                  <a:t>“proportion of the area”</a:t>
                </a:r>
                <a:r>
                  <a:rPr lang="en-AU" sz="2400" dirty="0"/>
                  <a:t>, given by: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360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den>
                          </m:f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" name="Google Shape;426;p5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9156C6F-E3A0-D24C-87FC-120D90341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359" y="1540800"/>
                <a:ext cx="3837000" cy="3982671"/>
              </a:xfrm>
              <a:prstGeom prst="rect">
                <a:avLst/>
              </a:prstGeom>
              <a:blipFill rotWithShape="0">
                <a:blip r:embed="rId2"/>
                <a:stretch>
                  <a:fillRect l="-2208" t="-1368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oogle Shape;453;p55">
            <a:extLst>
              <a:ext uri="{FF2B5EF4-FFF2-40B4-BE49-F238E27FC236}">
                <a16:creationId xmlns:a16="http://schemas.microsoft.com/office/drawing/2014/main" id="{8B9BA120-8837-E441-9679-FEF50ED32C2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405" y="1828371"/>
            <a:ext cx="3693254" cy="36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94190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5AD7-34FC-BC4C-86BE-35D9E87E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of a sector (in radians)</a:t>
            </a:r>
          </a:p>
        </p:txBody>
      </p:sp>
      <p:pic>
        <p:nvPicPr>
          <p:cNvPr id="4" name="Google Shape;430;p52">
            <a:extLst>
              <a:ext uri="{FF2B5EF4-FFF2-40B4-BE49-F238E27FC236}">
                <a16:creationId xmlns:a16="http://schemas.microsoft.com/office/drawing/2014/main" id="{09093BC4-1FDF-6542-9217-0BC66DC61D44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12828" y="2240285"/>
            <a:ext cx="3470832" cy="328318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936963-7CF8-014C-B94F-3B83D1556A7F}"/>
                  </a:ext>
                </a:extLst>
              </p:cNvPr>
              <p:cNvSpPr txBox="1"/>
              <p:nvPr/>
            </p:nvSpPr>
            <p:spPr>
              <a:xfrm>
                <a:off x="5529649" y="1433384"/>
                <a:ext cx="5202194" cy="589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chemeClr val="dk1"/>
                    </a:solidFill>
                  </a:rPr>
                  <a:t>Use your knowledge of the relationship between </a:t>
                </a:r>
                <a:r>
                  <a:rPr lang="en-AU" sz="2400" i="1" dirty="0">
                    <a:solidFill>
                      <a:srgbClr val="FF0000"/>
                    </a:solidFill>
                  </a:rPr>
                  <a:t>degrees</a:t>
                </a:r>
                <a:r>
                  <a:rPr lang="en-AU" sz="2400" dirty="0">
                    <a:solidFill>
                      <a:schemeClr val="dk1"/>
                    </a:solidFill>
                  </a:rPr>
                  <a:t> and </a:t>
                </a:r>
                <a:r>
                  <a:rPr lang="en-AU" sz="2400" b="1" i="1" dirty="0">
                    <a:solidFill>
                      <a:srgbClr val="FF0000"/>
                    </a:solidFill>
                  </a:rPr>
                  <a:t>radians</a:t>
                </a:r>
                <a:r>
                  <a:rPr lang="en-AU" sz="2400" i="1" dirty="0">
                    <a:solidFill>
                      <a:schemeClr val="dk1"/>
                    </a:solidFill>
                  </a:rPr>
                  <a:t> </a:t>
                </a:r>
                <a:r>
                  <a:rPr lang="en-AU" sz="2400" dirty="0">
                    <a:solidFill>
                      <a:schemeClr val="dk1"/>
                    </a:solidFill>
                  </a:rPr>
                  <a:t>to derive the rule for the area of a sector in radians.</a:t>
                </a:r>
              </a:p>
              <a:p>
                <a:endParaRPr lang="en-AU" sz="2400" dirty="0">
                  <a:solidFill>
                    <a:schemeClr val="dk1"/>
                  </a:solidFill>
                </a:endParaRPr>
              </a:p>
              <a:p>
                <a:pPr>
                  <a:spcBef>
                    <a:spcPts val="1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360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den>
                          </m:f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1600"/>
                  </a:spcBef>
                </a:pPr>
                <a:endParaRPr lang="en-US" sz="2400" dirty="0"/>
              </a:p>
              <a:p>
                <a:pPr>
                  <a:spcBef>
                    <a:spcPts val="1600"/>
                  </a:spcBef>
                </a:pPr>
                <a:r>
                  <a:rPr lang="en-US" sz="2400" dirty="0"/>
                  <a:t>Given that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360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°=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600"/>
                  </a:spcBef>
                </a:pPr>
                <a:endParaRPr lang="en-AU" sz="24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1600"/>
                  </a:spcBef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5936963-7CF8-014C-B94F-3B83D1556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649" y="1433384"/>
                <a:ext cx="5202194" cy="5896742"/>
              </a:xfrm>
              <a:prstGeom prst="rect">
                <a:avLst/>
              </a:prstGeom>
              <a:blipFill rotWithShape="0">
                <a:blip r:embed="rId3"/>
                <a:stretch>
                  <a:fillRect l="-1758" t="-827" r="-1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105547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5AD7-34FC-BC4C-86BE-35D9E87E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of a sector</a:t>
            </a:r>
          </a:p>
        </p:txBody>
      </p:sp>
      <p:pic>
        <p:nvPicPr>
          <p:cNvPr id="4" name="Google Shape;430;p52">
            <a:extLst>
              <a:ext uri="{FF2B5EF4-FFF2-40B4-BE49-F238E27FC236}">
                <a16:creationId xmlns:a16="http://schemas.microsoft.com/office/drawing/2014/main" id="{09093BC4-1FDF-6542-9217-0BC66DC61D44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2428" y="1772148"/>
            <a:ext cx="3470832" cy="328318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936963-7CF8-014C-B94F-3B83D1556A7F}"/>
                  </a:ext>
                </a:extLst>
              </p:cNvPr>
              <p:cNvSpPr txBox="1"/>
              <p:nvPr/>
            </p:nvSpPr>
            <p:spPr>
              <a:xfrm>
                <a:off x="5529649" y="1433384"/>
                <a:ext cx="5202194" cy="3844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chemeClr val="dk1"/>
                    </a:solidFill>
                  </a:rPr>
                  <a:t>In degrees:</a:t>
                </a:r>
              </a:p>
              <a:p>
                <a:pPr>
                  <a:spcBef>
                    <a:spcPts val="1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360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den>
                          </m:f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1600"/>
                  </a:spcBef>
                </a:pPr>
                <a:endParaRPr lang="en-US" sz="2400" dirty="0"/>
              </a:p>
              <a:p>
                <a:pPr>
                  <a:spcBef>
                    <a:spcPts val="1600"/>
                  </a:spcBef>
                </a:pPr>
                <a:r>
                  <a:rPr lang="en-AU" sz="2400" dirty="0">
                    <a:latin typeface="Cambria Math" panose="02040503050406030204" pitchFamily="18" charset="0"/>
                  </a:rPr>
                  <a:t>In radians:</a:t>
                </a:r>
              </a:p>
              <a:p>
                <a:pPr>
                  <a:spcBef>
                    <a:spcPts val="1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1600"/>
                  </a:spcBef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5936963-7CF8-014C-B94F-3B83D1556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649" y="1433384"/>
                <a:ext cx="5202194" cy="3844899"/>
              </a:xfrm>
              <a:prstGeom prst="rect">
                <a:avLst/>
              </a:prstGeom>
              <a:blipFill rotWithShape="0">
                <a:blip r:embed="rId3"/>
                <a:stretch>
                  <a:fillRect l="-1758" t="-12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158964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Google Shape;468;p5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44000" y="748800"/>
                <a:ext cx="11750400" cy="5688000"/>
              </a:xfrm>
              <a:prstGeom prst="rect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buClr>
                    <a:srgbClr val="000000"/>
                  </a:buClr>
                  <a:buSzPts val="1100"/>
                  <a:buNone/>
                </a:pPr>
                <a:r>
                  <a:rPr lang="en-AU" sz="2167" dirty="0"/>
                  <a:t>Calculate the area of a major sector of a circle with radius of 9 cm, subtended by an angle of</a:t>
                </a:r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ar-A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ar-AE" sz="2400" dirty="0"/>
                  <a:t> </a:t>
                </a:r>
                <a:r>
                  <a:rPr lang="en-AU" sz="2167" dirty="0"/>
                  <a:t>radians. </a:t>
                </a:r>
              </a:p>
              <a:p>
                <a:pPr marL="0" indent="0">
                  <a:spcBef>
                    <a:spcPts val="1733"/>
                  </a:spcBef>
                  <a:spcAft>
                    <a:spcPts val="1733"/>
                  </a:spcAft>
                  <a:buNone/>
                </a:pPr>
                <a:endParaRPr sz="2167" b="1" dirty="0"/>
              </a:p>
            </p:txBody>
          </p:sp>
        </mc:Choice>
        <mc:Fallback xmlns="">
          <p:sp>
            <p:nvSpPr>
              <p:cNvPr id="468" name="Google Shape;468;p5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4000" y="748800"/>
                <a:ext cx="11750400" cy="5688000"/>
              </a:xfrm>
              <a:prstGeom prst="rect">
                <a:avLst/>
              </a:prstGeom>
              <a:blipFill rotWithShape="0">
                <a:blip r:embed="rId3"/>
                <a:stretch>
                  <a:fillRect l="-466" r="-879"/>
                </a:stretch>
              </a:blip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7" name="Oval 6"/>
          <p:cNvSpPr/>
          <p:nvPr/>
        </p:nvSpPr>
        <p:spPr>
          <a:xfrm>
            <a:off x="8287200" y="1850400"/>
            <a:ext cx="3276000" cy="3276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/>
          <p:cNvCxnSpPr>
            <a:endCxn id="7" idx="5"/>
          </p:cNvCxnSpPr>
          <p:nvPr/>
        </p:nvCxnSpPr>
        <p:spPr>
          <a:xfrm>
            <a:off x="9928800" y="3513600"/>
            <a:ext cx="1154641" cy="113304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9928800" y="1922400"/>
            <a:ext cx="468000" cy="159120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9878040" y="2556360"/>
              <a:ext cx="96840" cy="2775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56800" y="2534400"/>
                <a:ext cx="1357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9680760" y="3158280"/>
              <a:ext cx="425520" cy="7520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59520" y="3138480"/>
                <a:ext cx="466920" cy="7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/>
              <p14:cNvContentPartPr/>
              <p14:nvPr/>
            </p14:nvContentPartPr>
            <p14:xfrm>
              <a:off x="9176400" y="3459960"/>
              <a:ext cx="328680" cy="6163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64520" y="3443400"/>
                <a:ext cx="35856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/>
              <p14:cNvContentPartPr/>
              <p14:nvPr/>
            </p14:nvContentPartPr>
            <p14:xfrm>
              <a:off x="2851920" y="1069560"/>
              <a:ext cx="602640" cy="10332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4800" y="895320"/>
                <a:ext cx="77580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/>
              <p14:cNvContentPartPr/>
              <p14:nvPr/>
            </p14:nvContentPartPr>
            <p14:xfrm>
              <a:off x="8610120" y="2144880"/>
              <a:ext cx="2041920" cy="26114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20120" y="1982520"/>
                <a:ext cx="2237760" cy="30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1104" y="1384484"/>
                <a:ext cx="4309696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04" y="1384484"/>
                <a:ext cx="4309696" cy="69147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1104" y="2287559"/>
                <a:ext cx="4309696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04" y="2287559"/>
                <a:ext cx="4309696" cy="82984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71104" y="3246437"/>
                <a:ext cx="4309696" cy="698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135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04" y="3246437"/>
                <a:ext cx="4309696" cy="69897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1104" y="4124433"/>
                <a:ext cx="430969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212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06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04" y="4124433"/>
                <a:ext cx="4309696" cy="369332"/>
              </a:xfrm>
              <a:prstGeom prst="rect">
                <a:avLst/>
              </a:prstGeom>
              <a:blipFill rotWithShape="0">
                <a:blip r:embed="rId17"/>
                <a:stretch>
                  <a:fillRect t="-1667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78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1" grpId="0"/>
      <p:bldP spid="32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5AD7-34FC-BC4C-86BE-35D9E87E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8" y="233880"/>
            <a:ext cx="8543925" cy="1325563"/>
          </a:xfrm>
        </p:spPr>
        <p:txBody>
          <a:bodyPr/>
          <a:lstStyle/>
          <a:p>
            <a:r>
              <a:rPr lang="en-US" dirty="0"/>
              <a:t>Area of a segment (in degrees)</a:t>
            </a:r>
          </a:p>
        </p:txBody>
      </p:sp>
      <p:pic>
        <p:nvPicPr>
          <p:cNvPr id="5" name="Google Shape;477;p58">
            <a:extLst>
              <a:ext uri="{FF2B5EF4-FFF2-40B4-BE49-F238E27FC236}">
                <a16:creationId xmlns:a16="http://schemas.microsoft.com/office/drawing/2014/main" id="{C6B70888-F324-F04F-A7E1-E1EB428534D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6504" y="1690691"/>
            <a:ext cx="3636582" cy="352386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5F4AB9-DEE9-B644-9B4A-18EDE3DF710D}"/>
                  </a:ext>
                </a:extLst>
              </p:cNvPr>
              <p:cNvSpPr txBox="1"/>
              <p:nvPr/>
            </p:nvSpPr>
            <p:spPr>
              <a:xfrm>
                <a:off x="5443152" y="1186250"/>
                <a:ext cx="5276335" cy="4678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How can you express the area of a minor segment, in terms of the sector and the triangle formed by the chord?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Area of the segment = area of sector – area of ∆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Area of sector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360</m:t>
                            </m:r>
                            <m:r>
                              <a:rPr lang="en-A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den>
                        </m:f>
                      </m:e>
                    </m:d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A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A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Area of ∆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Area of the segment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360</m:t>
                            </m:r>
                            <m:r>
                              <a:rPr lang="en-A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den>
                        </m:f>
                      </m:e>
                    </m:d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A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A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Area of segment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360</m:t>
                                </m:r>
                                <m:r>
                                  <a:rPr lang="en-A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den>
                            </m:f>
                          </m:e>
                        </m:d>
                        <m:r>
                          <a:rPr lang="en-A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A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 dirty="0"/>
                          <m:t> 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15F4AB9-DEE9-B644-9B4A-18EDE3DF7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152" y="1186250"/>
                <a:ext cx="5276335" cy="4678845"/>
              </a:xfrm>
              <a:prstGeom prst="rect">
                <a:avLst/>
              </a:prstGeom>
              <a:blipFill rotWithShape="0">
                <a:blip r:embed="rId3"/>
                <a:stretch>
                  <a:fillRect l="-1272" t="-7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27957F9-7E6F-DDE4-D394-B9121688647F}"/>
                  </a:ext>
                </a:extLst>
              </p14:cNvPr>
              <p14:cNvContentPartPr/>
              <p14:nvPr/>
            </p14:nvContentPartPr>
            <p14:xfrm>
              <a:off x="4422862" y="2243411"/>
              <a:ext cx="568800" cy="1056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27957F9-7E6F-DDE4-D394-B912168864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3862" y="2234411"/>
                <a:ext cx="586440" cy="10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84353B4-F00D-5DCF-8F59-8195172A5FCA}"/>
              </a:ext>
            </a:extLst>
          </p:cNvPr>
          <p:cNvGrpSpPr/>
          <p:nvPr/>
        </p:nvGrpSpPr>
        <p:grpSpPr>
          <a:xfrm>
            <a:off x="1331182" y="5272451"/>
            <a:ext cx="1011240" cy="468360"/>
            <a:chOff x="1331182" y="5272451"/>
            <a:chExt cx="1011240" cy="4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BBF006A-F01F-D693-9FC1-6599E6CD6F39}"/>
                    </a:ext>
                  </a:extLst>
                </p14:cNvPr>
                <p14:cNvContentPartPr/>
                <p14:nvPr/>
              </p14:nvContentPartPr>
              <p14:xfrm>
                <a:off x="1331182" y="5277131"/>
                <a:ext cx="201960" cy="291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BBF006A-F01F-D693-9FC1-6599E6CD6F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22182" y="5268491"/>
                  <a:ext cx="2196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DD0BFE1-39E2-BFE8-1AD5-BF8389445F6F}"/>
                    </a:ext>
                  </a:extLst>
                </p14:cNvPr>
                <p14:cNvContentPartPr/>
                <p14:nvPr/>
              </p14:nvContentPartPr>
              <p14:xfrm>
                <a:off x="1394542" y="5463251"/>
                <a:ext cx="151920" cy="23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DD0BFE1-39E2-BFE8-1AD5-BF8389445F6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85902" y="5454251"/>
                  <a:ext cx="1695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116910C-D7D5-2358-1D55-C2720DD1FED4}"/>
                    </a:ext>
                  </a:extLst>
                </p14:cNvPr>
                <p14:cNvContentPartPr/>
                <p14:nvPr/>
              </p14:nvContentPartPr>
              <p14:xfrm>
                <a:off x="1621342" y="5402771"/>
                <a:ext cx="221400" cy="212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116910C-D7D5-2358-1D55-C2720DD1FE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12702" y="5394131"/>
                  <a:ext cx="2390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054E044-20CE-A698-0386-78084CA2E56C}"/>
                    </a:ext>
                  </a:extLst>
                </p14:cNvPr>
                <p14:cNvContentPartPr/>
                <p14:nvPr/>
              </p14:nvContentPartPr>
              <p14:xfrm>
                <a:off x="1838422" y="5449211"/>
                <a:ext cx="138600" cy="160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054E044-20CE-A698-0386-78084CA2E56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29782" y="5440571"/>
                  <a:ext cx="1562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88BD91F-2236-B268-2C16-B6541ED645A7}"/>
                    </a:ext>
                  </a:extLst>
                </p14:cNvPr>
                <p14:cNvContentPartPr/>
                <p14:nvPr/>
              </p14:nvContentPartPr>
              <p14:xfrm>
                <a:off x="2051182" y="5272451"/>
                <a:ext cx="265680" cy="468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88BD91F-2236-B268-2C16-B6541ED645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42542" y="5263451"/>
                  <a:ext cx="2833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D5C1CB6-DCB2-9272-114F-A39CA54055D1}"/>
                    </a:ext>
                  </a:extLst>
                </p14:cNvPr>
                <p14:cNvContentPartPr/>
                <p14:nvPr/>
              </p14:nvContentPartPr>
              <p14:xfrm>
                <a:off x="2194102" y="5559371"/>
                <a:ext cx="148320" cy="20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D5C1CB6-DCB2-9272-114F-A39CA54055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85462" y="5550731"/>
                  <a:ext cx="16596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498BD9-91A6-5720-A632-0C2D27DFECE8}"/>
              </a:ext>
            </a:extLst>
          </p:cNvPr>
          <p:cNvGrpSpPr/>
          <p:nvPr/>
        </p:nvGrpSpPr>
        <p:grpSpPr>
          <a:xfrm>
            <a:off x="2547262" y="5206211"/>
            <a:ext cx="1897560" cy="491760"/>
            <a:chOff x="2547262" y="5206211"/>
            <a:chExt cx="1897560" cy="49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D45B80C-B852-D053-8399-1D75A36846AB}"/>
                    </a:ext>
                  </a:extLst>
                </p14:cNvPr>
                <p14:cNvContentPartPr/>
                <p14:nvPr/>
              </p14:nvContentPartPr>
              <p14:xfrm>
                <a:off x="2547262" y="5302691"/>
                <a:ext cx="199440" cy="227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D45B80C-B852-D053-8399-1D75A36846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38262" y="5294051"/>
                  <a:ext cx="2170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413EAF1-6A59-3EC4-B804-6796E0645DCE}"/>
                    </a:ext>
                  </a:extLst>
                </p14:cNvPr>
                <p14:cNvContentPartPr/>
                <p14:nvPr/>
              </p14:nvContentPartPr>
              <p14:xfrm>
                <a:off x="2561662" y="5563331"/>
                <a:ext cx="175320" cy="26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413EAF1-6A59-3EC4-B804-6796E0645DC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53022" y="5554331"/>
                  <a:ext cx="192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420A74F-B20D-419F-9457-F399FF1CC165}"/>
                    </a:ext>
                  </a:extLst>
                </p14:cNvPr>
                <p14:cNvContentPartPr/>
                <p14:nvPr/>
              </p14:nvContentPartPr>
              <p14:xfrm>
                <a:off x="2862982" y="5386931"/>
                <a:ext cx="144720" cy="146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420A74F-B20D-419F-9457-F399FF1CC16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54342" y="5377931"/>
                  <a:ext cx="1623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01FC9B1-C46E-C7F8-B8C7-E5F805EFE776}"/>
                    </a:ext>
                  </a:extLst>
                </p14:cNvPr>
                <p14:cNvContentPartPr/>
                <p14:nvPr/>
              </p14:nvContentPartPr>
              <p14:xfrm>
                <a:off x="3131542" y="5242211"/>
                <a:ext cx="158760" cy="234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01FC9B1-C46E-C7F8-B8C7-E5F805EFE77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22542" y="5233571"/>
                  <a:ext cx="1764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B94BFF7-73C5-CC22-48CD-DBC1EB0FE726}"/>
                    </a:ext>
                  </a:extLst>
                </p14:cNvPr>
                <p14:cNvContentPartPr/>
                <p14:nvPr/>
              </p14:nvContentPartPr>
              <p14:xfrm>
                <a:off x="3214702" y="5565491"/>
                <a:ext cx="182160" cy="132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B94BFF7-73C5-CC22-48CD-DBC1EB0FE72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05702" y="5556851"/>
                  <a:ext cx="1998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7F70107-4565-D8C9-5EFC-341EE0296BCA}"/>
                    </a:ext>
                  </a:extLst>
                </p14:cNvPr>
                <p14:cNvContentPartPr/>
                <p14:nvPr/>
              </p14:nvContentPartPr>
              <p14:xfrm>
                <a:off x="3409462" y="5410691"/>
                <a:ext cx="102960" cy="138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7F70107-4565-D8C9-5EFC-341EE0296BC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00462" y="5401691"/>
                  <a:ext cx="120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C4F5765-475B-7AF7-33A6-231FAA897C15}"/>
                    </a:ext>
                  </a:extLst>
                </p14:cNvPr>
                <p14:cNvContentPartPr/>
                <p14:nvPr/>
              </p14:nvContentPartPr>
              <p14:xfrm>
                <a:off x="3572182" y="5310611"/>
                <a:ext cx="171360" cy="290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C4F5765-475B-7AF7-33A6-231FAA897C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63182" y="5301971"/>
                  <a:ext cx="1890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EA06424-942F-9A4C-5EBE-FB371856E621}"/>
                    </a:ext>
                  </a:extLst>
                </p14:cNvPr>
                <p14:cNvContentPartPr/>
                <p14:nvPr/>
              </p14:nvContentPartPr>
              <p14:xfrm>
                <a:off x="3828862" y="5407091"/>
                <a:ext cx="112680" cy="144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EA06424-942F-9A4C-5EBE-FB371856E6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20222" y="5398091"/>
                  <a:ext cx="130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E99AF69-B2A7-C840-FAE4-E0F586BC97E9}"/>
                    </a:ext>
                  </a:extLst>
                </p14:cNvPr>
                <p14:cNvContentPartPr/>
                <p14:nvPr/>
              </p14:nvContentPartPr>
              <p14:xfrm>
                <a:off x="3958822" y="5342291"/>
                <a:ext cx="57240" cy="185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E99AF69-B2A7-C840-FAE4-E0F586BC97E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49822" y="5333291"/>
                  <a:ext cx="748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015B673-8273-C70C-BFAA-A2162BD5793E}"/>
                    </a:ext>
                  </a:extLst>
                </p14:cNvPr>
                <p14:cNvContentPartPr/>
                <p14:nvPr/>
              </p14:nvContentPartPr>
              <p14:xfrm>
                <a:off x="4036222" y="5384411"/>
                <a:ext cx="163800" cy="137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015B673-8273-C70C-BFAA-A2162BD5793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27222" y="5375771"/>
                  <a:ext cx="181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B8B18E8-E219-31B1-6F50-8AA1B985E43D}"/>
                    </a:ext>
                  </a:extLst>
                </p14:cNvPr>
                <p14:cNvContentPartPr/>
                <p14:nvPr/>
              </p14:nvContentPartPr>
              <p14:xfrm>
                <a:off x="4244302" y="5206211"/>
                <a:ext cx="200520" cy="279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B8B18E8-E219-31B1-6F50-8AA1B985E43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35662" y="5197571"/>
                  <a:ext cx="21816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6B8485-D394-5121-05E6-7C1EFD12B436}"/>
              </a:ext>
            </a:extLst>
          </p:cNvPr>
          <p:cNvGrpSpPr/>
          <p:nvPr/>
        </p:nvGrpSpPr>
        <p:grpSpPr>
          <a:xfrm>
            <a:off x="2920582" y="5817851"/>
            <a:ext cx="1607040" cy="540720"/>
            <a:chOff x="2920582" y="5817851"/>
            <a:chExt cx="1607040" cy="54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45744F7-9F5A-5A48-247B-F32FE9C4DC3C}"/>
                    </a:ext>
                  </a:extLst>
                </p14:cNvPr>
                <p14:cNvContentPartPr/>
                <p14:nvPr/>
              </p14:nvContentPartPr>
              <p14:xfrm>
                <a:off x="2920582" y="6072371"/>
                <a:ext cx="76320" cy="11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45744F7-9F5A-5A48-247B-F32FE9C4DC3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11942" y="6063371"/>
                  <a:ext cx="939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1CBABD2-FF84-97AA-846F-9AE1E4F5B09D}"/>
                    </a:ext>
                  </a:extLst>
                </p14:cNvPr>
                <p14:cNvContentPartPr/>
                <p14:nvPr/>
              </p14:nvContentPartPr>
              <p14:xfrm>
                <a:off x="2968102" y="6102251"/>
                <a:ext cx="144000" cy="19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1CBABD2-FF84-97AA-846F-9AE1E4F5B09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59462" y="6093611"/>
                  <a:ext cx="1616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E8EFDD-810B-07F6-1073-B2B3F96831AB}"/>
                    </a:ext>
                  </a:extLst>
                </p14:cNvPr>
                <p14:cNvContentPartPr/>
                <p14:nvPr/>
              </p14:nvContentPartPr>
              <p14:xfrm>
                <a:off x="3218302" y="5875451"/>
                <a:ext cx="233640" cy="241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E8EFDD-810B-07F6-1073-B2B3F96831A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09662" y="5866451"/>
                  <a:ext cx="2512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5AD194F-87FF-D767-09CA-F253E315E54D}"/>
                    </a:ext>
                  </a:extLst>
                </p14:cNvPr>
                <p14:cNvContentPartPr/>
                <p14:nvPr/>
              </p14:nvContentPartPr>
              <p14:xfrm>
                <a:off x="3360862" y="6193331"/>
                <a:ext cx="164160" cy="165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5AD194F-87FF-D767-09CA-F253E315E5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52222" y="6184691"/>
                  <a:ext cx="1818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6BF1F2F-1BDB-FE53-7F4E-CA0E70767EDD}"/>
                    </a:ext>
                  </a:extLst>
                </p14:cNvPr>
                <p14:cNvContentPartPr/>
                <p14:nvPr/>
              </p14:nvContentPartPr>
              <p14:xfrm>
                <a:off x="3660382" y="6033851"/>
                <a:ext cx="119160" cy="153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6BF1F2F-1BDB-FE53-7F4E-CA0E70767ED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51742" y="6024851"/>
                  <a:ext cx="136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257197F-62EE-FA5B-FA9F-89E104E1A9B9}"/>
                    </a:ext>
                  </a:extLst>
                </p14:cNvPr>
                <p14:cNvContentPartPr/>
                <p14:nvPr/>
              </p14:nvContentPartPr>
              <p14:xfrm>
                <a:off x="3793222" y="5899211"/>
                <a:ext cx="155880" cy="61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257197F-62EE-FA5B-FA9F-89E104E1A9B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84222" y="5890571"/>
                  <a:ext cx="173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32616DD-81E3-A587-FBC2-BEC5F9A51FD1}"/>
                    </a:ext>
                  </a:extLst>
                </p14:cNvPr>
                <p14:cNvContentPartPr/>
                <p14:nvPr/>
              </p14:nvContentPartPr>
              <p14:xfrm>
                <a:off x="4031902" y="5986331"/>
                <a:ext cx="101160" cy="170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32616DD-81E3-A587-FBC2-BEC5F9A51FD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22902" y="5977691"/>
                  <a:ext cx="118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1AEB85B-448D-FEB3-F88B-D4973D0FDD2D}"/>
                    </a:ext>
                  </a:extLst>
                </p14:cNvPr>
                <p14:cNvContentPartPr/>
                <p14:nvPr/>
              </p14:nvContentPartPr>
              <p14:xfrm>
                <a:off x="4157902" y="5879051"/>
                <a:ext cx="47880" cy="219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1AEB85B-448D-FEB3-F88B-D4973D0FDD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49262" y="5870411"/>
                  <a:ext cx="655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D0C2F68-D72F-CB58-7C74-0C1644C735D9}"/>
                    </a:ext>
                  </a:extLst>
                </p14:cNvPr>
                <p14:cNvContentPartPr/>
                <p14:nvPr/>
              </p14:nvContentPartPr>
              <p14:xfrm>
                <a:off x="4213342" y="5921171"/>
                <a:ext cx="126720" cy="118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D0C2F68-D72F-CB58-7C74-0C1644C735D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04702" y="5912531"/>
                  <a:ext cx="144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72B04DF-668E-340B-3BCA-F4C4D6290F5A}"/>
                    </a:ext>
                  </a:extLst>
                </p14:cNvPr>
                <p14:cNvContentPartPr/>
                <p14:nvPr/>
              </p14:nvContentPartPr>
              <p14:xfrm>
                <a:off x="4369222" y="5817851"/>
                <a:ext cx="158400" cy="259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72B04DF-668E-340B-3BCA-F4C4D6290F5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60222" y="5808851"/>
                  <a:ext cx="176040" cy="27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196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5AD7-34FC-BC4C-86BE-35D9E87E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38" y="308834"/>
            <a:ext cx="8543925" cy="1325563"/>
          </a:xfrm>
        </p:spPr>
        <p:txBody>
          <a:bodyPr/>
          <a:lstStyle/>
          <a:p>
            <a:r>
              <a:rPr lang="en-US" dirty="0"/>
              <a:t>Area of a segment (in radians)</a:t>
            </a:r>
          </a:p>
        </p:txBody>
      </p:sp>
      <p:pic>
        <p:nvPicPr>
          <p:cNvPr id="5" name="Google Shape;477;p58">
            <a:extLst>
              <a:ext uri="{FF2B5EF4-FFF2-40B4-BE49-F238E27FC236}">
                <a16:creationId xmlns:a16="http://schemas.microsoft.com/office/drawing/2014/main" id="{C6B70888-F324-F04F-A7E1-E1EB428534D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6504" y="1690691"/>
            <a:ext cx="3636582" cy="352386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5F4AB9-DEE9-B644-9B4A-18EDE3DF710D}"/>
                  </a:ext>
                </a:extLst>
              </p:cNvPr>
              <p:cNvSpPr txBox="1"/>
              <p:nvPr/>
            </p:nvSpPr>
            <p:spPr>
              <a:xfrm>
                <a:off x="5443152" y="1186250"/>
                <a:ext cx="5276335" cy="4676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chemeClr val="dk1"/>
                    </a:solidFill>
                  </a:rPr>
                  <a:t>Use your knowledge of the relationship between </a:t>
                </a:r>
                <a:r>
                  <a:rPr lang="en-AU" sz="2000" i="1" dirty="0">
                    <a:solidFill>
                      <a:srgbClr val="FF0000"/>
                    </a:solidFill>
                  </a:rPr>
                  <a:t>degrees</a:t>
                </a:r>
                <a:r>
                  <a:rPr lang="en-AU" sz="2000" dirty="0">
                    <a:solidFill>
                      <a:schemeClr val="dk1"/>
                    </a:solidFill>
                  </a:rPr>
                  <a:t> and </a:t>
                </a:r>
                <a:r>
                  <a:rPr lang="en-AU" sz="2000" b="1" i="1" dirty="0">
                    <a:solidFill>
                      <a:srgbClr val="FF0000"/>
                    </a:solidFill>
                  </a:rPr>
                  <a:t>radians</a:t>
                </a:r>
                <a:r>
                  <a:rPr lang="en-AU" sz="2000" i="1" dirty="0">
                    <a:solidFill>
                      <a:schemeClr val="dk1"/>
                    </a:solidFill>
                  </a:rPr>
                  <a:t> </a:t>
                </a:r>
                <a:r>
                  <a:rPr lang="en-AU" sz="2000" dirty="0">
                    <a:solidFill>
                      <a:schemeClr val="dk1"/>
                    </a:solidFill>
                  </a:rPr>
                  <a:t>to derive the rule for the area of a segment in radians.</a:t>
                </a:r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Area of segment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360</m:t>
                                </m:r>
                                <m:r>
                                  <a:rPr lang="en-A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den>
                            </m:f>
                          </m:e>
                        </m:d>
                        <m:r>
                          <a:rPr lang="en-A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A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 dirty="0"/>
                          <m:t> 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Given that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360</m:t>
                    </m:r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°=</m:t>
                    </m:r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Area of segment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A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A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den>
                            </m:f>
                          </m:e>
                        </m:d>
                        <m:r>
                          <a:rPr lang="en-A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A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 dirty="0"/>
                          <m:t> 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                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A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A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 dirty="0"/>
                          <m:t> 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       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 dirty="0"/>
                          <m:t>  </m:t>
                        </m:r>
                        <m:func>
                          <m:func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15F4AB9-DEE9-B644-9B4A-18EDE3DF7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152" y="1186250"/>
                <a:ext cx="5276335" cy="4676601"/>
              </a:xfrm>
              <a:prstGeom prst="rect">
                <a:avLst/>
              </a:prstGeom>
              <a:blipFill rotWithShape="0">
                <a:blip r:embed="rId3"/>
                <a:stretch>
                  <a:fillRect l="-1272" t="-782" r="-925" b="-13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164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335527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5AD7-34FC-BC4C-86BE-35D9E87E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38" y="308834"/>
            <a:ext cx="8543925" cy="1325563"/>
          </a:xfrm>
        </p:spPr>
        <p:txBody>
          <a:bodyPr/>
          <a:lstStyle/>
          <a:p>
            <a:r>
              <a:rPr lang="en-US" dirty="0"/>
              <a:t>Area of a segment</a:t>
            </a:r>
          </a:p>
        </p:txBody>
      </p:sp>
      <p:pic>
        <p:nvPicPr>
          <p:cNvPr id="5" name="Google Shape;477;p58">
            <a:extLst>
              <a:ext uri="{FF2B5EF4-FFF2-40B4-BE49-F238E27FC236}">
                <a16:creationId xmlns:a16="http://schemas.microsoft.com/office/drawing/2014/main" id="{C6B70888-F324-F04F-A7E1-E1EB428534D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504" y="1697891"/>
            <a:ext cx="3636582" cy="352386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5F4AB9-DEE9-B644-9B4A-18EDE3DF710D}"/>
                  </a:ext>
                </a:extLst>
              </p:cNvPr>
              <p:cNvSpPr txBox="1"/>
              <p:nvPr/>
            </p:nvSpPr>
            <p:spPr>
              <a:xfrm>
                <a:off x="4353600" y="1634397"/>
                <a:ext cx="7459200" cy="3321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Area of segment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000" i="0">
                        <a:latin typeface="Cambria Math" panose="02040503050406030204" pitchFamily="18" charset="0"/>
                      </a:rPr>
                      <m:t>Area</m:t>
                    </m:r>
                    <m:r>
                      <m:rPr>
                        <m:nor/>
                      </m:rPr>
                      <a:rPr lang="en-AU" sz="20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000" i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AU" sz="20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000" i="0">
                        <a:latin typeface="Cambria Math" panose="02040503050406030204" pitchFamily="18" charset="0"/>
                      </a:rPr>
                      <m:t>sector</m:t>
                    </m:r>
                    <m:r>
                      <m:rPr>
                        <m:nor/>
                      </m:rPr>
                      <a:rPr lang="en-AU" sz="20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000" i="0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nor/>
                      </m:rPr>
                      <a:rPr lang="en-AU" sz="2000" i="0">
                        <a:latin typeface="Cambria Math" panose="02040503050406030204" pitchFamily="18" charset="0"/>
                      </a:rPr>
                      <m:t>Area</m:t>
                    </m:r>
                    <m:r>
                      <m:rPr>
                        <m:nor/>
                      </m:rPr>
                      <a:rPr lang="en-AU" sz="20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000" i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AU" sz="20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000" i="0">
                        <a:latin typeface="Cambria Math" panose="02040503050406030204" pitchFamily="18" charset="0"/>
                      </a:rPr>
                      <m:t>triangle</m:t>
                    </m:r>
                  </m:oMath>
                </a14:m>
                <a:endParaRPr lang="en-AU" sz="2000" dirty="0"/>
              </a:p>
              <a:p>
                <a:endParaRPr lang="en-AU" sz="2400" dirty="0">
                  <a:solidFill>
                    <a:schemeClr val="dk1"/>
                  </a:solidFill>
                </a:endParaRPr>
              </a:p>
              <a:p>
                <a:r>
                  <a:rPr lang="en-AU" sz="2400" dirty="0">
                    <a:solidFill>
                      <a:schemeClr val="dk1"/>
                    </a:solidFill>
                  </a:rPr>
                  <a:t>In degrees: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Area of segment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360</m:t>
                                </m:r>
                                <m:r>
                                  <a:rPr lang="en-A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den>
                            </m:f>
                          </m:e>
                        </m:d>
                        <m:r>
                          <a:rPr lang="en-A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A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/>
                          <m:t> 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In radians:</a:t>
                </a:r>
              </a:p>
              <a:p>
                <a:r>
                  <a:rPr lang="en-US" sz="2400" dirty="0"/>
                  <a:t>Area of segment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/>
                          <m:t>  </m:t>
                        </m:r>
                        <m:func>
                          <m:func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15F4AB9-DEE9-B644-9B4A-18EDE3DF7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600" y="1634397"/>
                <a:ext cx="7459200" cy="3321037"/>
              </a:xfrm>
              <a:prstGeom prst="rect">
                <a:avLst/>
              </a:prstGeom>
              <a:blipFill rotWithShape="0">
                <a:blip r:embed="rId3"/>
                <a:stretch>
                  <a:fillRect l="-1225" t="-917" b="-9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164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1158814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Google Shape;468;p5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4274" y="751604"/>
                <a:ext cx="11947325" cy="5742796"/>
              </a:xfrm>
              <a:prstGeom prst="rect">
                <a:avLst/>
              </a:prstGeom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buClr>
                    <a:srgbClr val="000000"/>
                  </a:buClr>
                  <a:buSzPts val="1100"/>
                  <a:buNone/>
                </a:pPr>
                <a:r>
                  <a:rPr lang="en" sz="2400" dirty="0"/>
                  <a:t>A chord in a circle of radius 9 cm is subtended by an angle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ar-AE" sz="2400" dirty="0"/>
                  <a:t> </a:t>
                </a:r>
                <a:r>
                  <a:rPr lang="en-AU" sz="2167" dirty="0"/>
                  <a:t>radians. </a:t>
                </a:r>
                <a:r>
                  <a:rPr lang="en" sz="2400" dirty="0"/>
                  <a:t>Calculate the area of a minor segment formed by the chord.</a:t>
                </a:r>
                <a:endParaRPr lang="en-AU" sz="2167" dirty="0"/>
              </a:p>
              <a:p>
                <a:pPr marL="0" indent="0">
                  <a:spcBef>
                    <a:spcPts val="1733"/>
                  </a:spcBef>
                  <a:spcAft>
                    <a:spcPts val="1733"/>
                  </a:spcAft>
                  <a:buNone/>
                </a:pPr>
                <a:endParaRPr sz="2167" b="1" dirty="0"/>
              </a:p>
            </p:txBody>
          </p:sp>
        </mc:Choice>
        <mc:Fallback xmlns="">
          <p:sp>
            <p:nvSpPr>
              <p:cNvPr id="468" name="Google Shape;468;p5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4274" y="751604"/>
                <a:ext cx="11947325" cy="5742796"/>
              </a:xfrm>
              <a:prstGeom prst="rect">
                <a:avLst/>
              </a:prstGeom>
              <a:blipFill rotWithShape="0">
                <a:blip r:embed="rId3"/>
                <a:stretch>
                  <a:fillRect l="-560" r="-407"/>
                </a:stretch>
              </a:blip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8" name="Oval 7"/>
          <p:cNvSpPr/>
          <p:nvPr/>
        </p:nvSpPr>
        <p:spPr>
          <a:xfrm>
            <a:off x="8287200" y="1850400"/>
            <a:ext cx="3276000" cy="3276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Connector 8"/>
          <p:cNvCxnSpPr>
            <a:endCxn id="8" idx="6"/>
          </p:cNvCxnSpPr>
          <p:nvPr/>
        </p:nvCxnSpPr>
        <p:spPr>
          <a:xfrm flipV="1">
            <a:off x="9928800" y="3488400"/>
            <a:ext cx="1634400" cy="2520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928800" y="1922400"/>
            <a:ext cx="468000" cy="159120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8" idx="6"/>
          </p:cNvCxnSpPr>
          <p:nvPr/>
        </p:nvCxnSpPr>
        <p:spPr>
          <a:xfrm>
            <a:off x="10396800" y="1922400"/>
            <a:ext cx="1166400" cy="1566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/>
              <p14:cNvContentPartPr/>
              <p14:nvPr/>
            </p14:nvContentPartPr>
            <p14:xfrm>
              <a:off x="10238760" y="2876040"/>
              <a:ext cx="613440" cy="1089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21480" y="2863080"/>
                <a:ext cx="645120" cy="11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/>
              <p14:cNvContentPartPr/>
              <p14:nvPr/>
            </p14:nvContentPartPr>
            <p14:xfrm>
              <a:off x="9903960" y="2497680"/>
              <a:ext cx="125280" cy="3128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82720" y="2476080"/>
                <a:ext cx="1666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/>
              <p14:cNvContentPartPr/>
              <p14:nvPr/>
            </p14:nvContentPartPr>
            <p14:xfrm>
              <a:off x="10038240" y="3187800"/>
              <a:ext cx="197280" cy="2667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30320" y="3179880"/>
                <a:ext cx="22428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/>
              <p14:cNvContentPartPr/>
              <p14:nvPr/>
            </p14:nvContentPartPr>
            <p14:xfrm>
              <a:off x="10574280" y="2077560"/>
              <a:ext cx="875880" cy="11343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67440" y="2063160"/>
                <a:ext cx="901800" cy="11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25283" y="1922400"/>
                <a:ext cx="6799478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83" y="1922400"/>
                <a:ext cx="6799478" cy="8298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35283" y="3073478"/>
                <a:ext cx="67994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3" y="3073478"/>
                <a:ext cx="6799478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2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1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00" y="765386"/>
            <a:ext cx="7757656" cy="12573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287200" y="1850400"/>
            <a:ext cx="3276000" cy="3276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/>
          <p:cNvCxnSpPr>
            <a:endCxn id="6" idx="5"/>
          </p:cNvCxnSpPr>
          <p:nvPr/>
        </p:nvCxnSpPr>
        <p:spPr>
          <a:xfrm>
            <a:off x="9928800" y="3513600"/>
            <a:ext cx="1154641" cy="113304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928800" y="1922400"/>
            <a:ext cx="468000" cy="159120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6" idx="5"/>
          </p:cNvCxnSpPr>
          <p:nvPr/>
        </p:nvCxnSpPr>
        <p:spPr>
          <a:xfrm>
            <a:off x="10396800" y="1922400"/>
            <a:ext cx="686641" cy="27242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/>
              <p14:cNvContentPartPr/>
              <p14:nvPr/>
            </p14:nvContentPartPr>
            <p14:xfrm>
              <a:off x="9819000" y="2445120"/>
              <a:ext cx="231840" cy="3819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95960" y="2422080"/>
                <a:ext cx="27648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/>
              <p14:cNvContentPartPr/>
              <p14:nvPr/>
            </p14:nvContentPartPr>
            <p14:xfrm>
              <a:off x="10150920" y="3999600"/>
              <a:ext cx="140760" cy="3445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31840" y="3989880"/>
                <a:ext cx="18180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/>
              <p14:cNvContentPartPr/>
              <p14:nvPr/>
            </p14:nvContentPartPr>
            <p14:xfrm>
              <a:off x="10950480" y="3102120"/>
              <a:ext cx="85320" cy="270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29960" y="3084120"/>
                <a:ext cx="1274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/>
              <p14:cNvContentPartPr/>
              <p14:nvPr/>
            </p14:nvContentPartPr>
            <p14:xfrm>
              <a:off x="10374480" y="1907280"/>
              <a:ext cx="1193400" cy="27421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57560" y="1881720"/>
                <a:ext cx="1232280" cy="28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/>
              <p14:cNvContentPartPr/>
              <p14:nvPr/>
            </p14:nvContentPartPr>
            <p14:xfrm>
              <a:off x="9951840" y="3312000"/>
              <a:ext cx="125280" cy="2829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33120" y="3293280"/>
                <a:ext cx="1652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/>
              <p14:cNvContentPartPr/>
              <p14:nvPr/>
            </p14:nvContentPartPr>
            <p14:xfrm>
              <a:off x="10185840" y="3291840"/>
              <a:ext cx="166680" cy="1947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167120" y="3270960"/>
                <a:ext cx="1972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56923" y="2075788"/>
                <a:ext cx="40822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func>
                        <m:funcPr>
                          <m:ctrlP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23" y="2075788"/>
                <a:ext cx="4082208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343" t="-1667" r="-2090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56923" y="2533334"/>
                <a:ext cx="22558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=50.753867° 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23" y="2533334"/>
                <a:ext cx="2255874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2973" b="-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56923" y="2990880"/>
                <a:ext cx="1948097" cy="696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360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23" y="2990880"/>
                <a:ext cx="1948097" cy="69698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6923" y="3823367"/>
                <a:ext cx="3140603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50.753867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360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(7)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23" y="3823367"/>
                <a:ext cx="3140603" cy="70134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6922" y="4608567"/>
                <a:ext cx="16206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=6.20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22" y="4608567"/>
                <a:ext cx="1620636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4135" r="-1880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" name="Ink 25"/>
              <p14:cNvContentPartPr/>
              <p14:nvPr/>
            </p14:nvContentPartPr>
            <p14:xfrm>
              <a:off x="10559160" y="2106720"/>
              <a:ext cx="749520" cy="214488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541520" y="2068200"/>
                <a:ext cx="793440" cy="22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08522" y="5126400"/>
                <a:ext cx="6799478" cy="701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50.753867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360</m:t>
                          </m:r>
                        </m:den>
                      </m:f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(50.753867)</m:t>
                          </m:r>
                        </m:e>
                      </m:func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22" y="5126400"/>
                <a:ext cx="6799478" cy="70134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56922" y="5922999"/>
                <a:ext cx="67994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=2.73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22" y="5922999"/>
                <a:ext cx="6799478" cy="369332"/>
              </a:xfrm>
              <a:prstGeom prst="rect">
                <a:avLst/>
              </a:prstGeom>
              <a:blipFill rotWithShape="0">
                <a:blip r:embed="rId24"/>
                <a:stretch>
                  <a:fillRect t="-1667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25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3" grpId="0"/>
      <p:bldP spid="24" grpId="0"/>
      <p:bldP spid="25" grpId="0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00" y="740993"/>
            <a:ext cx="10839078" cy="9078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600" y="2066726"/>
            <a:ext cx="2766546" cy="20428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0739" y="1781371"/>
                <a:ext cx="2946861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39" y="1781371"/>
                <a:ext cx="2946861" cy="8298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0739" y="2793534"/>
                <a:ext cx="2946861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39" y="2793534"/>
                <a:ext cx="2946861" cy="8298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7938" y="3784163"/>
                <a:ext cx="2946861" cy="694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=60°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38" y="3784163"/>
                <a:ext cx="2946861" cy="6946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17938" y="4639563"/>
                <a:ext cx="29468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=120°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38" y="4639563"/>
                <a:ext cx="2946861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22922" y="5169681"/>
                <a:ext cx="6799478" cy="701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360</m:t>
                          </m:r>
                        </m:den>
                      </m:f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(120)</m:t>
                          </m:r>
                        </m:e>
                      </m:func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22" y="5169681"/>
                <a:ext cx="6799478" cy="70134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6522" y="5945413"/>
                <a:ext cx="4538678" cy="7770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</m:t>
                          </m:r>
                          <m:rad>
                            <m:radPr>
                              <m:degHide m:val="on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22" y="5945413"/>
                <a:ext cx="4538678" cy="77700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96261" y="4266169"/>
                <a:ext cx="4538678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</m:t>
                      </m:r>
                      <m:rad>
                        <m:radPr>
                          <m:degHide m:val="on"/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261" y="4266169"/>
                <a:ext cx="4538678" cy="69384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962261" y="5116626"/>
                <a:ext cx="4538678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rad>
                        <m:radPr>
                          <m:degHide m:val="on"/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261" y="5116626"/>
                <a:ext cx="4538678" cy="69384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3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038" y="179777"/>
            <a:ext cx="8543925" cy="1325563"/>
          </a:xfrm>
        </p:spPr>
        <p:txBody>
          <a:bodyPr/>
          <a:lstStyle/>
          <a:p>
            <a:r>
              <a:rPr lang="en-US" dirty="0"/>
              <a:t>Features of a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C0EAD-5A17-3342-A9A1-46EE19AE4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039" y="1260389"/>
            <a:ext cx="8543925" cy="5288692"/>
          </a:xfrm>
        </p:spPr>
        <p:txBody>
          <a:bodyPr>
            <a:normAutofit/>
          </a:bodyPr>
          <a:lstStyle/>
          <a:p>
            <a:pPr marL="457200" indent="-317500">
              <a:spcBef>
                <a:spcPts val="1600"/>
              </a:spcBef>
              <a:buSzPts val="1400"/>
              <a:buChar char="●"/>
            </a:pPr>
            <a:r>
              <a:rPr lang="en-AU" dirty="0">
                <a:ln>
                  <a:solidFill>
                    <a:srgbClr val="7030A0"/>
                  </a:solidFill>
                </a:ln>
              </a:rPr>
              <a:t>Radius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dirty="0">
                <a:solidFill>
                  <a:srgbClr val="FF0000"/>
                </a:solidFill>
              </a:rPr>
              <a:t>Diameter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dirty="0"/>
              <a:t>Circumference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Minor Arc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Major Arc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Minor Sector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Major Sector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dirty="0">
                <a:ln>
                  <a:solidFill>
                    <a:srgbClr val="1C16D2"/>
                  </a:solidFill>
                </a:ln>
              </a:rPr>
              <a:t>Chord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Minor Segment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Major Segment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i="1" dirty="0">
                <a:solidFill>
                  <a:schemeClr val="accent2">
                    <a:lumMod val="50000"/>
                  </a:schemeClr>
                </a:solidFill>
              </a:rPr>
              <a:t>Tangent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i="1" dirty="0"/>
              <a:t>Secant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3D0E27-F706-C94A-9504-1D86CB25B18C}"/>
              </a:ext>
            </a:extLst>
          </p:cNvPr>
          <p:cNvSpPr/>
          <p:nvPr/>
        </p:nvSpPr>
        <p:spPr>
          <a:xfrm>
            <a:off x="6096000" y="1505340"/>
            <a:ext cx="3880021" cy="388002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A252A3-D66B-E34A-BA30-568A4CF5E9CC}"/>
              </a:ext>
            </a:extLst>
          </p:cNvPr>
          <p:cNvCxnSpPr>
            <a:stCxn id="5" idx="1"/>
            <a:endCxn id="5" idx="5"/>
          </p:cNvCxnSpPr>
          <p:nvPr/>
        </p:nvCxnSpPr>
        <p:spPr>
          <a:xfrm>
            <a:off x="6664216" y="2073556"/>
            <a:ext cx="2743589" cy="27435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D31FD6A-5A17-744E-BDBA-66F36B4C1D8F}"/>
              </a:ext>
            </a:extLst>
          </p:cNvPr>
          <p:cNvSpPr/>
          <p:nvPr/>
        </p:nvSpPr>
        <p:spPr>
          <a:xfrm>
            <a:off x="8011297" y="3420637"/>
            <a:ext cx="49427" cy="494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722637-FDBC-8A46-BD9F-870B0A817751}"/>
              </a:ext>
            </a:extLst>
          </p:cNvPr>
          <p:cNvCxnSpPr>
            <a:cxnSpLocks/>
            <a:stCxn id="8" idx="4"/>
            <a:endCxn id="5" idx="0"/>
          </p:cNvCxnSpPr>
          <p:nvPr/>
        </p:nvCxnSpPr>
        <p:spPr>
          <a:xfrm flipV="1">
            <a:off x="8036010" y="1505339"/>
            <a:ext cx="0" cy="196472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E84C69-9C2C-BB44-8C71-CF9D04467C5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5999" y="3445351"/>
            <a:ext cx="1461510" cy="1907311"/>
          </a:xfrm>
          <a:prstGeom prst="line">
            <a:avLst/>
          </a:prstGeom>
          <a:ln w="28575">
            <a:solidFill>
              <a:srgbClr val="1C16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F71477-1E90-A64A-AFB9-88407FCB29D7}"/>
              </a:ext>
            </a:extLst>
          </p:cNvPr>
          <p:cNvCxnSpPr>
            <a:cxnSpLocks/>
          </p:cNvCxnSpPr>
          <p:nvPr/>
        </p:nvCxnSpPr>
        <p:spPr>
          <a:xfrm>
            <a:off x="5603790" y="1485713"/>
            <a:ext cx="4979773" cy="2399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AE9C5E-83C9-E547-B95B-6BF184DEAB11}"/>
              </a:ext>
            </a:extLst>
          </p:cNvPr>
          <p:cNvCxnSpPr/>
          <p:nvPr/>
        </p:nvCxnSpPr>
        <p:spPr>
          <a:xfrm flipV="1">
            <a:off x="7110863" y="2709934"/>
            <a:ext cx="3541208" cy="3851315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80E943-0C1F-DF44-89AE-7995AEAAEABF}"/>
                  </a:ext>
                </a:extLst>
              </p14:cNvPr>
              <p14:cNvContentPartPr/>
              <p14:nvPr/>
            </p14:nvContentPartPr>
            <p14:xfrm>
              <a:off x="6440400" y="1522440"/>
              <a:ext cx="1973880" cy="2786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780E943-0C1F-DF44-89AE-7995AEAAEA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2840" y="1515960"/>
                <a:ext cx="1988640" cy="28000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FB54383-022E-DFD1-950E-2AEEDB7060A9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411964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00" y="700942"/>
            <a:ext cx="10745120" cy="136818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287200" y="1850400"/>
            <a:ext cx="3276000" cy="3276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Isosceles Triangle 3"/>
          <p:cNvSpPr/>
          <p:nvPr/>
        </p:nvSpPr>
        <p:spPr>
          <a:xfrm>
            <a:off x="8481600" y="1857600"/>
            <a:ext cx="2937600" cy="2340000"/>
          </a:xfrm>
          <a:prstGeom prst="triangl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/>
              <p14:cNvContentPartPr/>
              <p14:nvPr/>
            </p14:nvContentPartPr>
            <p14:xfrm>
              <a:off x="9908640" y="1870920"/>
              <a:ext cx="12600" cy="10980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93160" y="1855440"/>
                <a:ext cx="4176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/>
              <p14:cNvContentPartPr/>
              <p14:nvPr/>
            </p14:nvContentPartPr>
            <p14:xfrm>
              <a:off x="10012320" y="4088520"/>
              <a:ext cx="40320" cy="15048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7920" y="4070520"/>
                <a:ext cx="7308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4" name="Ink 53"/>
              <p14:cNvContentPartPr/>
              <p14:nvPr/>
            </p14:nvContentPartPr>
            <p14:xfrm>
              <a:off x="9461520" y="2965320"/>
              <a:ext cx="227520" cy="27756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47120" y="2947320"/>
                <a:ext cx="25920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6" name="Ink 65"/>
              <p14:cNvContentPartPr/>
              <p14:nvPr/>
            </p14:nvContentPartPr>
            <p14:xfrm>
              <a:off x="9948240" y="2055240"/>
              <a:ext cx="50040" cy="22824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37800" y="2044800"/>
                <a:ext cx="680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2" name="Ink 71"/>
              <p14:cNvContentPartPr/>
              <p14:nvPr/>
            </p14:nvContentPartPr>
            <p14:xfrm>
              <a:off x="10343880" y="3515760"/>
              <a:ext cx="1067400" cy="65520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37760" y="3505680"/>
                <a:ext cx="109188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7" name="Ink 86"/>
              <p14:cNvContentPartPr/>
              <p14:nvPr/>
            </p14:nvContentPartPr>
            <p14:xfrm>
              <a:off x="9784080" y="2450880"/>
              <a:ext cx="301680" cy="97992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64640" y="2438280"/>
                <a:ext cx="335160" cy="10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8" name="Ink 87"/>
              <p14:cNvContentPartPr/>
              <p14:nvPr/>
            </p14:nvContentPartPr>
            <p14:xfrm>
              <a:off x="8521560" y="2773800"/>
              <a:ext cx="2360160" cy="140256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11840" y="2761200"/>
                <a:ext cx="2381040" cy="14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4" name="Ink 93"/>
              <p14:cNvContentPartPr/>
              <p14:nvPr/>
            </p14:nvContentPartPr>
            <p14:xfrm>
              <a:off x="8913600" y="2662560"/>
              <a:ext cx="410760" cy="48312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93800" y="2640600"/>
                <a:ext cx="44460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5" name="Ink 94"/>
              <p14:cNvContentPartPr/>
              <p14:nvPr/>
            </p14:nvContentPartPr>
            <p14:xfrm>
              <a:off x="9763560" y="3523320"/>
              <a:ext cx="422640" cy="10224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53840" y="3506040"/>
                <a:ext cx="4496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6" name="Ink 95"/>
              <p14:cNvContentPartPr/>
              <p14:nvPr/>
            </p14:nvContentPartPr>
            <p14:xfrm>
              <a:off x="9946440" y="3668760"/>
              <a:ext cx="307800" cy="17280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30960" y="3652560"/>
                <a:ext cx="3405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7" name="Ink 96"/>
              <p14:cNvContentPartPr/>
              <p14:nvPr/>
            </p14:nvContentPartPr>
            <p14:xfrm>
              <a:off x="9664560" y="3132000"/>
              <a:ext cx="895320" cy="45396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657000" y="3113280"/>
                <a:ext cx="92340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8" name="Ink 97"/>
              <p14:cNvContentPartPr/>
              <p14:nvPr/>
            </p14:nvContentPartPr>
            <p14:xfrm>
              <a:off x="9879840" y="4120200"/>
              <a:ext cx="33480" cy="17892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64000" y="4109760"/>
                <a:ext cx="666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14523" y="2310508"/>
                <a:ext cx="46062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120</m:t>
                          </m:r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23" y="2310508"/>
                <a:ext cx="4606261" cy="369332"/>
              </a:xfrm>
              <a:prstGeom prst="rect">
                <a:avLst/>
              </a:prstGeom>
              <a:blipFill rotWithShape="0">
                <a:blip r:embed="rId28"/>
                <a:stretch>
                  <a:fillRect l="-1058" r="-1984" b="-344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14523" y="2839348"/>
                <a:ext cx="20257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7735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23" y="2839348"/>
                <a:ext cx="2025747" cy="369332"/>
              </a:xfrm>
              <a:prstGeom prst="rect">
                <a:avLst/>
              </a:prstGeom>
              <a:blipFill rotWithShape="0">
                <a:blip r:embed="rId29"/>
                <a:stretch>
                  <a:fillRect l="-1502" r="-1502" b="-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573323" y="3510299"/>
                <a:ext cx="7220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𝑟𝑒𝑔𝑖𝑜𝑛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𝑐𝑖𝑟𝑐𝑙𝑒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𝑡𝑟𝑖𝑎𝑛𝑔𝑙𝑒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23" y="3510299"/>
                <a:ext cx="7220951" cy="369332"/>
              </a:xfrm>
              <a:prstGeom prst="rect">
                <a:avLst/>
              </a:prstGeom>
              <a:blipFill rotWithShape="0">
                <a:blip r:embed="rId30"/>
                <a:stretch>
                  <a:fillRect l="-506" r="-1013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555229" y="4114454"/>
                <a:ext cx="6358087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𝑟𝑒𝑔𝑖𝑜𝑛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AU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AU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7725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AU" sz="2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29" y="4114454"/>
                <a:ext cx="6358087" cy="691471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514523" y="4900454"/>
                <a:ext cx="39138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𝑟𝑒𝑔𝑖𝑜𝑛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61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42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23" y="4900454"/>
                <a:ext cx="3913827" cy="369332"/>
              </a:xfrm>
              <a:prstGeom prst="rect">
                <a:avLst/>
              </a:prstGeom>
              <a:blipFill rotWithShape="0">
                <a:blip r:embed="rId32"/>
                <a:stretch>
                  <a:fillRect l="-1246" r="-156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98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101" grpId="0"/>
      <p:bldP spid="102" grpId="0"/>
      <p:bldP spid="103" grpId="0"/>
      <p:bldP spid="104" grpId="0"/>
      <p:bldP spid="10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00" y="834671"/>
            <a:ext cx="10358763" cy="1446004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8060581" y="2249493"/>
            <a:ext cx="2454120" cy="2494440"/>
            <a:chOff x="8060581" y="2249493"/>
            <a:chExt cx="2454120" cy="249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/>
                <p14:cNvContentPartPr/>
                <p14:nvPr/>
              </p14:nvContentPartPr>
              <p14:xfrm>
                <a:off x="8060581" y="2249493"/>
                <a:ext cx="2454120" cy="2494440"/>
              </p14:xfrm>
            </p:contentPart>
          </mc:Choice>
          <mc:Fallback xmlns="">
            <p:pic>
              <p:nvPicPr>
                <p:cNvPr id="7" name="Ink 6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40421" y="2225013"/>
                  <a:ext cx="2498760" cy="254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/>
                <p14:cNvContentPartPr/>
                <p14:nvPr/>
              </p14:nvContentPartPr>
              <p14:xfrm>
                <a:off x="9162901" y="2389173"/>
                <a:ext cx="228240" cy="115920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51021" y="2370813"/>
                  <a:ext cx="260280" cy="11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/>
                <p14:cNvContentPartPr/>
                <p14:nvPr/>
              </p14:nvContentPartPr>
              <p14:xfrm>
                <a:off x="10119061" y="3019533"/>
                <a:ext cx="249840" cy="542160"/>
              </p14:xfrm>
            </p:contentPart>
          </mc:Choice>
          <mc:Fallback xmlns="">
            <p:pic>
              <p:nvPicPr>
                <p:cNvPr id="18" name="Ink 17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05381" y="2998293"/>
                  <a:ext cx="28404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/>
                <p14:cNvContentPartPr/>
                <p14:nvPr/>
              </p14:nvContentPartPr>
              <p14:xfrm>
                <a:off x="9756541" y="2624973"/>
                <a:ext cx="13320" cy="10872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35661" y="2606973"/>
                  <a:ext cx="478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/>
                <p14:cNvContentPartPr/>
                <p14:nvPr/>
              </p14:nvContentPartPr>
              <p14:xfrm>
                <a:off x="9955261" y="3909813"/>
                <a:ext cx="356400" cy="58680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44101" y="3890373"/>
                  <a:ext cx="38844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/>
                <p14:cNvContentPartPr/>
                <p14:nvPr/>
              </p14:nvContentPartPr>
              <p14:xfrm>
                <a:off x="9189541" y="4164333"/>
                <a:ext cx="135000" cy="45936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69021" y="4152093"/>
                  <a:ext cx="1677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/>
                <p14:cNvContentPartPr/>
                <p14:nvPr/>
              </p14:nvContentPartPr>
              <p14:xfrm>
                <a:off x="9924301" y="3127533"/>
                <a:ext cx="82080" cy="16452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11701" y="3108453"/>
                  <a:ext cx="116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Ink 33"/>
                <p14:cNvContentPartPr/>
                <p14:nvPr/>
              </p14:nvContentPartPr>
              <p14:xfrm>
                <a:off x="9450181" y="3184053"/>
                <a:ext cx="501840" cy="32508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39381" y="3161373"/>
                  <a:ext cx="5353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/>
                <p14:cNvContentPartPr/>
                <p14:nvPr/>
              </p14:nvContentPartPr>
              <p14:xfrm>
                <a:off x="9248581" y="3675093"/>
                <a:ext cx="114480" cy="547920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28781" y="3658533"/>
                  <a:ext cx="15408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/>
                <p14:cNvContentPartPr/>
                <p14:nvPr/>
              </p14:nvContentPartPr>
              <p14:xfrm>
                <a:off x="9572941" y="4382853"/>
                <a:ext cx="119160" cy="18612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50621" y="4368453"/>
                  <a:ext cx="165240" cy="21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7" name="Ink 46"/>
              <p14:cNvContentPartPr/>
              <p14:nvPr/>
            </p14:nvContentPartPr>
            <p14:xfrm>
              <a:off x="10448461" y="2135373"/>
              <a:ext cx="1337400" cy="85140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29021" y="2119173"/>
                <a:ext cx="1379160" cy="88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3" name="Ink 62"/>
              <p14:cNvContentPartPr/>
              <p14:nvPr/>
            </p14:nvContentPartPr>
            <p14:xfrm>
              <a:off x="9426061" y="3478533"/>
              <a:ext cx="159480" cy="46188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06261" y="3468453"/>
                <a:ext cx="20016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8" name="Ink 67"/>
              <p14:cNvContentPartPr/>
              <p14:nvPr/>
            </p14:nvContentPartPr>
            <p14:xfrm>
              <a:off x="9571141" y="3718293"/>
              <a:ext cx="267840" cy="25560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551701" y="3697773"/>
                <a:ext cx="307440" cy="29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/>
          <p:cNvGrpSpPr/>
          <p:nvPr/>
        </p:nvGrpSpPr>
        <p:grpSpPr>
          <a:xfrm>
            <a:off x="9332461" y="3341373"/>
            <a:ext cx="680400" cy="903960"/>
            <a:chOff x="9332461" y="3341373"/>
            <a:chExt cx="680400" cy="90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9" name="Ink 68"/>
                <p14:cNvContentPartPr/>
                <p14:nvPr/>
              </p14:nvContentPartPr>
              <p14:xfrm>
                <a:off x="9332461" y="4235973"/>
                <a:ext cx="95040" cy="9360"/>
              </p14:xfrm>
            </p:contentPart>
          </mc:Choice>
          <mc:Fallback xmlns="">
            <p:pic>
              <p:nvPicPr>
                <p:cNvPr id="69" name="Ink 68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14461" y="4217613"/>
                  <a:ext cx="1252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0" name="Ink 69"/>
                <p14:cNvContentPartPr/>
                <p14:nvPr/>
              </p14:nvContentPartPr>
              <p14:xfrm>
                <a:off x="9475021" y="4224093"/>
                <a:ext cx="54360" cy="684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69621" y="4206093"/>
                  <a:ext cx="766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1" name="Ink 70"/>
                <p14:cNvContentPartPr/>
                <p14:nvPr/>
              </p14:nvContentPartPr>
              <p14:xfrm>
                <a:off x="9617581" y="4165773"/>
                <a:ext cx="42840" cy="16200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03181" y="4151013"/>
                  <a:ext cx="72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2" name="Ink 71"/>
                <p14:cNvContentPartPr/>
                <p14:nvPr/>
              </p14:nvContentPartPr>
              <p14:xfrm>
                <a:off x="9710821" y="4101693"/>
                <a:ext cx="47880" cy="3096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00741" y="4086573"/>
                  <a:ext cx="730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3" name="Ink 72"/>
                <p14:cNvContentPartPr/>
                <p14:nvPr/>
              </p14:nvContentPartPr>
              <p14:xfrm>
                <a:off x="9832141" y="3976413"/>
                <a:ext cx="64440" cy="63000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822421" y="3962733"/>
                  <a:ext cx="87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4" name="Ink 73"/>
                <p14:cNvContentPartPr/>
                <p14:nvPr/>
              </p14:nvContentPartPr>
              <p14:xfrm>
                <a:off x="9917821" y="3899373"/>
                <a:ext cx="9720" cy="41040"/>
              </p14:xfrm>
            </p:contentPart>
          </mc:Choice>
          <mc:Fallback xmlns="">
            <p:pic>
              <p:nvPicPr>
                <p:cNvPr id="74" name="Ink 73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00181" y="3890013"/>
                  <a:ext cx="414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5" name="Ink 74"/>
                <p14:cNvContentPartPr/>
                <p14:nvPr/>
              </p14:nvContentPartPr>
              <p14:xfrm>
                <a:off x="9958501" y="3753573"/>
                <a:ext cx="10080" cy="57240"/>
              </p14:xfrm>
            </p:contentPart>
          </mc:Choice>
          <mc:Fallback xmlns="">
            <p:pic>
              <p:nvPicPr>
                <p:cNvPr id="75" name="Ink 74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39061" y="3737013"/>
                  <a:ext cx="460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6" name="Ink 75"/>
                <p14:cNvContentPartPr/>
                <p14:nvPr/>
              </p14:nvContentPartPr>
              <p14:xfrm>
                <a:off x="9988381" y="3630813"/>
                <a:ext cx="6840" cy="6048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971821" y="3616773"/>
                  <a:ext cx="392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7" name="Ink 76"/>
                <p14:cNvContentPartPr/>
                <p14:nvPr/>
              </p14:nvContentPartPr>
              <p14:xfrm>
                <a:off x="9999541" y="3510933"/>
                <a:ext cx="13320" cy="2988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82261" y="3498333"/>
                  <a:ext cx="406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8" name="Ink 77"/>
                <p14:cNvContentPartPr/>
                <p14:nvPr/>
              </p14:nvContentPartPr>
              <p14:xfrm>
                <a:off x="9995941" y="3341373"/>
                <a:ext cx="5040" cy="55800"/>
              </p14:xfrm>
            </p:contentPart>
          </mc:Choice>
          <mc:Fallback xmlns="">
            <p:pic>
              <p:nvPicPr>
                <p:cNvPr id="78" name="Ink 77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80821" y="3331653"/>
                  <a:ext cx="320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9" name="Ink 78"/>
              <p14:cNvContentPartPr/>
              <p14:nvPr/>
            </p14:nvContentPartPr>
            <p14:xfrm>
              <a:off x="9982981" y="3246693"/>
              <a:ext cx="13320" cy="1188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963541" y="3227253"/>
                <a:ext cx="457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520183" y="2291820"/>
                <a:ext cx="1948097" cy="696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360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3" y="2291820"/>
                <a:ext cx="1948097" cy="696986"/>
              </a:xfrm>
              <a:prstGeom prst="rect">
                <a:avLst/>
              </a:prstGeom>
              <a:blipFill rotWithShape="0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20183" y="3222907"/>
                <a:ext cx="2228495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150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360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3" y="3222907"/>
                <a:ext cx="2228495" cy="701346"/>
              </a:xfrm>
              <a:prstGeom prst="rect">
                <a:avLst/>
              </a:prstGeom>
              <a:blipFill rotWithShape="0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521483" y="3973893"/>
                <a:ext cx="15821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=10.47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83" y="3973893"/>
                <a:ext cx="1582164" cy="369332"/>
              </a:xfrm>
              <a:prstGeom prst="rect">
                <a:avLst/>
              </a:prstGeom>
              <a:blipFill rotWithShape="0">
                <a:blip r:embed="rId54"/>
                <a:stretch>
                  <a:fillRect l="-4247" r="-2317" b="-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45262" y="4475913"/>
                <a:ext cx="2619991" cy="701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150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360</m:t>
                          </m:r>
                        </m:den>
                      </m:f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62" y="4475913"/>
                <a:ext cx="2619991" cy="701346"/>
              </a:xfrm>
              <a:prstGeom prst="rect">
                <a:avLst/>
              </a:prstGeom>
              <a:blipFill rotWithShape="0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45262" y="5378246"/>
                <a:ext cx="261999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=20.94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62" y="5378246"/>
                <a:ext cx="2619991" cy="369332"/>
              </a:xfrm>
              <a:prstGeom prst="rect">
                <a:avLst/>
              </a:prstGeom>
              <a:blipFill rotWithShape="0">
                <a:blip r:embed="rId5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24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88" grpId="0"/>
      <p:bldP spid="8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11" y="756142"/>
            <a:ext cx="9658590" cy="1139496"/>
          </a:xfrm>
          <a:prstGeom prst="rect">
            <a:avLst/>
          </a:prstGeom>
        </p:spPr>
      </p:pic>
      <p:sp>
        <p:nvSpPr>
          <p:cNvPr id="99" name="Oval 98"/>
          <p:cNvSpPr/>
          <p:nvPr/>
        </p:nvSpPr>
        <p:spPr>
          <a:xfrm>
            <a:off x="5804196" y="1725283"/>
            <a:ext cx="2417706" cy="241770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Oval 99"/>
          <p:cNvSpPr/>
          <p:nvPr/>
        </p:nvSpPr>
        <p:spPr>
          <a:xfrm>
            <a:off x="9004940" y="2283125"/>
            <a:ext cx="1524871" cy="1524871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7234687" y="1725283"/>
            <a:ext cx="2644114" cy="5578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9" idx="4"/>
            <a:endCxn id="100" idx="4"/>
          </p:cNvCxnSpPr>
          <p:nvPr/>
        </p:nvCxnSpPr>
        <p:spPr>
          <a:xfrm flipV="1">
            <a:off x="7013049" y="3807996"/>
            <a:ext cx="2754327" cy="3349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99" idx="4"/>
          </p:cNvCxnSpPr>
          <p:nvPr/>
        </p:nvCxnSpPr>
        <p:spPr>
          <a:xfrm>
            <a:off x="7013049" y="2864779"/>
            <a:ext cx="0" cy="127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7013049" y="1725283"/>
            <a:ext cx="232913" cy="1139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9767376" y="2283125"/>
            <a:ext cx="111426" cy="793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100" idx="4"/>
          </p:cNvCxnSpPr>
          <p:nvPr/>
        </p:nvCxnSpPr>
        <p:spPr>
          <a:xfrm>
            <a:off x="9767376" y="3076755"/>
            <a:ext cx="0" cy="73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7013049" y="2864779"/>
            <a:ext cx="2754327" cy="2119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6997036" y="3140986"/>
            <a:ext cx="2754327" cy="33499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5882A9-F1D4-0DB5-42D4-3281C318E67B}"/>
              </a:ext>
            </a:extLst>
          </p:cNvPr>
          <p:cNvGrpSpPr/>
          <p:nvPr/>
        </p:nvGrpSpPr>
        <p:grpSpPr>
          <a:xfrm>
            <a:off x="6728662" y="2225771"/>
            <a:ext cx="203400" cy="172440"/>
            <a:chOff x="6728662" y="2225771"/>
            <a:chExt cx="20340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1C70D72-E1A1-784E-7337-1219FCBCDA47}"/>
                    </a:ext>
                  </a:extLst>
                </p14:cNvPr>
                <p14:cNvContentPartPr/>
                <p14:nvPr/>
              </p14:nvContentPartPr>
              <p14:xfrm>
                <a:off x="6728662" y="2225771"/>
                <a:ext cx="92880" cy="172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1C70D72-E1A1-784E-7337-1219FCBCDA4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0022" y="2217131"/>
                  <a:ext cx="110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EBBE38A-6F24-BA39-0721-8A2C09EDDBCA}"/>
                    </a:ext>
                  </a:extLst>
                </p14:cNvPr>
                <p14:cNvContentPartPr/>
                <p14:nvPr/>
              </p14:nvContentPartPr>
              <p14:xfrm>
                <a:off x="6846742" y="2247011"/>
                <a:ext cx="79200" cy="23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EBBE38A-6F24-BA39-0721-8A2C09EDDB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38102" y="2238011"/>
                  <a:ext cx="96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7ED814-7D2B-2AF9-BEE5-DD38B78F02EB}"/>
                    </a:ext>
                  </a:extLst>
                </p14:cNvPr>
                <p14:cNvContentPartPr/>
                <p14:nvPr/>
              </p14:nvContentPartPr>
              <p14:xfrm>
                <a:off x="6836662" y="2273291"/>
                <a:ext cx="95400" cy="122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7ED814-7D2B-2AF9-BEE5-DD38B78F02E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27662" y="2264291"/>
                  <a:ext cx="11304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75522A-2115-9434-3E1E-149307B27CC0}"/>
              </a:ext>
            </a:extLst>
          </p:cNvPr>
          <p:cNvGrpSpPr/>
          <p:nvPr/>
        </p:nvGrpSpPr>
        <p:grpSpPr>
          <a:xfrm>
            <a:off x="9845902" y="3384251"/>
            <a:ext cx="144000" cy="209880"/>
            <a:chOff x="9845902" y="3384251"/>
            <a:chExt cx="14400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DF65443-71BC-B53A-110F-A9B2EABD1458}"/>
                    </a:ext>
                  </a:extLst>
                </p14:cNvPr>
                <p14:cNvContentPartPr/>
                <p14:nvPr/>
              </p14:nvContentPartPr>
              <p14:xfrm>
                <a:off x="9845902" y="3389291"/>
                <a:ext cx="11520" cy="136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DF65443-71BC-B53A-110F-A9B2EABD14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36902" y="3380651"/>
                  <a:ext cx="291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67A2C5E-A541-E64C-6193-A3EE189F08A9}"/>
                    </a:ext>
                  </a:extLst>
                </p14:cNvPr>
                <p14:cNvContentPartPr/>
                <p14:nvPr/>
              </p14:nvContentPartPr>
              <p14:xfrm>
                <a:off x="9902782" y="3384251"/>
                <a:ext cx="87120" cy="45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67A2C5E-A541-E64C-6193-A3EE189F08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93782" y="3375251"/>
                  <a:ext cx="1047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0FE1C47-9091-3289-6879-4493279D8D0C}"/>
                    </a:ext>
                  </a:extLst>
                </p14:cNvPr>
                <p14:cNvContentPartPr/>
                <p14:nvPr/>
              </p14:nvContentPartPr>
              <p14:xfrm>
                <a:off x="9885142" y="3429611"/>
                <a:ext cx="95760" cy="164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0FE1C47-9091-3289-6879-4493279D8D0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76502" y="3420611"/>
                  <a:ext cx="1134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A3C79CE-B5ED-121A-F57C-2558EC079879}"/>
                    </a:ext>
                  </a:extLst>
                </p14:cNvPr>
                <p14:cNvContentPartPr/>
                <p14:nvPr/>
              </p14:nvContentPartPr>
              <p14:xfrm>
                <a:off x="9861022" y="3519251"/>
                <a:ext cx="360" cy="16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A3C79CE-B5ED-121A-F57C-2558EC0798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52382" y="3510251"/>
                  <a:ext cx="18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860CBBC-B047-5C27-700E-389CF78F8909}"/>
                    </a:ext>
                  </a:extLst>
                </p14:cNvPr>
                <p14:cNvContentPartPr/>
                <p14:nvPr/>
              </p14:nvContentPartPr>
              <p14:xfrm>
                <a:off x="9936262" y="3524291"/>
                <a:ext cx="6120" cy="12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860CBBC-B047-5C27-700E-389CF78F890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27622" y="3515291"/>
                  <a:ext cx="2376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6BF2C3-E046-C8DA-6ECD-E4A622CA35DA}"/>
              </a:ext>
            </a:extLst>
          </p:cNvPr>
          <p:cNvGrpSpPr/>
          <p:nvPr/>
        </p:nvGrpSpPr>
        <p:grpSpPr>
          <a:xfrm>
            <a:off x="8481502" y="2731211"/>
            <a:ext cx="209520" cy="154440"/>
            <a:chOff x="8481502" y="2731211"/>
            <a:chExt cx="209520" cy="15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5997A6E-8BE3-6EAE-500A-E980B82C8EC9}"/>
                    </a:ext>
                  </a:extLst>
                </p14:cNvPr>
                <p14:cNvContentPartPr/>
                <p14:nvPr/>
              </p14:nvContentPartPr>
              <p14:xfrm>
                <a:off x="8481502" y="2731211"/>
                <a:ext cx="71280" cy="15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5997A6E-8BE3-6EAE-500A-E980B82C8EC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72862" y="2722571"/>
                  <a:ext cx="889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95C430-EE10-0431-2A52-4DFA8187EE55}"/>
                    </a:ext>
                  </a:extLst>
                </p14:cNvPr>
                <p14:cNvContentPartPr/>
                <p14:nvPr/>
              </p14:nvContentPartPr>
              <p14:xfrm>
                <a:off x="8582302" y="2742371"/>
                <a:ext cx="108720" cy="141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95C430-EE10-0431-2A52-4DFA8187EE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73662" y="2733371"/>
                  <a:ext cx="12636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9511E23-C73A-EE4F-EFD6-0A25C21CD313}"/>
                  </a:ext>
                </a:extLst>
              </p14:cNvPr>
              <p14:cNvContentPartPr/>
              <p14:nvPr/>
            </p14:nvContentPartPr>
            <p14:xfrm>
              <a:off x="7024942" y="3950891"/>
              <a:ext cx="140400" cy="153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9511E23-C73A-EE4F-EFD6-0A25C21CD31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15942" y="3942251"/>
                <a:ext cx="1580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E145D7D-6B55-3E08-B602-182828A09734}"/>
                  </a:ext>
                </a:extLst>
              </p14:cNvPr>
              <p14:cNvContentPartPr/>
              <p14:nvPr/>
            </p14:nvContentPartPr>
            <p14:xfrm>
              <a:off x="9616582" y="3598091"/>
              <a:ext cx="128880" cy="188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E145D7D-6B55-3E08-B602-182828A0973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07942" y="3589091"/>
                <a:ext cx="1465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8B07DF7-85E0-C453-4A05-6EE852103E34}"/>
                  </a:ext>
                </a:extLst>
              </p14:cNvPr>
              <p14:cNvContentPartPr/>
              <p14:nvPr/>
            </p14:nvContentPartPr>
            <p14:xfrm>
              <a:off x="6995062" y="3260771"/>
              <a:ext cx="191520" cy="153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8B07DF7-85E0-C453-4A05-6EE852103E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86062" y="3252131"/>
                <a:ext cx="2091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463CC758-1B79-3216-891D-3C00A20E03D0}"/>
              </a:ext>
            </a:extLst>
          </p:cNvPr>
          <p:cNvGrpSpPr/>
          <p:nvPr/>
        </p:nvGrpSpPr>
        <p:grpSpPr>
          <a:xfrm>
            <a:off x="6748462" y="3647411"/>
            <a:ext cx="128880" cy="149400"/>
            <a:chOff x="6748462" y="3647411"/>
            <a:chExt cx="128880" cy="14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9AE1036-39BD-A4CB-B662-936D289F1864}"/>
                    </a:ext>
                  </a:extLst>
                </p14:cNvPr>
                <p14:cNvContentPartPr/>
                <p14:nvPr/>
              </p14:nvContentPartPr>
              <p14:xfrm>
                <a:off x="6748462" y="3659291"/>
                <a:ext cx="15120" cy="137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9AE1036-39BD-A4CB-B662-936D289F18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39462" y="3650291"/>
                  <a:ext cx="32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E1EBCF2-BA0E-5A6E-A8D4-4578109881AF}"/>
                    </a:ext>
                  </a:extLst>
                </p14:cNvPr>
                <p14:cNvContentPartPr/>
                <p14:nvPr/>
              </p14:nvContentPartPr>
              <p14:xfrm>
                <a:off x="6809662" y="3647411"/>
                <a:ext cx="35280" cy="7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E1EBCF2-BA0E-5A6E-A8D4-4578109881A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00662" y="3638771"/>
                  <a:ext cx="52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898D6B0-8B4B-94CD-F6BD-BDCCAB3E93F2}"/>
                    </a:ext>
                  </a:extLst>
                </p14:cNvPr>
                <p14:cNvContentPartPr/>
                <p14:nvPr/>
              </p14:nvContentPartPr>
              <p14:xfrm>
                <a:off x="6805342" y="3661451"/>
                <a:ext cx="72000" cy="107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898D6B0-8B4B-94CD-F6BD-BDCCAB3E93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6342" y="3652451"/>
                  <a:ext cx="8964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A5FD9D3-66A4-C130-F3CE-D8FB7D109930}"/>
              </a:ext>
            </a:extLst>
          </p:cNvPr>
          <p:cNvGrpSpPr/>
          <p:nvPr/>
        </p:nvGrpSpPr>
        <p:grpSpPr>
          <a:xfrm>
            <a:off x="6785542" y="3064571"/>
            <a:ext cx="113400" cy="151200"/>
            <a:chOff x="6785542" y="3064571"/>
            <a:chExt cx="113400" cy="1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D7BDAC9-CAE5-C664-FAB3-2ABEC30F99CE}"/>
                    </a:ext>
                  </a:extLst>
                </p14:cNvPr>
                <p14:cNvContentPartPr/>
                <p14:nvPr/>
              </p14:nvContentPartPr>
              <p14:xfrm>
                <a:off x="6785542" y="3064571"/>
                <a:ext cx="25920" cy="151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D7BDAC9-CAE5-C664-FAB3-2ABEC30F99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76542" y="3055931"/>
                  <a:ext cx="43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9CE862B-075E-ACD6-727B-2944165D4226}"/>
                    </a:ext>
                  </a:extLst>
                </p14:cNvPr>
                <p14:cNvContentPartPr/>
                <p14:nvPr/>
              </p14:nvContentPartPr>
              <p14:xfrm>
                <a:off x="6841342" y="3082571"/>
                <a:ext cx="57600" cy="110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9CE862B-075E-ACD6-727B-2944165D422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32342" y="3073931"/>
                  <a:ext cx="7524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4E955F5F-3E23-419A-E7C4-2F0D6EC76942}"/>
              </a:ext>
            </a:extLst>
          </p:cNvPr>
          <p:cNvGrpSpPr/>
          <p:nvPr/>
        </p:nvGrpSpPr>
        <p:grpSpPr>
          <a:xfrm>
            <a:off x="8382502" y="3397931"/>
            <a:ext cx="186120" cy="111600"/>
            <a:chOff x="8382502" y="3397931"/>
            <a:chExt cx="186120" cy="1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5C76E69-995B-B65E-A78D-595631F9FDC6}"/>
                    </a:ext>
                  </a:extLst>
                </p14:cNvPr>
                <p14:cNvContentPartPr/>
                <p14:nvPr/>
              </p14:nvContentPartPr>
              <p14:xfrm>
                <a:off x="8382502" y="3397931"/>
                <a:ext cx="88560" cy="106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5C76E69-995B-B65E-A78D-595631F9FDC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73502" y="3389291"/>
                  <a:ext cx="106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1B0A39EC-95A5-76F5-6684-263539A62944}"/>
                    </a:ext>
                  </a:extLst>
                </p14:cNvPr>
                <p14:cNvContentPartPr/>
                <p14:nvPr/>
              </p14:nvContentPartPr>
              <p14:xfrm>
                <a:off x="8455942" y="3401891"/>
                <a:ext cx="112680" cy="1076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1B0A39EC-95A5-76F5-6684-263539A6294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47302" y="3392891"/>
                  <a:ext cx="13032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6A4C4F3A-32F3-CF7B-8EA2-54D38DBFD81B}"/>
              </a:ext>
            </a:extLst>
          </p:cNvPr>
          <p:cNvGrpSpPr/>
          <p:nvPr/>
        </p:nvGrpSpPr>
        <p:grpSpPr>
          <a:xfrm>
            <a:off x="8465662" y="4048811"/>
            <a:ext cx="243360" cy="132120"/>
            <a:chOff x="8465662" y="4048811"/>
            <a:chExt cx="24336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3613BEF-8F67-179B-DDB4-12A95E72F79C}"/>
                    </a:ext>
                  </a:extLst>
                </p14:cNvPr>
                <p14:cNvContentPartPr/>
                <p14:nvPr/>
              </p14:nvContentPartPr>
              <p14:xfrm>
                <a:off x="8465662" y="4071851"/>
                <a:ext cx="104760" cy="806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3613BEF-8F67-179B-DDB4-12A95E72F7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56662" y="4063211"/>
                  <a:ext cx="1224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11311F3C-C0B5-9087-2F18-FCB064B9B4AA}"/>
                    </a:ext>
                  </a:extLst>
                </p14:cNvPr>
                <p14:cNvContentPartPr/>
                <p14:nvPr/>
              </p14:nvContentPartPr>
              <p14:xfrm>
                <a:off x="8568262" y="4048811"/>
                <a:ext cx="140760" cy="1321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11311F3C-C0B5-9087-2F18-FCB064B9B4A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59262" y="4039811"/>
                  <a:ext cx="15840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D8736393-E736-54D9-8410-9F9CC108C9D9}"/>
              </a:ext>
            </a:extLst>
          </p:cNvPr>
          <p:cNvGrpSpPr/>
          <p:nvPr/>
        </p:nvGrpSpPr>
        <p:grpSpPr>
          <a:xfrm>
            <a:off x="417142" y="1998971"/>
            <a:ext cx="537120" cy="356760"/>
            <a:chOff x="417142" y="1998971"/>
            <a:chExt cx="53712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AB948522-95A2-1A72-FD51-A6C28239CEC4}"/>
                    </a:ext>
                  </a:extLst>
                </p14:cNvPr>
                <p14:cNvContentPartPr/>
                <p14:nvPr/>
              </p14:nvContentPartPr>
              <p14:xfrm>
                <a:off x="417142" y="2202371"/>
                <a:ext cx="97200" cy="1533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AB948522-95A2-1A72-FD51-A6C28239CEC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8142" y="2193731"/>
                  <a:ext cx="114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D9F118A-E32B-14B7-4EDC-0DC39A425AB0}"/>
                    </a:ext>
                  </a:extLst>
                </p14:cNvPr>
                <p14:cNvContentPartPr/>
                <p14:nvPr/>
              </p14:nvContentPartPr>
              <p14:xfrm>
                <a:off x="489502" y="2205251"/>
                <a:ext cx="153360" cy="1418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D9F118A-E32B-14B7-4EDC-0DC39A425AB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0502" y="2196611"/>
                  <a:ext cx="1710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7D02876C-27A8-74EA-6752-150261608159}"/>
                    </a:ext>
                  </a:extLst>
                </p14:cNvPr>
                <p14:cNvContentPartPr/>
                <p14:nvPr/>
              </p14:nvContentPartPr>
              <p14:xfrm>
                <a:off x="614782" y="1998971"/>
                <a:ext cx="171720" cy="709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7D02876C-27A8-74EA-6752-15026160815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5782" y="1989971"/>
                  <a:ext cx="1893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F1207B2C-C3AA-9A01-3492-4B43431A0568}"/>
                    </a:ext>
                  </a:extLst>
                </p14:cNvPr>
                <p14:cNvContentPartPr/>
                <p14:nvPr/>
              </p14:nvContentPartPr>
              <p14:xfrm>
                <a:off x="810262" y="2135051"/>
                <a:ext cx="144000" cy="986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F1207B2C-C3AA-9A01-3492-4B43431A056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1622" y="2126051"/>
                  <a:ext cx="16164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5C1AF9-FFEF-8117-CBDE-81958FEB5827}"/>
              </a:ext>
            </a:extLst>
          </p:cNvPr>
          <p:cNvGrpSpPr/>
          <p:nvPr/>
        </p:nvGrpSpPr>
        <p:grpSpPr>
          <a:xfrm>
            <a:off x="489142" y="2643731"/>
            <a:ext cx="461520" cy="210600"/>
            <a:chOff x="489142" y="2643731"/>
            <a:chExt cx="46152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E3BB7A63-3056-3ED9-34B5-2FE1CC644998}"/>
                    </a:ext>
                  </a:extLst>
                </p14:cNvPr>
                <p14:cNvContentPartPr/>
                <p14:nvPr/>
              </p14:nvContentPartPr>
              <p14:xfrm>
                <a:off x="489142" y="2743451"/>
                <a:ext cx="113040" cy="1108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E3BB7A63-3056-3ED9-34B5-2FE1CC64499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0502" y="2734451"/>
                  <a:ext cx="130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88539C37-8964-0CC4-6FAD-F1F8C80D2E23}"/>
                    </a:ext>
                  </a:extLst>
                </p14:cNvPr>
                <p14:cNvContentPartPr/>
                <p14:nvPr/>
              </p14:nvContentPartPr>
              <p14:xfrm>
                <a:off x="629902" y="2667851"/>
                <a:ext cx="127440" cy="1533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88539C37-8964-0CC4-6FAD-F1F8C80D2E2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1262" y="2658851"/>
                  <a:ext cx="145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CA6E761-A769-3E66-6D34-7A2DF2F71E0F}"/>
                    </a:ext>
                  </a:extLst>
                </p14:cNvPr>
                <p14:cNvContentPartPr/>
                <p14:nvPr/>
              </p14:nvContentPartPr>
              <p14:xfrm>
                <a:off x="841582" y="2643731"/>
                <a:ext cx="109080" cy="1018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CA6E761-A769-3E66-6D34-7A2DF2F71E0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2942" y="2635091"/>
                  <a:ext cx="12672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B5F58E55-C5AB-7D86-D3F7-E60A98D07822}"/>
              </a:ext>
            </a:extLst>
          </p:cNvPr>
          <p:cNvGrpSpPr/>
          <p:nvPr/>
        </p:nvGrpSpPr>
        <p:grpSpPr>
          <a:xfrm>
            <a:off x="1157662" y="1839851"/>
            <a:ext cx="1115640" cy="1002600"/>
            <a:chOff x="1157662" y="1839851"/>
            <a:chExt cx="1115640" cy="100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78FFD09-0CAB-414D-029B-A7BF5135BD2D}"/>
                    </a:ext>
                  </a:extLst>
                </p14:cNvPr>
                <p14:cNvContentPartPr/>
                <p14:nvPr/>
              </p14:nvContentPartPr>
              <p14:xfrm>
                <a:off x="1157662" y="2022371"/>
                <a:ext cx="100440" cy="2833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78FFD09-0CAB-414D-029B-A7BF5135BD2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48662" y="2013371"/>
                  <a:ext cx="1180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9E78E5C5-15F4-9928-4CBF-E37751633F7E}"/>
                    </a:ext>
                  </a:extLst>
                </p14:cNvPr>
                <p14:cNvContentPartPr/>
                <p14:nvPr/>
              </p14:nvContentPartPr>
              <p14:xfrm>
                <a:off x="1329742" y="2091851"/>
                <a:ext cx="88560" cy="1832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9E78E5C5-15F4-9928-4CBF-E37751633F7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20742" y="2083211"/>
                  <a:ext cx="106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A7C16FA0-3E94-BD0D-1945-724979369BFF}"/>
                    </a:ext>
                  </a:extLst>
                </p14:cNvPr>
                <p14:cNvContentPartPr/>
                <p14:nvPr/>
              </p14:nvContentPartPr>
              <p14:xfrm>
                <a:off x="1434142" y="1961171"/>
                <a:ext cx="120600" cy="900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A7C16FA0-3E94-BD0D-1945-724979369BF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25142" y="1952171"/>
                  <a:ext cx="1382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707ACA4-67D7-9722-5D8A-4BA000CECAEE}"/>
                    </a:ext>
                  </a:extLst>
                </p14:cNvPr>
                <p14:cNvContentPartPr/>
                <p14:nvPr/>
              </p14:nvContentPartPr>
              <p14:xfrm>
                <a:off x="1617742" y="2148371"/>
                <a:ext cx="122040" cy="324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707ACA4-67D7-9722-5D8A-4BA000CECAE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09102" y="2139731"/>
                  <a:ext cx="1396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010B95D-6438-0EDD-EAA0-9D9D9F0216F5}"/>
                    </a:ext>
                  </a:extLst>
                </p14:cNvPr>
                <p14:cNvContentPartPr/>
                <p14:nvPr/>
              </p14:nvContentPartPr>
              <p14:xfrm>
                <a:off x="1937062" y="2043611"/>
                <a:ext cx="4320" cy="1774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010B95D-6438-0EDD-EAA0-9D9D9F0216F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28062" y="2034611"/>
                  <a:ext cx="21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589513EF-ABA4-1DEE-9D88-AF2193895E35}"/>
                    </a:ext>
                  </a:extLst>
                </p14:cNvPr>
                <p14:cNvContentPartPr/>
                <p14:nvPr/>
              </p14:nvContentPartPr>
              <p14:xfrm>
                <a:off x="2006902" y="1994651"/>
                <a:ext cx="102600" cy="1839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589513EF-ABA4-1DEE-9D88-AF2193895E3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97902" y="1985651"/>
                  <a:ext cx="1202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2E27661E-58E5-9EC8-BE36-C7FA3F5A1EC6}"/>
                    </a:ext>
                  </a:extLst>
                </p14:cNvPr>
                <p14:cNvContentPartPr/>
                <p14:nvPr/>
              </p14:nvContentPartPr>
              <p14:xfrm>
                <a:off x="2081782" y="1839851"/>
                <a:ext cx="191520" cy="1231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2E27661E-58E5-9EC8-BE36-C7FA3F5A1EC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73142" y="1831211"/>
                  <a:ext cx="2091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2426297-DF6E-6446-5C85-0AD6459C719A}"/>
                    </a:ext>
                  </a:extLst>
                </p14:cNvPr>
                <p14:cNvContentPartPr/>
                <p14:nvPr/>
              </p14:nvContentPartPr>
              <p14:xfrm>
                <a:off x="1236862" y="2316491"/>
                <a:ext cx="882360" cy="5259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2426297-DF6E-6446-5C85-0AD6459C719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28222" y="2307491"/>
                  <a:ext cx="900000" cy="54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6F5E579-A6FE-C56E-5039-30A4208EB61F}"/>
              </a:ext>
            </a:extLst>
          </p:cNvPr>
          <p:cNvGrpSpPr/>
          <p:nvPr/>
        </p:nvGrpSpPr>
        <p:grpSpPr>
          <a:xfrm>
            <a:off x="1358902" y="2472371"/>
            <a:ext cx="562320" cy="259560"/>
            <a:chOff x="1358902" y="2472371"/>
            <a:chExt cx="562320" cy="2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2CCE077-BE96-E625-EEC1-B5D70602943E}"/>
                    </a:ext>
                  </a:extLst>
                </p14:cNvPr>
                <p14:cNvContentPartPr/>
                <p14:nvPr/>
              </p14:nvContentPartPr>
              <p14:xfrm>
                <a:off x="1358902" y="2584331"/>
                <a:ext cx="121320" cy="1476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2CCE077-BE96-E625-EEC1-B5D7060294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49902" y="2575331"/>
                  <a:ext cx="1389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81D59AD0-DFD3-8795-E567-67EAEC1DDD0E}"/>
                    </a:ext>
                  </a:extLst>
                </p14:cNvPr>
                <p14:cNvContentPartPr/>
                <p14:nvPr/>
              </p14:nvContentPartPr>
              <p14:xfrm>
                <a:off x="1493182" y="2526371"/>
                <a:ext cx="111240" cy="381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81D59AD0-DFD3-8795-E567-67EAEC1DDD0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84182" y="2517371"/>
                  <a:ext cx="128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A419FF75-8BE5-5BBE-8A8D-B908BF2A8A4E}"/>
                    </a:ext>
                  </a:extLst>
                </p14:cNvPr>
                <p14:cNvContentPartPr/>
                <p14:nvPr/>
              </p14:nvContentPartPr>
              <p14:xfrm>
                <a:off x="1519102" y="2536451"/>
                <a:ext cx="71640" cy="1774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A419FF75-8BE5-5BBE-8A8D-B908BF2A8A4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10102" y="2527811"/>
                  <a:ext cx="89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E8CD5E92-4DD7-9F26-6253-15CD92841B0B}"/>
                    </a:ext>
                  </a:extLst>
                </p14:cNvPr>
                <p14:cNvContentPartPr/>
                <p14:nvPr/>
              </p14:nvContentPartPr>
              <p14:xfrm>
                <a:off x="1671022" y="2540051"/>
                <a:ext cx="77040" cy="1278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E8CD5E92-4DD7-9F26-6253-15CD92841B0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62382" y="2531411"/>
                  <a:ext cx="946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71E09861-E65E-D465-5B8B-813F6B9EE873}"/>
                    </a:ext>
                  </a:extLst>
                </p14:cNvPr>
                <p14:cNvContentPartPr/>
                <p14:nvPr/>
              </p14:nvContentPartPr>
              <p14:xfrm>
                <a:off x="1781182" y="2472371"/>
                <a:ext cx="140040" cy="1666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71E09861-E65E-D465-5B8B-813F6B9EE87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72542" y="2463731"/>
                  <a:ext cx="15768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BAAD666-3995-12CB-508D-4953F75A37AE}"/>
              </a:ext>
            </a:extLst>
          </p:cNvPr>
          <p:cNvGrpSpPr/>
          <p:nvPr/>
        </p:nvGrpSpPr>
        <p:grpSpPr>
          <a:xfrm>
            <a:off x="7018462" y="2868371"/>
            <a:ext cx="278640" cy="258480"/>
            <a:chOff x="7018462" y="2868371"/>
            <a:chExt cx="27864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603FC81-6EC5-75E2-4FFB-65A85A6823AA}"/>
                    </a:ext>
                  </a:extLst>
                </p14:cNvPr>
                <p14:cNvContentPartPr/>
                <p14:nvPr/>
              </p14:nvContentPartPr>
              <p14:xfrm>
                <a:off x="7018462" y="2868371"/>
                <a:ext cx="198000" cy="175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603FC81-6EC5-75E2-4FFB-65A85A6823A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09462" y="2859731"/>
                  <a:ext cx="215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9EDC509-6F2F-2A2E-0A39-5E1E0E5FBCF6}"/>
                    </a:ext>
                  </a:extLst>
                </p14:cNvPr>
                <p14:cNvContentPartPr/>
                <p14:nvPr/>
              </p14:nvContentPartPr>
              <p14:xfrm>
                <a:off x="7178662" y="2983931"/>
                <a:ext cx="118440" cy="142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9EDC509-6F2F-2A2E-0A39-5E1E0E5FBC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70022" y="2975291"/>
                  <a:ext cx="13608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49E4E97-EEDD-E633-C351-BCF112441736}"/>
              </a:ext>
            </a:extLst>
          </p:cNvPr>
          <p:cNvGrpSpPr/>
          <p:nvPr/>
        </p:nvGrpSpPr>
        <p:grpSpPr>
          <a:xfrm>
            <a:off x="431182" y="3152051"/>
            <a:ext cx="696600" cy="288360"/>
            <a:chOff x="431182" y="3152051"/>
            <a:chExt cx="69660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F8606B8-33F8-F51D-AD72-39B1D34F8346}"/>
                    </a:ext>
                  </a:extLst>
                </p14:cNvPr>
                <p14:cNvContentPartPr/>
                <p14:nvPr/>
              </p14:nvContentPartPr>
              <p14:xfrm>
                <a:off x="431182" y="3229451"/>
                <a:ext cx="102960" cy="210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F8606B8-33F8-F51D-AD72-39B1D34F834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2182" y="3220811"/>
                  <a:ext cx="1206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11EC92D-E098-2C5E-0F1D-E5BC42B95BD7}"/>
                    </a:ext>
                  </a:extLst>
                </p14:cNvPr>
                <p14:cNvContentPartPr/>
                <p14:nvPr/>
              </p14:nvContentPartPr>
              <p14:xfrm>
                <a:off x="536302" y="3255011"/>
                <a:ext cx="100800" cy="16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11EC92D-E098-2C5E-0F1D-E5BC42B95BD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7662" y="3246371"/>
                  <a:ext cx="118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E80380-2F40-9B82-C311-52825CD8FA16}"/>
                    </a:ext>
                  </a:extLst>
                </p14:cNvPr>
                <p14:cNvContentPartPr/>
                <p14:nvPr/>
              </p14:nvContentPartPr>
              <p14:xfrm>
                <a:off x="642502" y="3264731"/>
                <a:ext cx="76680" cy="163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E80380-2F40-9B82-C311-52825CD8FA1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3502" y="3255731"/>
                  <a:ext cx="94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F15DB45-B75E-0806-C0BD-539D9337BE98}"/>
                    </a:ext>
                  </a:extLst>
                </p14:cNvPr>
                <p14:cNvContentPartPr/>
                <p14:nvPr/>
              </p14:nvContentPartPr>
              <p14:xfrm>
                <a:off x="799462" y="3152051"/>
                <a:ext cx="121320" cy="255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F15DB45-B75E-0806-C0BD-539D9337BE9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0462" y="3143051"/>
                  <a:ext cx="1389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BE64C00-25D9-0575-5664-8221F072DD9D}"/>
                    </a:ext>
                  </a:extLst>
                </p14:cNvPr>
                <p14:cNvContentPartPr/>
                <p14:nvPr/>
              </p14:nvContentPartPr>
              <p14:xfrm>
                <a:off x="1005742" y="3252851"/>
                <a:ext cx="122040" cy="59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BE64C00-25D9-0575-5664-8221F072DD9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97102" y="3243851"/>
                  <a:ext cx="13968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212F56F-3715-9EFB-79A1-25F1FBCFE988}"/>
              </a:ext>
            </a:extLst>
          </p:cNvPr>
          <p:cNvGrpSpPr/>
          <p:nvPr/>
        </p:nvGrpSpPr>
        <p:grpSpPr>
          <a:xfrm>
            <a:off x="1309222" y="3068531"/>
            <a:ext cx="315360" cy="465480"/>
            <a:chOff x="1309222" y="3068531"/>
            <a:chExt cx="315360" cy="4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975B644-2FF6-5F7A-8615-175C85E4A578}"/>
                    </a:ext>
                  </a:extLst>
                </p14:cNvPr>
                <p14:cNvContentPartPr/>
                <p14:nvPr/>
              </p14:nvContentPartPr>
              <p14:xfrm>
                <a:off x="1394182" y="3121451"/>
                <a:ext cx="18360" cy="92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975B644-2FF6-5F7A-8615-175C85E4A57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85182" y="3112451"/>
                  <a:ext cx="36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8F2D17E-857E-AC69-A815-15E07580D28A}"/>
                    </a:ext>
                  </a:extLst>
                </p14:cNvPr>
                <p14:cNvContentPartPr/>
                <p14:nvPr/>
              </p14:nvContentPartPr>
              <p14:xfrm>
                <a:off x="1410022" y="3068531"/>
                <a:ext cx="141840" cy="139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8F2D17E-857E-AC69-A815-15E07580D28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01022" y="3059531"/>
                  <a:ext cx="159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4E85291-CEDD-3FD5-88EB-683BF4420771}"/>
                    </a:ext>
                  </a:extLst>
                </p14:cNvPr>
                <p14:cNvContentPartPr/>
                <p14:nvPr/>
              </p14:nvContentPartPr>
              <p14:xfrm>
                <a:off x="1309222" y="3234851"/>
                <a:ext cx="315360" cy="68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4E85291-CEDD-3FD5-88EB-683BF442077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00582" y="3226211"/>
                  <a:ext cx="3330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C652D85-A034-0A93-AFB1-35325C9E4092}"/>
                    </a:ext>
                  </a:extLst>
                </p14:cNvPr>
                <p14:cNvContentPartPr/>
                <p14:nvPr/>
              </p14:nvContentPartPr>
              <p14:xfrm>
                <a:off x="1363222" y="3347171"/>
                <a:ext cx="84240" cy="186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C652D85-A034-0A93-AFB1-35325C9E409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54222" y="3338171"/>
                  <a:ext cx="101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62DD65F-EF9B-5D4A-9613-DDC4B2FE2F64}"/>
                    </a:ext>
                  </a:extLst>
                </p14:cNvPr>
                <p14:cNvContentPartPr/>
                <p14:nvPr/>
              </p14:nvContentPartPr>
              <p14:xfrm>
                <a:off x="1483462" y="3282011"/>
                <a:ext cx="137880" cy="213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62DD65F-EF9B-5D4A-9613-DDC4B2FE2F6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74822" y="3273371"/>
                  <a:ext cx="15552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9E76DCE-83C4-7004-75F0-EAD478868826}"/>
              </a:ext>
            </a:extLst>
          </p:cNvPr>
          <p:cNvGrpSpPr/>
          <p:nvPr/>
        </p:nvGrpSpPr>
        <p:grpSpPr>
          <a:xfrm>
            <a:off x="791182" y="3749291"/>
            <a:ext cx="333360" cy="210600"/>
            <a:chOff x="791182" y="3749291"/>
            <a:chExt cx="33336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17E7A61-1D75-C18C-C293-35D796577056}"/>
                    </a:ext>
                  </a:extLst>
                </p14:cNvPr>
                <p14:cNvContentPartPr/>
                <p14:nvPr/>
              </p14:nvContentPartPr>
              <p14:xfrm>
                <a:off x="791182" y="3749291"/>
                <a:ext cx="153720" cy="210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17E7A61-1D75-C18C-C293-35D79657705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2542" y="3740291"/>
                  <a:ext cx="1713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A332857-14ED-7F29-3E65-705C25F681A6}"/>
                    </a:ext>
                  </a:extLst>
                </p14:cNvPr>
                <p14:cNvContentPartPr/>
                <p14:nvPr/>
              </p14:nvContentPartPr>
              <p14:xfrm>
                <a:off x="997822" y="3787451"/>
                <a:ext cx="126720" cy="124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A332857-14ED-7F29-3E65-705C25F681A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88822" y="3778811"/>
                  <a:ext cx="14436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18F30C19-8B75-E644-358B-B9D89D00748D}"/>
              </a:ext>
            </a:extLst>
          </p:cNvPr>
          <p:cNvGrpSpPr/>
          <p:nvPr/>
        </p:nvGrpSpPr>
        <p:grpSpPr>
          <a:xfrm>
            <a:off x="1231462" y="3695651"/>
            <a:ext cx="1031760" cy="253440"/>
            <a:chOff x="1231462" y="3695651"/>
            <a:chExt cx="103176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97A2A51-756D-E8FE-1B4F-F5D5FB6B306F}"/>
                    </a:ext>
                  </a:extLst>
                </p14:cNvPr>
                <p14:cNvContentPartPr/>
                <p14:nvPr/>
              </p14:nvContentPartPr>
              <p14:xfrm>
                <a:off x="1231462" y="3724451"/>
                <a:ext cx="259920" cy="198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97A2A51-756D-E8FE-1B4F-F5D5FB6B306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22822" y="3715451"/>
                  <a:ext cx="2775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9E4DB3A-02BC-1BEE-5DA5-BF356866A471}"/>
                    </a:ext>
                  </a:extLst>
                </p14:cNvPr>
                <p14:cNvContentPartPr/>
                <p14:nvPr/>
              </p14:nvContentPartPr>
              <p14:xfrm>
                <a:off x="1577782" y="3737411"/>
                <a:ext cx="189720" cy="141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9E4DB3A-02BC-1BEE-5DA5-BF356866A47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68782" y="3728771"/>
                  <a:ext cx="207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17FD072-72CB-68BC-4325-8D9B8A5D3F81}"/>
                    </a:ext>
                  </a:extLst>
                </p14:cNvPr>
                <p14:cNvContentPartPr/>
                <p14:nvPr/>
              </p14:nvContentPartPr>
              <p14:xfrm>
                <a:off x="1725742" y="3745331"/>
                <a:ext cx="167040" cy="1911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17FD072-72CB-68BC-4325-8D9B8A5D3F8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17102" y="3736331"/>
                  <a:ext cx="184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99B6932-EB1A-F2BC-B60D-5128FB966541}"/>
                    </a:ext>
                  </a:extLst>
                </p14:cNvPr>
                <p14:cNvContentPartPr/>
                <p14:nvPr/>
              </p14:nvContentPartPr>
              <p14:xfrm>
                <a:off x="1951102" y="3706811"/>
                <a:ext cx="83520" cy="216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99B6932-EB1A-F2BC-B60D-5128FB96654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42462" y="3697811"/>
                  <a:ext cx="101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16A9C57-64DB-5AD2-E12A-52B9CFAB09D7}"/>
                    </a:ext>
                  </a:extLst>
                </p14:cNvPr>
                <p14:cNvContentPartPr/>
                <p14:nvPr/>
              </p14:nvContentPartPr>
              <p14:xfrm>
                <a:off x="1955062" y="3695651"/>
                <a:ext cx="308160" cy="253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16A9C57-64DB-5AD2-E12A-52B9CFAB09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46062" y="3687011"/>
                  <a:ext cx="325800" cy="27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78EB7A23-9638-4FE1-1A9F-DD2D9D4B5722}"/>
                  </a:ext>
                </a:extLst>
              </p14:cNvPr>
              <p14:cNvContentPartPr/>
              <p14:nvPr/>
            </p14:nvContentPartPr>
            <p14:xfrm>
              <a:off x="5876182" y="1726091"/>
              <a:ext cx="1338120" cy="238824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78EB7A23-9638-4FE1-1A9F-DD2D9D4B572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840182" y="1654451"/>
                <a:ext cx="1409760" cy="253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4" name="Group 323">
            <a:extLst>
              <a:ext uri="{FF2B5EF4-FFF2-40B4-BE49-F238E27FC236}">
                <a16:creationId xmlns:a16="http://schemas.microsoft.com/office/drawing/2014/main" id="{7EAE739D-2082-77A1-3700-9F0E609125C9}"/>
              </a:ext>
            </a:extLst>
          </p:cNvPr>
          <p:cNvGrpSpPr/>
          <p:nvPr/>
        </p:nvGrpSpPr>
        <p:grpSpPr>
          <a:xfrm>
            <a:off x="5547502" y="2344211"/>
            <a:ext cx="164520" cy="289080"/>
            <a:chOff x="5547502" y="2344211"/>
            <a:chExt cx="16452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37636086-30E2-655C-92A4-67FC974CC821}"/>
                    </a:ext>
                  </a:extLst>
                </p14:cNvPr>
                <p14:cNvContentPartPr/>
                <p14:nvPr/>
              </p14:nvContentPartPr>
              <p14:xfrm>
                <a:off x="5547502" y="2344211"/>
                <a:ext cx="109080" cy="2890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37636086-30E2-655C-92A4-67FC974CC82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38862" y="2335211"/>
                  <a:ext cx="1267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D6443E93-4B0A-2EDB-9A2B-3A74D4C5AF1E}"/>
                    </a:ext>
                  </a:extLst>
                </p14:cNvPr>
                <p14:cNvContentPartPr/>
                <p14:nvPr/>
              </p14:nvContentPartPr>
              <p14:xfrm>
                <a:off x="5695822" y="2489291"/>
                <a:ext cx="16200" cy="997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D6443E93-4B0A-2EDB-9A2B-3A74D4C5AF1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86822" y="2480291"/>
                  <a:ext cx="3384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EC7ED695-1EC5-C355-D2DA-192FB21815FD}"/>
              </a:ext>
            </a:extLst>
          </p:cNvPr>
          <p:cNvGrpSpPr/>
          <p:nvPr/>
        </p:nvGrpSpPr>
        <p:grpSpPr>
          <a:xfrm>
            <a:off x="383662" y="4233491"/>
            <a:ext cx="407520" cy="314640"/>
            <a:chOff x="383662" y="4233491"/>
            <a:chExt cx="40752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1585B49D-7455-CAD2-358E-736BA85A651F}"/>
                    </a:ext>
                  </a:extLst>
                </p14:cNvPr>
                <p14:cNvContentPartPr/>
                <p14:nvPr/>
              </p14:nvContentPartPr>
              <p14:xfrm>
                <a:off x="383662" y="4233491"/>
                <a:ext cx="138960" cy="3146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1585B49D-7455-CAD2-358E-736BA85A651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4662" y="4224851"/>
                  <a:ext cx="1566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FC937462-3BCD-50A8-B6C3-376185F8C7B0}"/>
                    </a:ext>
                  </a:extLst>
                </p14:cNvPr>
                <p14:cNvContentPartPr/>
                <p14:nvPr/>
              </p14:nvContentPartPr>
              <p14:xfrm>
                <a:off x="553582" y="4370651"/>
                <a:ext cx="22680" cy="856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FC937462-3BCD-50A8-B6C3-376185F8C7B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4582" y="4361651"/>
                  <a:ext cx="403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716C9DAD-99F3-A419-A3D6-C86EB35CB1D3}"/>
                    </a:ext>
                  </a:extLst>
                </p14:cNvPr>
                <p14:cNvContentPartPr/>
                <p14:nvPr/>
              </p14:nvContentPartPr>
              <p14:xfrm>
                <a:off x="685702" y="4294691"/>
                <a:ext cx="105480" cy="820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716C9DAD-99F3-A419-A3D6-C86EB35CB1D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76702" y="4285691"/>
                  <a:ext cx="12312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2B9E0194-49A1-E07A-6F72-2A6A16A7190D}"/>
              </a:ext>
            </a:extLst>
          </p:cNvPr>
          <p:cNvGrpSpPr/>
          <p:nvPr/>
        </p:nvGrpSpPr>
        <p:grpSpPr>
          <a:xfrm>
            <a:off x="993502" y="4126931"/>
            <a:ext cx="928440" cy="585000"/>
            <a:chOff x="993502" y="4126931"/>
            <a:chExt cx="928440" cy="5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D6F84AE4-FFB8-125F-066B-012FFEFFB627}"/>
                    </a:ext>
                  </a:extLst>
                </p14:cNvPr>
                <p14:cNvContentPartPr/>
                <p14:nvPr/>
              </p14:nvContentPartPr>
              <p14:xfrm>
                <a:off x="993502" y="4173371"/>
                <a:ext cx="91080" cy="1800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D6F84AE4-FFB8-125F-066B-012FFEFFB62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84502" y="4164731"/>
                  <a:ext cx="108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7A92E0EB-FD68-3592-5DF6-A89367B21440}"/>
                    </a:ext>
                  </a:extLst>
                </p14:cNvPr>
                <p14:cNvContentPartPr/>
                <p14:nvPr/>
              </p14:nvContentPartPr>
              <p14:xfrm>
                <a:off x="1143622" y="4167611"/>
                <a:ext cx="73440" cy="21348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7A92E0EB-FD68-3592-5DF6-A89367B2144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34982" y="4158611"/>
                  <a:ext cx="91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B094FE48-5307-1945-083D-C348661C893E}"/>
                    </a:ext>
                  </a:extLst>
                </p14:cNvPr>
                <p14:cNvContentPartPr/>
                <p14:nvPr/>
              </p14:nvContentPartPr>
              <p14:xfrm>
                <a:off x="1201222" y="4184891"/>
                <a:ext cx="140400" cy="1821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B094FE48-5307-1945-083D-C348661C893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92222" y="4175891"/>
                  <a:ext cx="158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8063E804-D03A-252D-3F30-D9C6399967E9}"/>
                    </a:ext>
                  </a:extLst>
                </p14:cNvPr>
                <p14:cNvContentPartPr/>
                <p14:nvPr/>
              </p14:nvContentPartPr>
              <p14:xfrm>
                <a:off x="1442062" y="4280651"/>
                <a:ext cx="101160" cy="234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8063E804-D03A-252D-3F30-D9C6399967E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433062" y="4272011"/>
                  <a:ext cx="1188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8BDAA641-BAD6-DB3B-BEEB-388ED7FB0E76}"/>
                    </a:ext>
                  </a:extLst>
                </p14:cNvPr>
                <p14:cNvContentPartPr/>
                <p14:nvPr/>
              </p14:nvContentPartPr>
              <p14:xfrm>
                <a:off x="1631782" y="4190291"/>
                <a:ext cx="148680" cy="1350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8BDAA641-BAD6-DB3B-BEEB-388ED7FB0E7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22782" y="4181651"/>
                  <a:ext cx="166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D683DCA6-14EE-46A1-F4BF-4C5CA0D6D460}"/>
                    </a:ext>
                  </a:extLst>
                </p14:cNvPr>
                <p14:cNvContentPartPr/>
                <p14:nvPr/>
              </p14:nvContentPartPr>
              <p14:xfrm>
                <a:off x="1793062" y="4126931"/>
                <a:ext cx="128880" cy="19080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D683DCA6-14EE-46A1-F4BF-4C5CA0D6D46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84062" y="4118291"/>
                  <a:ext cx="1465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4CAC84AB-732F-1542-DF8B-3B12797EBCBA}"/>
                    </a:ext>
                  </a:extLst>
                </p14:cNvPr>
                <p14:cNvContentPartPr/>
                <p14:nvPr/>
              </p14:nvContentPartPr>
              <p14:xfrm>
                <a:off x="1047502" y="4383611"/>
                <a:ext cx="868320" cy="1137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4CAC84AB-732F-1542-DF8B-3B12797EBCB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38502" y="4374611"/>
                  <a:ext cx="885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4E4B54A7-BE59-84AF-0E3F-8053421610D8}"/>
                    </a:ext>
                  </a:extLst>
                </p14:cNvPr>
                <p14:cNvContentPartPr/>
                <p14:nvPr/>
              </p14:nvContentPartPr>
              <p14:xfrm>
                <a:off x="1349542" y="4561451"/>
                <a:ext cx="104760" cy="14040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4E4B54A7-BE59-84AF-0E3F-8053421610D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40542" y="4552811"/>
                  <a:ext cx="122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147DD22-B0F2-F832-1CC3-6E1E9B7360C0}"/>
                    </a:ext>
                  </a:extLst>
                </p14:cNvPr>
                <p14:cNvContentPartPr/>
                <p14:nvPr/>
              </p14:nvContentPartPr>
              <p14:xfrm>
                <a:off x="1555462" y="4501691"/>
                <a:ext cx="84960" cy="1965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147DD22-B0F2-F832-1CC3-6E1E9B7360C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546822" y="4493051"/>
                  <a:ext cx="1026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E846DA34-F8EB-9B13-7018-9441BCEE10D1}"/>
                    </a:ext>
                  </a:extLst>
                </p14:cNvPr>
                <p14:cNvContentPartPr/>
                <p14:nvPr/>
              </p14:nvContentPartPr>
              <p14:xfrm>
                <a:off x="1710622" y="4540211"/>
                <a:ext cx="104040" cy="1717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E846DA34-F8EB-9B13-7018-9441BCEE10D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701622" y="4531211"/>
                  <a:ext cx="12168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41F8168A-06D0-BBAB-D8AB-6FDF81736D73}"/>
              </a:ext>
            </a:extLst>
          </p:cNvPr>
          <p:cNvGrpSpPr/>
          <p:nvPr/>
        </p:nvGrpSpPr>
        <p:grpSpPr>
          <a:xfrm>
            <a:off x="2113102" y="4026131"/>
            <a:ext cx="1257840" cy="431640"/>
            <a:chOff x="2113102" y="4026131"/>
            <a:chExt cx="1257840" cy="43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23B9F057-907F-2567-8B5F-B32347F67953}"/>
                    </a:ext>
                  </a:extLst>
                </p14:cNvPr>
                <p14:cNvContentPartPr/>
                <p14:nvPr/>
              </p14:nvContentPartPr>
              <p14:xfrm>
                <a:off x="2113102" y="4311971"/>
                <a:ext cx="138240" cy="126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23B9F057-907F-2567-8B5F-B32347F6795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104462" y="4303331"/>
                  <a:ext cx="1558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4C251D4F-A3D8-77D0-FE47-8C49AA40FD87}"/>
                    </a:ext>
                  </a:extLst>
                </p14:cNvPr>
                <p14:cNvContentPartPr/>
                <p14:nvPr/>
              </p14:nvContentPartPr>
              <p14:xfrm>
                <a:off x="2409382" y="4251851"/>
                <a:ext cx="171360" cy="1663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4C251D4F-A3D8-77D0-FE47-8C49AA40FD8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00382" y="4243211"/>
                  <a:ext cx="189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77840FF4-48B7-5DEA-2403-F1AEA89E69DD}"/>
                    </a:ext>
                  </a:extLst>
                </p14:cNvPr>
                <p14:cNvContentPartPr/>
                <p14:nvPr/>
              </p14:nvContentPartPr>
              <p14:xfrm>
                <a:off x="2624662" y="4311971"/>
                <a:ext cx="141840" cy="208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77840FF4-48B7-5DEA-2403-F1AEA89E69D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615662" y="4303331"/>
                  <a:ext cx="159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D77FA23D-A100-DBA7-3974-702AE7D03359}"/>
                    </a:ext>
                  </a:extLst>
                </p14:cNvPr>
                <p14:cNvContentPartPr/>
                <p14:nvPr/>
              </p14:nvContentPartPr>
              <p14:xfrm>
                <a:off x="2664622" y="4349411"/>
                <a:ext cx="80640" cy="1036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D77FA23D-A100-DBA7-3974-702AE7D0335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55982" y="4340411"/>
                  <a:ext cx="98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64F31FF7-AFA2-75F6-D513-710A963B3E81}"/>
                    </a:ext>
                  </a:extLst>
                </p14:cNvPr>
                <p14:cNvContentPartPr/>
                <p14:nvPr/>
              </p14:nvContentPartPr>
              <p14:xfrm>
                <a:off x="2827702" y="4137731"/>
                <a:ext cx="107280" cy="3200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64F31FF7-AFA2-75F6-D513-710A963B3E8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818702" y="4129091"/>
                  <a:ext cx="1249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0271266B-0366-6403-5236-141206D5A519}"/>
                    </a:ext>
                  </a:extLst>
                </p14:cNvPr>
                <p14:cNvContentPartPr/>
                <p14:nvPr/>
              </p14:nvContentPartPr>
              <p14:xfrm>
                <a:off x="2904742" y="4202891"/>
                <a:ext cx="187920" cy="1587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0271266B-0366-6403-5236-141206D5A51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895742" y="4194251"/>
                  <a:ext cx="205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EE9587CC-9558-80EB-FF5C-4ABDD2410043}"/>
                    </a:ext>
                  </a:extLst>
                </p14:cNvPr>
                <p14:cNvContentPartPr/>
                <p14:nvPr/>
              </p14:nvContentPartPr>
              <p14:xfrm>
                <a:off x="3072862" y="4129811"/>
                <a:ext cx="140760" cy="2127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EE9587CC-9558-80EB-FF5C-4ABDD241004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63862" y="4120811"/>
                  <a:ext cx="158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5C638EA5-6CA3-B4FF-43DC-A48137F18B87}"/>
                    </a:ext>
                  </a:extLst>
                </p14:cNvPr>
                <p14:cNvContentPartPr/>
                <p14:nvPr/>
              </p14:nvContentPartPr>
              <p14:xfrm>
                <a:off x="3238102" y="4026131"/>
                <a:ext cx="132840" cy="36360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5C638EA5-6CA3-B4FF-43DC-A48137F18B8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229102" y="4017491"/>
                  <a:ext cx="150480" cy="38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DF1D0E0-AD9D-4EFE-6210-DF2E7BC9A063}"/>
              </a:ext>
            </a:extLst>
          </p:cNvPr>
          <p:cNvGrpSpPr/>
          <p:nvPr/>
        </p:nvGrpSpPr>
        <p:grpSpPr>
          <a:xfrm>
            <a:off x="484102" y="4860611"/>
            <a:ext cx="470160" cy="330120"/>
            <a:chOff x="484102" y="4860611"/>
            <a:chExt cx="47016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7BE25D0-C21A-038E-B9D8-B28B0C6F4CFE}"/>
                    </a:ext>
                  </a:extLst>
                </p14:cNvPr>
                <p14:cNvContentPartPr/>
                <p14:nvPr/>
              </p14:nvContentPartPr>
              <p14:xfrm>
                <a:off x="484102" y="4860611"/>
                <a:ext cx="136440" cy="300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7BE25D0-C21A-038E-B9D8-B28B0C6F4CF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5462" y="4851971"/>
                  <a:ext cx="1540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4368A31-9596-564F-2831-0C55A462AA98}"/>
                    </a:ext>
                  </a:extLst>
                </p14:cNvPr>
                <p14:cNvContentPartPr/>
                <p14:nvPr/>
              </p14:nvContentPartPr>
              <p14:xfrm>
                <a:off x="705142" y="5054651"/>
                <a:ext cx="45720" cy="1360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4368A31-9596-564F-2831-0C55A462AA9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96502" y="5046011"/>
                  <a:ext cx="633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6D1D5C1-80A5-70FD-3EC7-0C3B6730CFF2}"/>
                    </a:ext>
                  </a:extLst>
                </p14:cNvPr>
                <p14:cNvContentPartPr/>
                <p14:nvPr/>
              </p14:nvContentPartPr>
              <p14:xfrm>
                <a:off x="813862" y="4979051"/>
                <a:ext cx="140400" cy="63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6D1D5C1-80A5-70FD-3EC7-0C3B6730CFF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05222" y="4970051"/>
                  <a:ext cx="15804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B9A6A41-D06E-E920-FFED-45AB7BACF217}"/>
              </a:ext>
            </a:extLst>
          </p:cNvPr>
          <p:cNvGrpSpPr/>
          <p:nvPr/>
        </p:nvGrpSpPr>
        <p:grpSpPr>
          <a:xfrm>
            <a:off x="1044982" y="4859891"/>
            <a:ext cx="1032840" cy="278640"/>
            <a:chOff x="1044982" y="4859891"/>
            <a:chExt cx="103284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417C53B-96EC-93D3-FDEB-39756022714A}"/>
                    </a:ext>
                  </a:extLst>
                </p14:cNvPr>
                <p14:cNvContentPartPr/>
                <p14:nvPr/>
              </p14:nvContentPartPr>
              <p14:xfrm>
                <a:off x="1044982" y="4868531"/>
                <a:ext cx="246960" cy="2700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417C53B-96EC-93D3-FDEB-39756022714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36342" y="4859531"/>
                  <a:ext cx="2646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9123351-7442-0502-8D28-21C1860336B8}"/>
                    </a:ext>
                  </a:extLst>
                </p14:cNvPr>
                <p14:cNvContentPartPr/>
                <p14:nvPr/>
              </p14:nvContentPartPr>
              <p14:xfrm>
                <a:off x="1394542" y="5008931"/>
                <a:ext cx="15840" cy="90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9123351-7442-0502-8D28-21C1860336B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85902" y="4999931"/>
                  <a:ext cx="33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AD000B2-6E8E-B20B-7F3C-108ACB78AA88}"/>
                    </a:ext>
                  </a:extLst>
                </p14:cNvPr>
                <p14:cNvContentPartPr/>
                <p14:nvPr/>
              </p14:nvContentPartPr>
              <p14:xfrm>
                <a:off x="1461862" y="4859891"/>
                <a:ext cx="215280" cy="2124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AD000B2-6E8E-B20B-7F3C-108ACB78AA8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453222" y="4851251"/>
                  <a:ext cx="232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70101A8-493C-CF77-5E1F-B335CFE116C4}"/>
                    </a:ext>
                  </a:extLst>
                </p14:cNvPr>
                <p14:cNvContentPartPr/>
                <p14:nvPr/>
              </p14:nvContentPartPr>
              <p14:xfrm>
                <a:off x="1738342" y="4872131"/>
                <a:ext cx="138240" cy="153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70101A8-493C-CF77-5E1F-B335CFE116C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729342" y="4863131"/>
                  <a:ext cx="1558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EB6BE4C-D7B2-03EA-1AFE-7FAF3261D8CE}"/>
                    </a:ext>
                  </a:extLst>
                </p14:cNvPr>
                <p14:cNvContentPartPr/>
                <p14:nvPr/>
              </p14:nvContentPartPr>
              <p14:xfrm>
                <a:off x="1878382" y="4873571"/>
                <a:ext cx="199440" cy="120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EB6BE4C-D7B2-03EA-1AFE-7FAF3261D8C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69382" y="4864931"/>
                  <a:ext cx="21708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BF6E978-47E3-87F1-6A87-820CF18E6E00}"/>
                  </a:ext>
                </a:extLst>
              </p14:cNvPr>
              <p14:cNvContentPartPr/>
              <p14:nvPr/>
            </p14:nvContentPartPr>
            <p14:xfrm>
              <a:off x="9838342" y="2313971"/>
              <a:ext cx="781920" cy="15228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BF6E978-47E3-87F1-6A87-820CF18E6E0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802702" y="2242331"/>
                <a:ext cx="853560" cy="16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9C3ECCF-257B-16C2-7A60-2FEF94AC0EFE}"/>
                  </a:ext>
                </a:extLst>
              </p14:cNvPr>
              <p14:cNvContentPartPr/>
              <p14:nvPr/>
            </p14:nvContentPartPr>
            <p14:xfrm>
              <a:off x="10749502" y="2908331"/>
              <a:ext cx="140400" cy="2516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9C3ECCF-257B-16C2-7A60-2FEF94AC0EF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740862" y="2899691"/>
                <a:ext cx="1580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30172FB5-CFE0-8C3E-E2A2-853FC7C00087}"/>
                  </a:ext>
                </a:extLst>
              </p14:cNvPr>
              <p14:cNvContentPartPr/>
              <p14:nvPr/>
            </p14:nvContentPartPr>
            <p14:xfrm>
              <a:off x="8832502" y="3051611"/>
              <a:ext cx="2209320" cy="1638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30172FB5-CFE0-8C3E-E2A2-853FC7C0008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823862" y="3042611"/>
                <a:ext cx="22269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3567409-CF04-FE1B-16ED-811CDA1C6088}"/>
                  </a:ext>
                </a:extLst>
              </p14:cNvPr>
              <p14:cNvContentPartPr/>
              <p14:nvPr/>
            </p14:nvContentPartPr>
            <p14:xfrm>
              <a:off x="377542" y="5409251"/>
              <a:ext cx="173880" cy="2030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3567409-CF04-FE1B-16ED-811CDA1C608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68902" y="5400611"/>
                <a:ext cx="19152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35E3EF07-DE2A-32F2-0A2F-C8A4E3FD7922}"/>
                  </a:ext>
                </a:extLst>
              </p14:cNvPr>
              <p14:cNvContentPartPr/>
              <p14:nvPr/>
            </p14:nvContentPartPr>
            <p14:xfrm>
              <a:off x="620542" y="5484491"/>
              <a:ext cx="122760" cy="81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35E3EF07-DE2A-32F2-0A2F-C8A4E3FD7922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11902" y="5475491"/>
                <a:ext cx="1404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D95AE32-2CB0-E969-95FB-3F14371CF2D9}"/>
                  </a:ext>
                </a:extLst>
              </p14:cNvPr>
              <p14:cNvContentPartPr/>
              <p14:nvPr/>
            </p14:nvContentPartPr>
            <p14:xfrm>
              <a:off x="839422" y="5362451"/>
              <a:ext cx="127080" cy="2044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D95AE32-2CB0-E969-95FB-3F14371CF2D9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30782" y="5353811"/>
                <a:ext cx="1447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85F1356-296D-4A4A-163C-63EE3AEAA5FB}"/>
                  </a:ext>
                </a:extLst>
              </p14:cNvPr>
              <p14:cNvContentPartPr/>
              <p14:nvPr/>
            </p14:nvContentPartPr>
            <p14:xfrm>
              <a:off x="1005742" y="5384411"/>
              <a:ext cx="86760" cy="1630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85F1356-296D-4A4A-163C-63EE3AEAA5FB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97102" y="5375771"/>
                <a:ext cx="1044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A64326A-9701-D07C-29C8-36CC41318BD8}"/>
                  </a:ext>
                </a:extLst>
              </p14:cNvPr>
              <p14:cNvContentPartPr/>
              <p14:nvPr/>
            </p14:nvContentPartPr>
            <p14:xfrm>
              <a:off x="1179262" y="5428331"/>
              <a:ext cx="150120" cy="273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A64326A-9701-D07C-29C8-36CC41318BD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70622" y="5419331"/>
                <a:ext cx="1677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ED467957-B2D5-76CF-7BB7-4357984EF2F2}"/>
                  </a:ext>
                </a:extLst>
              </p14:cNvPr>
              <p14:cNvContentPartPr/>
              <p14:nvPr/>
            </p14:nvContentPartPr>
            <p14:xfrm>
              <a:off x="1403182" y="5301971"/>
              <a:ext cx="139680" cy="2120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ED467957-B2D5-76CF-7BB7-4357984EF2F2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394542" y="5293331"/>
                <a:ext cx="1573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E1DC47E-7E0D-FA28-D563-289547C2744B}"/>
                  </a:ext>
                </a:extLst>
              </p14:cNvPr>
              <p14:cNvContentPartPr/>
              <p14:nvPr/>
            </p14:nvContentPartPr>
            <p14:xfrm>
              <a:off x="488422" y="5691131"/>
              <a:ext cx="116280" cy="3441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E1DC47E-7E0D-FA28-D563-289547C2744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479782" y="5682491"/>
                <a:ext cx="13392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171611B-09B0-ADD4-6CD0-D3313284B2AE}"/>
                  </a:ext>
                </a:extLst>
              </p14:cNvPr>
              <p14:cNvContentPartPr/>
              <p14:nvPr/>
            </p14:nvContentPartPr>
            <p14:xfrm>
              <a:off x="705142" y="5893091"/>
              <a:ext cx="142560" cy="1490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1171611B-09B0-ADD4-6CD0-D3313284B2A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96502" y="5884091"/>
                <a:ext cx="1602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D944CB8-C965-9B11-2C4A-C8798C70B5C1}"/>
                  </a:ext>
                </a:extLst>
              </p14:cNvPr>
              <p14:cNvContentPartPr/>
              <p14:nvPr/>
            </p14:nvContentPartPr>
            <p14:xfrm>
              <a:off x="892702" y="5830091"/>
              <a:ext cx="111240" cy="741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D944CB8-C965-9B11-2C4A-C8798C70B5C1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84062" y="5821451"/>
                <a:ext cx="128880" cy="9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7" name="Group 406">
            <a:extLst>
              <a:ext uri="{FF2B5EF4-FFF2-40B4-BE49-F238E27FC236}">
                <a16:creationId xmlns:a16="http://schemas.microsoft.com/office/drawing/2014/main" id="{8AEEF9BF-D151-4FDD-6441-25F8F42B6616}"/>
              </a:ext>
            </a:extLst>
          </p:cNvPr>
          <p:cNvGrpSpPr/>
          <p:nvPr/>
        </p:nvGrpSpPr>
        <p:grpSpPr>
          <a:xfrm>
            <a:off x="5423662" y="4686371"/>
            <a:ext cx="2237040" cy="433440"/>
            <a:chOff x="5423662" y="4686371"/>
            <a:chExt cx="223704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0BC8E4AE-52BB-E4D3-E197-2E230769600A}"/>
                    </a:ext>
                  </a:extLst>
                </p14:cNvPr>
                <p14:cNvContentPartPr/>
                <p14:nvPr/>
              </p14:nvContentPartPr>
              <p14:xfrm>
                <a:off x="5423662" y="4713011"/>
                <a:ext cx="181800" cy="2988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0BC8E4AE-52BB-E4D3-E197-2E230769600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414662" y="4704011"/>
                  <a:ext cx="199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5591D026-2989-E4A1-413B-5D3CFBAF3C47}"/>
                    </a:ext>
                  </a:extLst>
                </p14:cNvPr>
                <p14:cNvContentPartPr/>
                <p14:nvPr/>
              </p14:nvContentPartPr>
              <p14:xfrm>
                <a:off x="5547502" y="4730291"/>
                <a:ext cx="251280" cy="20484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5591D026-2989-E4A1-413B-5D3CFBAF3C4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538862" y="4721291"/>
                  <a:ext cx="268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F5848972-090B-C1FD-01DB-31B6C49D0C76}"/>
                    </a:ext>
                  </a:extLst>
                </p14:cNvPr>
                <p14:cNvContentPartPr/>
                <p14:nvPr/>
              </p14:nvContentPartPr>
              <p14:xfrm>
                <a:off x="5695822" y="4686371"/>
                <a:ext cx="478080" cy="2966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F5848972-090B-C1FD-01DB-31B6C49D0C7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686822" y="4677371"/>
                  <a:ext cx="4957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422AF3F0-ED71-C456-08AB-13EB7E12D8BA}"/>
                    </a:ext>
                  </a:extLst>
                </p14:cNvPr>
                <p14:cNvContentPartPr/>
                <p14:nvPr/>
              </p14:nvContentPartPr>
              <p14:xfrm>
                <a:off x="6191542" y="4805171"/>
                <a:ext cx="484920" cy="31464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422AF3F0-ED71-C456-08AB-13EB7E12D8B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182902" y="4796531"/>
                  <a:ext cx="5025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83B16DDB-10FA-CFAD-B1AD-C35F4BDB678C}"/>
                    </a:ext>
                  </a:extLst>
                </p14:cNvPr>
                <p14:cNvContentPartPr/>
                <p14:nvPr/>
              </p14:nvContentPartPr>
              <p14:xfrm>
                <a:off x="6591862" y="4687811"/>
                <a:ext cx="278640" cy="27828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83B16DDB-10FA-CFAD-B1AD-C35F4BDB678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582862" y="4678811"/>
                  <a:ext cx="2962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2978E487-BAB0-261F-854F-2EE78587C118}"/>
                    </a:ext>
                  </a:extLst>
                </p14:cNvPr>
                <p14:cNvContentPartPr/>
                <p14:nvPr/>
              </p14:nvContentPartPr>
              <p14:xfrm>
                <a:off x="6973102" y="4835051"/>
                <a:ext cx="88920" cy="900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2978E487-BAB0-261F-854F-2EE78587C11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964102" y="4826411"/>
                  <a:ext cx="106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480558C5-151D-4CAA-61E5-082921D6E17E}"/>
                    </a:ext>
                  </a:extLst>
                </p14:cNvPr>
                <p14:cNvContentPartPr/>
                <p14:nvPr/>
              </p14:nvContentPartPr>
              <p14:xfrm>
                <a:off x="6973102" y="4905251"/>
                <a:ext cx="122760" cy="3240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480558C5-151D-4CAA-61E5-082921D6E17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964102" y="4896251"/>
                  <a:ext cx="1404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6FA602F3-9980-E7E8-13DB-9184D63F3315}"/>
                    </a:ext>
                  </a:extLst>
                </p14:cNvPr>
                <p14:cNvContentPartPr/>
                <p14:nvPr/>
              </p14:nvContentPartPr>
              <p14:xfrm>
                <a:off x="7250662" y="4845491"/>
                <a:ext cx="72360" cy="15012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6FA602F3-9980-E7E8-13DB-9184D63F331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241662" y="4836491"/>
                  <a:ext cx="90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F27C6F1A-8E65-E8AD-47F5-32686724C021}"/>
                    </a:ext>
                  </a:extLst>
                </p14:cNvPr>
                <p14:cNvContentPartPr/>
                <p14:nvPr/>
              </p14:nvContentPartPr>
              <p14:xfrm>
                <a:off x="7333102" y="4805171"/>
                <a:ext cx="96120" cy="16344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F27C6F1A-8E65-E8AD-47F5-32686724C02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324462" y="4796531"/>
                  <a:ext cx="1137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40B793FB-0D62-1E3B-2BC2-8D39A3440A29}"/>
                    </a:ext>
                  </a:extLst>
                </p14:cNvPr>
                <p14:cNvContentPartPr/>
                <p14:nvPr/>
              </p14:nvContentPartPr>
              <p14:xfrm>
                <a:off x="7101622" y="4751171"/>
                <a:ext cx="559080" cy="2214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40B793FB-0D62-1E3B-2BC2-8D39A3440A2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092622" y="4742531"/>
                  <a:ext cx="57672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6AB9B3A2-1944-08ED-695C-90A5D04C6221}"/>
              </a:ext>
            </a:extLst>
          </p:cNvPr>
          <p:cNvGrpSpPr/>
          <p:nvPr/>
        </p:nvGrpSpPr>
        <p:grpSpPr>
          <a:xfrm>
            <a:off x="7802182" y="4611491"/>
            <a:ext cx="714600" cy="371520"/>
            <a:chOff x="7802182" y="4611491"/>
            <a:chExt cx="714600" cy="37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626F216F-0D02-FA6C-BB50-748217A65687}"/>
                    </a:ext>
                  </a:extLst>
                </p14:cNvPr>
                <p14:cNvContentPartPr/>
                <p14:nvPr/>
              </p14:nvContentPartPr>
              <p14:xfrm>
                <a:off x="7802182" y="4628051"/>
                <a:ext cx="195840" cy="35496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626F216F-0D02-FA6C-BB50-748217A6568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793542" y="4619051"/>
                  <a:ext cx="2134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71FC19C6-6193-571A-55CE-263D137CF248}"/>
                    </a:ext>
                  </a:extLst>
                </p14:cNvPr>
                <p14:cNvContentPartPr/>
                <p14:nvPr/>
              </p14:nvContentPartPr>
              <p14:xfrm>
                <a:off x="8059222" y="4611491"/>
                <a:ext cx="295920" cy="2937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71FC19C6-6193-571A-55CE-263D137CF24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050582" y="4602851"/>
                  <a:ext cx="3135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C16AECDA-307F-57FA-9F47-B48B1343350B}"/>
                    </a:ext>
                  </a:extLst>
                </p14:cNvPr>
                <p14:cNvContentPartPr/>
                <p14:nvPr/>
              </p14:nvContentPartPr>
              <p14:xfrm>
                <a:off x="8396182" y="4778891"/>
                <a:ext cx="120600" cy="14976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C16AECDA-307F-57FA-9F47-B48B1343350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387542" y="4770251"/>
                  <a:ext cx="13824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385F5D0D-C556-45A1-B90F-E0E479DC7857}"/>
                  </a:ext>
                </a:extLst>
              </p14:cNvPr>
              <p14:cNvContentPartPr/>
              <p14:nvPr/>
            </p14:nvContentPartPr>
            <p14:xfrm>
              <a:off x="6870142" y="5340851"/>
              <a:ext cx="144720" cy="6300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385F5D0D-C556-45A1-B90F-E0E479DC7857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6861502" y="5331851"/>
                <a:ext cx="162360" cy="8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 447">
            <a:extLst>
              <a:ext uri="{FF2B5EF4-FFF2-40B4-BE49-F238E27FC236}">
                <a16:creationId xmlns:a16="http://schemas.microsoft.com/office/drawing/2014/main" id="{E4B2FE76-2101-A02C-7877-24898C9B3EC1}"/>
              </a:ext>
            </a:extLst>
          </p:cNvPr>
          <p:cNvGrpSpPr/>
          <p:nvPr/>
        </p:nvGrpSpPr>
        <p:grpSpPr>
          <a:xfrm>
            <a:off x="993862" y="5485931"/>
            <a:ext cx="3717720" cy="1339920"/>
            <a:chOff x="993862" y="5485931"/>
            <a:chExt cx="3717720" cy="133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64C537D0-7DEC-80B0-EEBC-E67CD5517D0D}"/>
                    </a:ext>
                  </a:extLst>
                </p14:cNvPr>
                <p14:cNvContentPartPr/>
                <p14:nvPr/>
              </p14:nvContentPartPr>
              <p14:xfrm>
                <a:off x="1205182" y="5686451"/>
                <a:ext cx="111960" cy="14976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64C537D0-7DEC-80B0-EEBC-E67CD5517D0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96542" y="5677811"/>
                  <a:ext cx="129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86C0FC1D-AFF8-D82F-84EB-725F02780773}"/>
                    </a:ext>
                  </a:extLst>
                </p14:cNvPr>
                <p14:cNvContentPartPr/>
                <p14:nvPr/>
              </p14:nvContentPartPr>
              <p14:xfrm>
                <a:off x="1372942" y="5652971"/>
                <a:ext cx="91080" cy="18216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86C0FC1D-AFF8-D82F-84EB-725F0278077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364302" y="5643971"/>
                  <a:ext cx="108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FB49B25-078E-109F-A4F8-AD7CD3B7B906}"/>
                    </a:ext>
                  </a:extLst>
                </p14:cNvPr>
                <p14:cNvContentPartPr/>
                <p14:nvPr/>
              </p14:nvContentPartPr>
              <p14:xfrm>
                <a:off x="1482742" y="5638571"/>
                <a:ext cx="122040" cy="1850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FB49B25-078E-109F-A4F8-AD7CD3B7B90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473742" y="5629931"/>
                  <a:ext cx="139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B164525-5079-C06E-19E7-C263747F337B}"/>
                    </a:ext>
                  </a:extLst>
                </p14:cNvPr>
                <p14:cNvContentPartPr/>
                <p14:nvPr/>
              </p14:nvContentPartPr>
              <p14:xfrm>
                <a:off x="1706302" y="5696531"/>
                <a:ext cx="97560" cy="226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B164525-5079-C06E-19E7-C263747F337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697662" y="5687891"/>
                  <a:ext cx="115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38D7EBB-2C38-A875-3202-598F734B16DF}"/>
                    </a:ext>
                  </a:extLst>
                </p14:cNvPr>
                <p14:cNvContentPartPr/>
                <p14:nvPr/>
              </p14:nvContentPartPr>
              <p14:xfrm>
                <a:off x="1915462" y="5613731"/>
                <a:ext cx="131040" cy="1342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38D7EBB-2C38-A875-3202-598F734B16D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906822" y="5604731"/>
                  <a:ext cx="1486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B1538AA-C1F1-87CB-FFC9-0989A500B211}"/>
                    </a:ext>
                  </a:extLst>
                </p14:cNvPr>
                <p14:cNvContentPartPr/>
                <p14:nvPr/>
              </p14:nvContentPartPr>
              <p14:xfrm>
                <a:off x="2087542" y="5510771"/>
                <a:ext cx="152280" cy="3542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B1538AA-C1F1-87CB-FFC9-0989A500B21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078902" y="5501771"/>
                  <a:ext cx="1699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6DE7E5E-70C1-857F-6E56-EFD84FD584F3}"/>
                    </a:ext>
                  </a:extLst>
                </p14:cNvPr>
                <p14:cNvContentPartPr/>
                <p14:nvPr/>
              </p14:nvContentPartPr>
              <p14:xfrm>
                <a:off x="2194462" y="5555771"/>
                <a:ext cx="144000" cy="1962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6DE7E5E-70C1-857F-6E56-EFD84FD584F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185822" y="5546771"/>
                  <a:ext cx="1616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A846D37-4FE4-BA04-D440-75FA435AC843}"/>
                    </a:ext>
                  </a:extLst>
                </p14:cNvPr>
                <p14:cNvContentPartPr/>
                <p14:nvPr/>
              </p14:nvContentPartPr>
              <p14:xfrm>
                <a:off x="2356462" y="5565491"/>
                <a:ext cx="104760" cy="2224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A846D37-4FE4-BA04-D440-75FA435AC84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347462" y="5556851"/>
                  <a:ext cx="122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BAA8E9E-CAE6-5214-3DA0-22339B0C9EBA}"/>
                    </a:ext>
                  </a:extLst>
                </p14:cNvPr>
                <p14:cNvContentPartPr/>
                <p14:nvPr/>
              </p14:nvContentPartPr>
              <p14:xfrm>
                <a:off x="2535742" y="5663051"/>
                <a:ext cx="132480" cy="381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BAA8E9E-CAE6-5214-3DA0-22339B0C9EB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527102" y="5654411"/>
                  <a:ext cx="1501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3EE1B4E-7B6E-82C3-7D8B-FCF20F64B691}"/>
                    </a:ext>
                  </a:extLst>
                </p14:cNvPr>
                <p14:cNvContentPartPr/>
                <p14:nvPr/>
              </p14:nvContentPartPr>
              <p14:xfrm>
                <a:off x="2583622" y="5591051"/>
                <a:ext cx="45360" cy="176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3EE1B4E-7B6E-82C3-7D8B-FCF20F64B69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574622" y="5582411"/>
                  <a:ext cx="63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8830C00-C050-3EB7-5C93-39F1A1CAFC0F}"/>
                    </a:ext>
                  </a:extLst>
                </p14:cNvPr>
                <p14:cNvContentPartPr/>
                <p14:nvPr/>
              </p14:nvContentPartPr>
              <p14:xfrm>
                <a:off x="2755342" y="5567291"/>
                <a:ext cx="185760" cy="2242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8830C00-C050-3EB7-5C93-39F1A1CAFC0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746702" y="5558651"/>
                  <a:ext cx="2034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7690431-46E5-15DD-A10C-B6B0FAEC61D9}"/>
                    </a:ext>
                  </a:extLst>
                </p14:cNvPr>
                <p14:cNvContentPartPr/>
                <p14:nvPr/>
              </p14:nvContentPartPr>
              <p14:xfrm>
                <a:off x="2914462" y="5498171"/>
                <a:ext cx="115200" cy="3708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7690431-46E5-15DD-A10C-B6B0FAEC61D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905822" y="5489531"/>
                  <a:ext cx="13284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D628935-7E38-F0D9-C821-112EC240578F}"/>
                    </a:ext>
                  </a:extLst>
                </p14:cNvPr>
                <p14:cNvContentPartPr/>
                <p14:nvPr/>
              </p14:nvContentPartPr>
              <p14:xfrm>
                <a:off x="1237942" y="5912891"/>
                <a:ext cx="1894320" cy="1029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D628935-7E38-F0D9-C821-112EC240578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228942" y="5903891"/>
                  <a:ext cx="19119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45421DD-0CEB-0B03-55C0-0B8D58B4D425}"/>
                    </a:ext>
                  </a:extLst>
                </p14:cNvPr>
                <p14:cNvContentPartPr/>
                <p14:nvPr/>
              </p14:nvContentPartPr>
              <p14:xfrm>
                <a:off x="1958662" y="6078851"/>
                <a:ext cx="82440" cy="1378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45421DD-0CEB-0B03-55C0-0B8D58B4D42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950022" y="6069851"/>
                  <a:ext cx="100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C724EB1-7FBA-5825-40B7-FC48B472B638}"/>
                    </a:ext>
                  </a:extLst>
                </p14:cNvPr>
                <p14:cNvContentPartPr/>
                <p14:nvPr/>
              </p14:nvContentPartPr>
              <p14:xfrm>
                <a:off x="2086462" y="6017651"/>
                <a:ext cx="103320" cy="176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C724EB1-7FBA-5825-40B7-FC48B472B63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077822" y="6009011"/>
                  <a:ext cx="120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C3E542E-834D-F72F-9F40-D19DE7B79F1D}"/>
                    </a:ext>
                  </a:extLst>
                </p14:cNvPr>
                <p14:cNvContentPartPr/>
                <p14:nvPr/>
              </p14:nvContentPartPr>
              <p14:xfrm>
                <a:off x="2192302" y="6018371"/>
                <a:ext cx="139320" cy="1566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C3E542E-834D-F72F-9F40-D19DE7B79F1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183662" y="6009731"/>
                  <a:ext cx="1569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451212D-666C-5E02-421A-50606CE26F71}"/>
                    </a:ext>
                  </a:extLst>
                </p14:cNvPr>
                <p14:cNvContentPartPr/>
                <p14:nvPr/>
              </p14:nvContentPartPr>
              <p14:xfrm>
                <a:off x="3273742" y="5771771"/>
                <a:ext cx="85320" cy="123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451212D-666C-5E02-421A-50606CE26F7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265102" y="5763131"/>
                  <a:ext cx="102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F6A8A0C-78C1-142F-34DD-BE2DFEF81AE6}"/>
                    </a:ext>
                  </a:extLst>
                </p14:cNvPr>
                <p14:cNvContentPartPr/>
                <p14:nvPr/>
              </p14:nvContentPartPr>
              <p14:xfrm>
                <a:off x="3323782" y="5739011"/>
                <a:ext cx="55080" cy="1814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F6A8A0C-78C1-142F-34DD-BE2DFEF81AE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314782" y="5730011"/>
                  <a:ext cx="727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2631A24-2364-4B64-3B63-2686E9EC6F5D}"/>
                    </a:ext>
                  </a:extLst>
                </p14:cNvPr>
                <p14:cNvContentPartPr/>
                <p14:nvPr/>
              </p14:nvContentPartPr>
              <p14:xfrm>
                <a:off x="3392182" y="5691491"/>
                <a:ext cx="186480" cy="2016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2631A24-2364-4B64-3B63-2686E9EC6F5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383542" y="5682851"/>
                  <a:ext cx="2041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36BDABC-4196-DDFD-1000-6D838D776B62}"/>
                    </a:ext>
                  </a:extLst>
                </p14:cNvPr>
                <p14:cNvContentPartPr/>
                <p14:nvPr/>
              </p14:nvContentPartPr>
              <p14:xfrm>
                <a:off x="3564622" y="5706971"/>
                <a:ext cx="146520" cy="1324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36BDABC-4196-DDFD-1000-6D838D776B6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55622" y="5697971"/>
                  <a:ext cx="1641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320AD45-5247-3587-9242-7285DCD63328}"/>
                    </a:ext>
                  </a:extLst>
                </p14:cNvPr>
                <p14:cNvContentPartPr/>
                <p14:nvPr/>
              </p14:nvContentPartPr>
              <p14:xfrm>
                <a:off x="3679102" y="5719211"/>
                <a:ext cx="65160" cy="116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320AD45-5247-3587-9242-7285DCD6332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670102" y="5710571"/>
                  <a:ext cx="82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7BE6E57-0027-0090-372E-5DE44C78D8F3}"/>
                    </a:ext>
                  </a:extLst>
                </p14:cNvPr>
                <p14:cNvContentPartPr/>
                <p14:nvPr/>
              </p14:nvContentPartPr>
              <p14:xfrm>
                <a:off x="3771982" y="5619491"/>
                <a:ext cx="195840" cy="2952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7BE6E57-0027-0090-372E-5DE44C78D8F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762982" y="5610491"/>
                  <a:ext cx="2134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9E2F6C3-3DDA-4BC3-7878-CDB709A04D04}"/>
                    </a:ext>
                  </a:extLst>
                </p14:cNvPr>
                <p14:cNvContentPartPr/>
                <p14:nvPr/>
              </p14:nvContentPartPr>
              <p14:xfrm>
                <a:off x="3970702" y="5582051"/>
                <a:ext cx="76680" cy="428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9E2F6C3-3DDA-4BC3-7878-CDB709A04D0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62062" y="5573411"/>
                  <a:ext cx="943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5A8D832-4BF7-0AB1-086D-51532B44C5E7}"/>
                    </a:ext>
                  </a:extLst>
                </p14:cNvPr>
                <p14:cNvContentPartPr/>
                <p14:nvPr/>
              </p14:nvContentPartPr>
              <p14:xfrm>
                <a:off x="3964942" y="5614091"/>
                <a:ext cx="125280" cy="1731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5A8D832-4BF7-0AB1-086D-51532B44C5E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956302" y="5605451"/>
                  <a:ext cx="1429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C340C4E-79FA-5ECB-5E73-0686A5EB2282}"/>
                    </a:ext>
                  </a:extLst>
                </p14:cNvPr>
                <p14:cNvContentPartPr/>
                <p14:nvPr/>
              </p14:nvContentPartPr>
              <p14:xfrm>
                <a:off x="4065742" y="5485931"/>
                <a:ext cx="109440" cy="4183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C340C4E-79FA-5ECB-5E73-0686A5EB228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056742" y="5476931"/>
                  <a:ext cx="12708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394BDBA-D4A4-C1C0-BA99-42F1C9A98B12}"/>
                    </a:ext>
                  </a:extLst>
                </p14:cNvPr>
                <p14:cNvContentPartPr/>
                <p14:nvPr/>
              </p14:nvContentPartPr>
              <p14:xfrm>
                <a:off x="993862" y="6433451"/>
                <a:ext cx="97560" cy="338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394BDBA-D4A4-C1C0-BA99-42F1C9A98B1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84862" y="6424811"/>
                  <a:ext cx="115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479F3C2-FB8C-DBF3-048D-C4A761D92F23}"/>
                    </a:ext>
                  </a:extLst>
                </p14:cNvPr>
                <p14:cNvContentPartPr/>
                <p14:nvPr/>
              </p14:nvContentPartPr>
              <p14:xfrm>
                <a:off x="1067302" y="6518051"/>
                <a:ext cx="77040" cy="90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479F3C2-FB8C-DBF3-048D-C4A761D92F2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58662" y="6509411"/>
                  <a:ext cx="94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BE3F679-CBC1-E1DE-EB89-A98E4AD60F9E}"/>
                    </a:ext>
                  </a:extLst>
                </p14:cNvPr>
                <p14:cNvContentPartPr/>
                <p14:nvPr/>
              </p14:nvContentPartPr>
              <p14:xfrm>
                <a:off x="1349902" y="6370811"/>
                <a:ext cx="116280" cy="1620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BE3F679-CBC1-E1DE-EB89-A98E4AD60F9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340902" y="6361811"/>
                  <a:ext cx="133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B42D49D7-B571-F168-1D7B-A756405DB51B}"/>
                    </a:ext>
                  </a:extLst>
                </p14:cNvPr>
                <p14:cNvContentPartPr/>
                <p14:nvPr/>
              </p14:nvContentPartPr>
              <p14:xfrm>
                <a:off x="1505062" y="6288371"/>
                <a:ext cx="108360" cy="20016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B42D49D7-B571-F168-1D7B-A756405DB51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496422" y="6279371"/>
                  <a:ext cx="126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36BDC157-DD04-3E15-1466-0A80DA3BEBE0}"/>
                    </a:ext>
                  </a:extLst>
                </p14:cNvPr>
                <p14:cNvContentPartPr/>
                <p14:nvPr/>
              </p14:nvContentPartPr>
              <p14:xfrm>
                <a:off x="1641502" y="6338771"/>
                <a:ext cx="100080" cy="13104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36BDC157-DD04-3E15-1466-0A80DA3BEBE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632862" y="6329771"/>
                  <a:ext cx="1177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EB5CDCF4-5C8F-948D-47C0-1C3DDA25A515}"/>
                    </a:ext>
                  </a:extLst>
                </p14:cNvPr>
                <p14:cNvContentPartPr/>
                <p14:nvPr/>
              </p14:nvContentPartPr>
              <p14:xfrm>
                <a:off x="1811422" y="6389531"/>
                <a:ext cx="138240" cy="2016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EB5CDCF4-5C8F-948D-47C0-1C3DDA25A51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802782" y="6380891"/>
                  <a:ext cx="155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F28EDD0E-5B8C-1FE7-11D2-4EB53BDAF770}"/>
                    </a:ext>
                  </a:extLst>
                </p14:cNvPr>
                <p14:cNvContentPartPr/>
                <p14:nvPr/>
              </p14:nvContentPartPr>
              <p14:xfrm>
                <a:off x="2068462" y="6379091"/>
                <a:ext cx="182160" cy="10188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F28EDD0E-5B8C-1FE7-11D2-4EB53BDAF77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059462" y="6370451"/>
                  <a:ext cx="1998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4E0A05C0-FB0F-B65F-6177-03D393B20AC5}"/>
                    </a:ext>
                  </a:extLst>
                </p14:cNvPr>
                <p14:cNvContentPartPr/>
                <p14:nvPr/>
              </p14:nvContentPartPr>
              <p14:xfrm>
                <a:off x="2328742" y="6300611"/>
                <a:ext cx="115920" cy="22644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4E0A05C0-FB0F-B65F-6177-03D393B20AC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319742" y="6291971"/>
                  <a:ext cx="1335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7F4486AE-890D-22E4-1193-C9AF5DAD5F64}"/>
                    </a:ext>
                  </a:extLst>
                </p14:cNvPr>
                <p14:cNvContentPartPr/>
                <p14:nvPr/>
              </p14:nvContentPartPr>
              <p14:xfrm>
                <a:off x="2480302" y="6316091"/>
                <a:ext cx="87120" cy="14760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7F4486AE-890D-22E4-1193-C9AF5DAD5F6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471662" y="6307091"/>
                  <a:ext cx="1047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F7731ED5-329D-CDA8-C9BD-5E4DC8773A28}"/>
                    </a:ext>
                  </a:extLst>
                </p14:cNvPr>
                <p14:cNvContentPartPr/>
                <p14:nvPr/>
              </p14:nvContentPartPr>
              <p14:xfrm>
                <a:off x="2578942" y="6280091"/>
                <a:ext cx="182880" cy="1450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F7731ED5-329D-CDA8-C9BD-5E4DC8773A2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570302" y="6271091"/>
                  <a:ext cx="2005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5CC83F8D-C531-C0A4-D8FA-2D13CAE6FEDD}"/>
                    </a:ext>
                  </a:extLst>
                </p14:cNvPr>
                <p14:cNvContentPartPr/>
                <p14:nvPr/>
              </p14:nvContentPartPr>
              <p14:xfrm>
                <a:off x="2806462" y="6309611"/>
                <a:ext cx="106920" cy="2052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5CC83F8D-C531-C0A4-D8FA-2D13CAE6FED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797822" y="6300611"/>
                  <a:ext cx="124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BBF67DAC-BE43-5410-C3EA-907EDDB110CA}"/>
                    </a:ext>
                  </a:extLst>
                </p14:cNvPr>
                <p14:cNvContentPartPr/>
                <p14:nvPr/>
              </p14:nvContentPartPr>
              <p14:xfrm>
                <a:off x="2992222" y="6223211"/>
                <a:ext cx="100800" cy="19692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BBF67DAC-BE43-5410-C3EA-907EDDB110C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983222" y="6214571"/>
                  <a:ext cx="1184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CCF513FC-B846-A496-E79C-2CDDE61F148A}"/>
                    </a:ext>
                  </a:extLst>
                </p14:cNvPr>
                <p14:cNvContentPartPr/>
                <p14:nvPr/>
              </p14:nvContentPartPr>
              <p14:xfrm>
                <a:off x="3145942" y="6124931"/>
                <a:ext cx="100800" cy="32508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CCF513FC-B846-A496-E79C-2CDDE61F148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136942" y="6115931"/>
                  <a:ext cx="1184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DA41BF3D-2412-38A7-C8E7-D5732EE2FC0C}"/>
                    </a:ext>
                  </a:extLst>
                </p14:cNvPr>
                <p14:cNvContentPartPr/>
                <p14:nvPr/>
              </p14:nvContentPartPr>
              <p14:xfrm>
                <a:off x="1541782" y="6503651"/>
                <a:ext cx="1722600" cy="13068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DA41BF3D-2412-38A7-C8E7-D5732EE2FC0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532782" y="6495011"/>
                  <a:ext cx="1740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45E37E63-06D1-A746-E9D3-9099BA8614CB}"/>
                    </a:ext>
                  </a:extLst>
                </p14:cNvPr>
                <p14:cNvContentPartPr/>
                <p14:nvPr/>
              </p14:nvContentPartPr>
              <p14:xfrm>
                <a:off x="2344222" y="6712091"/>
                <a:ext cx="107640" cy="11376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45E37E63-06D1-A746-E9D3-9099BA8614C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335222" y="6703091"/>
                  <a:ext cx="1252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195CA79C-A9DC-8964-DA51-F942847CC98D}"/>
                    </a:ext>
                  </a:extLst>
                </p14:cNvPr>
                <p14:cNvContentPartPr/>
                <p14:nvPr/>
              </p14:nvContentPartPr>
              <p14:xfrm>
                <a:off x="2504422" y="6644411"/>
                <a:ext cx="137880" cy="15120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195CA79C-A9DC-8964-DA51-F942847CC98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495782" y="6635411"/>
                  <a:ext cx="155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BD8B68E6-80AB-78B9-AFB2-C9F454F36C5C}"/>
                    </a:ext>
                  </a:extLst>
                </p14:cNvPr>
                <p14:cNvContentPartPr/>
                <p14:nvPr/>
              </p14:nvContentPartPr>
              <p14:xfrm>
                <a:off x="2630782" y="6635771"/>
                <a:ext cx="185400" cy="16560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BD8B68E6-80AB-78B9-AFB2-C9F454F36C5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621782" y="6626771"/>
                  <a:ext cx="203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53B37BA7-5975-E976-B924-E35318A74494}"/>
                    </a:ext>
                  </a:extLst>
                </p14:cNvPr>
                <p14:cNvContentPartPr/>
                <p14:nvPr/>
              </p14:nvContentPartPr>
              <p14:xfrm>
                <a:off x="3452302" y="6466931"/>
                <a:ext cx="106920" cy="13896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53B37BA7-5975-E976-B924-E35318A7449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443302" y="6458291"/>
                  <a:ext cx="124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94264169-358B-2B7E-BF60-3C808AA7E468}"/>
                    </a:ext>
                  </a:extLst>
                </p14:cNvPr>
                <p14:cNvContentPartPr/>
                <p14:nvPr/>
              </p14:nvContentPartPr>
              <p14:xfrm>
                <a:off x="3532582" y="6407171"/>
                <a:ext cx="33840" cy="19908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94264169-358B-2B7E-BF60-3C808AA7E46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523582" y="6398531"/>
                  <a:ext cx="514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D8F6DF27-9D4C-2A6B-E4CB-B76F2C7FB789}"/>
                    </a:ext>
                  </a:extLst>
                </p14:cNvPr>
                <p14:cNvContentPartPr/>
                <p14:nvPr/>
              </p14:nvContentPartPr>
              <p14:xfrm>
                <a:off x="3601702" y="6379451"/>
                <a:ext cx="249120" cy="21924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D8F6DF27-9D4C-2A6B-E4CB-B76F2C7FB78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593062" y="6370811"/>
                  <a:ext cx="2667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C31EB738-5CCB-E1D3-D5D7-3E55515883B5}"/>
                    </a:ext>
                  </a:extLst>
                </p14:cNvPr>
                <p14:cNvContentPartPr/>
                <p14:nvPr/>
              </p14:nvContentPartPr>
              <p14:xfrm>
                <a:off x="3854782" y="6442091"/>
                <a:ext cx="114840" cy="12708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C31EB738-5CCB-E1D3-D5D7-3E55515883B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846142" y="6433451"/>
                  <a:ext cx="132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6B947C9C-DE63-D901-BA0F-BB22E28E692B}"/>
                    </a:ext>
                  </a:extLst>
                </p14:cNvPr>
                <p14:cNvContentPartPr/>
                <p14:nvPr/>
              </p14:nvContentPartPr>
              <p14:xfrm>
                <a:off x="3951262" y="6432011"/>
                <a:ext cx="63720" cy="11268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6B947C9C-DE63-D901-BA0F-BB22E28E692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42262" y="6423011"/>
                  <a:ext cx="81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52AF86C5-45CC-31A0-0785-175A886EEA75}"/>
                    </a:ext>
                  </a:extLst>
                </p14:cNvPr>
                <p14:cNvContentPartPr/>
                <p14:nvPr/>
              </p14:nvContentPartPr>
              <p14:xfrm>
                <a:off x="3526462" y="6514451"/>
                <a:ext cx="44280" cy="15516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52AF86C5-45CC-31A0-0785-175A886EEA7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517822" y="6505451"/>
                  <a:ext cx="619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A0C8ADBB-8E0F-3410-86BB-49D1E8E91EB4}"/>
                    </a:ext>
                  </a:extLst>
                </p14:cNvPr>
                <p14:cNvContentPartPr/>
                <p14:nvPr/>
              </p14:nvContentPartPr>
              <p14:xfrm>
                <a:off x="3473182" y="6488171"/>
                <a:ext cx="201600" cy="18144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A0C8ADBB-8E0F-3410-86BB-49D1E8E91EB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464542" y="6479171"/>
                  <a:ext cx="2192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20719AED-1D53-1CC3-F604-830659D2D2CF}"/>
                    </a:ext>
                  </a:extLst>
                </p14:cNvPr>
                <p14:cNvContentPartPr/>
                <p14:nvPr/>
              </p14:nvContentPartPr>
              <p14:xfrm>
                <a:off x="4073302" y="6368651"/>
                <a:ext cx="113040" cy="25344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20719AED-1D53-1CC3-F604-830659D2D2C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064662" y="6359651"/>
                  <a:ext cx="1306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134ED906-2C07-CB42-F040-0C66C90A777A}"/>
                    </a:ext>
                  </a:extLst>
                </p14:cNvPr>
                <p14:cNvContentPartPr/>
                <p14:nvPr/>
              </p14:nvContentPartPr>
              <p14:xfrm>
                <a:off x="4201822" y="6375851"/>
                <a:ext cx="62640" cy="17388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134ED906-2C07-CB42-F040-0C66C90A777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192822" y="6366851"/>
                  <a:ext cx="802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B1A9AB22-8CB7-7D97-AFA6-CDF7D16169E1}"/>
                    </a:ext>
                  </a:extLst>
                </p14:cNvPr>
                <p14:cNvContentPartPr/>
                <p14:nvPr/>
              </p14:nvContentPartPr>
              <p14:xfrm>
                <a:off x="4263382" y="6326891"/>
                <a:ext cx="102960" cy="3312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B1A9AB22-8CB7-7D97-AFA6-CDF7D16169E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254382" y="6318251"/>
                  <a:ext cx="1206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7F34409B-2A6E-0A0A-67AB-A77E26D16534}"/>
                    </a:ext>
                  </a:extLst>
                </p14:cNvPr>
                <p14:cNvContentPartPr/>
                <p14:nvPr/>
              </p14:nvContentPartPr>
              <p14:xfrm>
                <a:off x="4263382" y="6267131"/>
                <a:ext cx="255240" cy="30384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7F34409B-2A6E-0A0A-67AB-A77E26D1653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254382" y="6258491"/>
                  <a:ext cx="272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D3F12D63-6212-AFAE-77D3-BF204BA7EC4B}"/>
                    </a:ext>
                  </a:extLst>
                </p14:cNvPr>
                <p14:cNvContentPartPr/>
                <p14:nvPr/>
              </p14:nvContentPartPr>
              <p14:xfrm>
                <a:off x="4589542" y="6415811"/>
                <a:ext cx="122040" cy="10044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D3F12D63-6212-AFAE-77D3-BF204BA7EC4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80902" y="6407171"/>
                  <a:ext cx="13968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FD8E7136-0367-B09D-130B-6E59DEB9FFA1}"/>
              </a:ext>
            </a:extLst>
          </p:cNvPr>
          <p:cNvGrpSpPr/>
          <p:nvPr/>
        </p:nvGrpSpPr>
        <p:grpSpPr>
          <a:xfrm>
            <a:off x="4808782" y="6279371"/>
            <a:ext cx="1107360" cy="380520"/>
            <a:chOff x="4808782" y="6279371"/>
            <a:chExt cx="1107360" cy="38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C011F621-776C-C394-259B-E2261C14CA52}"/>
                    </a:ext>
                  </a:extLst>
                </p14:cNvPr>
                <p14:cNvContentPartPr/>
                <p14:nvPr/>
              </p14:nvContentPartPr>
              <p14:xfrm>
                <a:off x="4808782" y="6279371"/>
                <a:ext cx="92520" cy="23688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C011F621-776C-C394-259B-E2261C14CA5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800142" y="6270731"/>
                  <a:ext cx="1101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DBAF89B2-37DB-68A6-4062-6A40597F0E69}"/>
                    </a:ext>
                  </a:extLst>
                </p14:cNvPr>
                <p14:cNvContentPartPr/>
                <p14:nvPr/>
              </p14:nvContentPartPr>
              <p14:xfrm>
                <a:off x="4876822" y="6405731"/>
                <a:ext cx="85680" cy="19512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DBAF89B2-37DB-68A6-4062-6A40597F0E6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868182" y="6397091"/>
                  <a:ext cx="1033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3052892B-D71E-A7D8-5759-A355D95E1966}"/>
                    </a:ext>
                  </a:extLst>
                </p14:cNvPr>
                <p14:cNvContentPartPr/>
                <p14:nvPr/>
              </p14:nvContentPartPr>
              <p14:xfrm>
                <a:off x="4942342" y="6379811"/>
                <a:ext cx="199440" cy="24300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3052892B-D71E-A7D8-5759-A355D95E196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933702" y="6370811"/>
                  <a:ext cx="2170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692DADD6-2E0A-C83A-BDA1-5034B26293A0}"/>
                    </a:ext>
                  </a:extLst>
                </p14:cNvPr>
                <p14:cNvContentPartPr/>
                <p14:nvPr/>
              </p14:nvContentPartPr>
              <p14:xfrm>
                <a:off x="5181022" y="6412211"/>
                <a:ext cx="178560" cy="24768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692DADD6-2E0A-C83A-BDA1-5034B26293A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172382" y="6403571"/>
                  <a:ext cx="1962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E7E48D43-BA34-B6C3-D728-91CD40243B7A}"/>
                    </a:ext>
                  </a:extLst>
                </p14:cNvPr>
                <p14:cNvContentPartPr/>
                <p14:nvPr/>
              </p14:nvContentPartPr>
              <p14:xfrm>
                <a:off x="5365702" y="6433091"/>
                <a:ext cx="126360" cy="19116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E7E48D43-BA34-B6C3-D728-91CD40243B7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356702" y="6424451"/>
                  <a:ext cx="1440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2C530DB2-3B56-7F3D-B7F2-B22B8E81E148}"/>
                    </a:ext>
                  </a:extLst>
                </p14:cNvPr>
                <p14:cNvContentPartPr/>
                <p14:nvPr/>
              </p14:nvContentPartPr>
              <p14:xfrm>
                <a:off x="5532022" y="6414731"/>
                <a:ext cx="121680" cy="20988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2C530DB2-3B56-7F3D-B7F2-B22B8E81E14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523382" y="6406091"/>
                  <a:ext cx="139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7B5343E2-16D3-3578-6E59-99B2F5AC64AC}"/>
                    </a:ext>
                  </a:extLst>
                </p14:cNvPr>
                <p14:cNvContentPartPr/>
                <p14:nvPr/>
              </p14:nvContentPartPr>
              <p14:xfrm>
                <a:off x="5668462" y="6331931"/>
                <a:ext cx="247680" cy="30024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7B5343E2-16D3-3578-6E59-99B2F5AC64A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659462" y="6323291"/>
                  <a:ext cx="265320" cy="31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6FA2B5F1-0D2F-E0C7-0DC9-613D8D4577EA}"/>
              </a:ext>
            </a:extLst>
          </p:cNvPr>
          <p:cNvGrpSpPr/>
          <p:nvPr/>
        </p:nvGrpSpPr>
        <p:grpSpPr>
          <a:xfrm>
            <a:off x="7174702" y="5213051"/>
            <a:ext cx="1627560" cy="280440"/>
            <a:chOff x="7174702" y="5213051"/>
            <a:chExt cx="1627560" cy="2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5481BCEC-77A3-2B2E-8BDF-FFBCAEF14880}"/>
                    </a:ext>
                  </a:extLst>
                </p14:cNvPr>
                <p14:cNvContentPartPr/>
                <p14:nvPr/>
              </p14:nvContentPartPr>
              <p14:xfrm>
                <a:off x="7174702" y="5286131"/>
                <a:ext cx="156600" cy="19080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5481BCEC-77A3-2B2E-8BDF-FFBCAEF1488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166062" y="5277491"/>
                  <a:ext cx="174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72FA76C8-9060-61D9-DE6C-C187B2C54BE4}"/>
                    </a:ext>
                  </a:extLst>
                </p14:cNvPr>
                <p14:cNvContentPartPr/>
                <p14:nvPr/>
              </p14:nvContentPartPr>
              <p14:xfrm>
                <a:off x="7395742" y="5302691"/>
                <a:ext cx="81360" cy="10476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72FA76C8-9060-61D9-DE6C-C187B2C54BE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387102" y="5293691"/>
                  <a:ext cx="99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1E0E27DC-1347-F596-AD65-CDFC93E0A4ED}"/>
                    </a:ext>
                  </a:extLst>
                </p14:cNvPr>
                <p14:cNvContentPartPr/>
                <p14:nvPr/>
              </p14:nvContentPartPr>
              <p14:xfrm>
                <a:off x="7448662" y="5298371"/>
                <a:ext cx="27720" cy="18072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1E0E27DC-1347-F596-AD65-CDFC93E0A4E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440022" y="5289731"/>
                  <a:ext cx="453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4E7ECAE7-EC9D-18A1-076A-94372203ED70}"/>
                    </a:ext>
                  </a:extLst>
                </p14:cNvPr>
                <p14:cNvContentPartPr/>
                <p14:nvPr/>
              </p14:nvContentPartPr>
              <p14:xfrm>
                <a:off x="7486822" y="5296931"/>
                <a:ext cx="252720" cy="19656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4E7ECAE7-EC9D-18A1-076A-94372203ED7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478182" y="5287931"/>
                  <a:ext cx="2703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2624E54B-4FD8-DECD-9032-B4D631810121}"/>
                    </a:ext>
                  </a:extLst>
                </p14:cNvPr>
                <p14:cNvContentPartPr/>
                <p14:nvPr/>
              </p14:nvContentPartPr>
              <p14:xfrm>
                <a:off x="7769422" y="5359571"/>
                <a:ext cx="20160" cy="756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2624E54B-4FD8-DECD-9032-B4D63181012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760422" y="5350931"/>
                  <a:ext cx="37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07953798-DF7E-FD26-B950-C71B07D9582A}"/>
                    </a:ext>
                  </a:extLst>
                </p14:cNvPr>
                <p14:cNvContentPartPr/>
                <p14:nvPr/>
              </p14:nvContentPartPr>
              <p14:xfrm>
                <a:off x="7869862" y="5237171"/>
                <a:ext cx="166680" cy="20448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07953798-DF7E-FD26-B950-C71B07D9582A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861222" y="5228171"/>
                  <a:ext cx="1843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21A3ACD1-0264-371C-25EE-801AB3487745}"/>
                    </a:ext>
                  </a:extLst>
                </p14:cNvPr>
                <p14:cNvContentPartPr/>
                <p14:nvPr/>
              </p14:nvContentPartPr>
              <p14:xfrm>
                <a:off x="8053102" y="5213051"/>
                <a:ext cx="164160" cy="17244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21A3ACD1-0264-371C-25EE-801AB348774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044102" y="5204411"/>
                  <a:ext cx="1818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E02F844F-D528-5B44-0122-B7114BA37A88}"/>
                    </a:ext>
                  </a:extLst>
                </p14:cNvPr>
                <p14:cNvContentPartPr/>
                <p14:nvPr/>
              </p14:nvContentPartPr>
              <p14:xfrm>
                <a:off x="8354422" y="5305571"/>
                <a:ext cx="82080" cy="9936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E02F844F-D528-5B44-0122-B7114BA37A8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345422" y="5296931"/>
                  <a:ext cx="997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60EAC648-06CC-DEA2-20F2-C475F030C3C1}"/>
                    </a:ext>
                  </a:extLst>
                </p14:cNvPr>
                <p14:cNvContentPartPr/>
                <p14:nvPr/>
              </p14:nvContentPartPr>
              <p14:xfrm>
                <a:off x="8489782" y="5293331"/>
                <a:ext cx="312480" cy="11376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60EAC648-06CC-DEA2-20F2-C475F030C3C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480782" y="5284331"/>
                  <a:ext cx="330120" cy="13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4716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886F-648C-6845-8BC7-FC0F3FA8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30B0C4B-9D0F-BC46-B728-DF321C0C7D7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66569" y="1690690"/>
              <a:ext cx="9675339" cy="447067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681416">
                      <a:extLst>
                        <a:ext uri="{9D8B030D-6E8A-4147-A177-3AD203B41FA5}">
                          <a16:colId xmlns:a16="http://schemas.microsoft.com/office/drawing/2014/main" val="4283563009"/>
                        </a:ext>
                      </a:extLst>
                    </a:gridCol>
                    <a:gridCol w="3768810">
                      <a:extLst>
                        <a:ext uri="{9D8B030D-6E8A-4147-A177-3AD203B41FA5}">
                          <a16:colId xmlns:a16="http://schemas.microsoft.com/office/drawing/2014/main" val="236150346"/>
                        </a:ext>
                      </a:extLst>
                    </a:gridCol>
                    <a:gridCol w="3225113">
                      <a:extLst>
                        <a:ext uri="{9D8B030D-6E8A-4147-A177-3AD203B41FA5}">
                          <a16:colId xmlns:a16="http://schemas.microsoft.com/office/drawing/2014/main" val="712555062"/>
                        </a:ext>
                      </a:extLst>
                    </a:gridCol>
                  </a:tblGrid>
                  <a:tr h="110956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 degrees</a:t>
                          </a:r>
                          <a:endParaRPr lang="en-US" sz="24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 radians</a:t>
                          </a:r>
                          <a:endParaRPr lang="en-US" sz="24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7198567"/>
                      </a:ext>
                    </a:extLst>
                  </a:tr>
                  <a:tr h="1109565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Arc length (</a:t>
                          </a:r>
                          <a14:m>
                            <m:oMath xmlns:m="http://schemas.openxmlformats.org/officeDocument/2006/math">
                              <m:r>
                                <a:rPr lang="en-AU" sz="240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2400" dirty="0"/>
                            <a:t>)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A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sz="24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AU" sz="2400">
                                            <a:latin typeface="Cambria Math" panose="02040503050406030204" pitchFamily="18" charset="0"/>
                                          </a:rPr>
                                          <m:t>360°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× 2</m:t>
                                </m:r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AU" sz="240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1949323"/>
                      </a:ext>
                    </a:extLst>
                  </a:tr>
                  <a:tr h="1109565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Area of a sector (</a:t>
                          </a:r>
                          <a14:m>
                            <m:oMath xmlns:m="http://schemas.openxmlformats.org/officeDocument/2006/math">
                              <m:r>
                                <a:rPr lang="en-AU" sz="240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sz="24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A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sz="24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AU" sz="2400">
                                            <a:latin typeface="Cambria Math" panose="02040503050406030204" pitchFamily="18" charset="0"/>
                                          </a:rPr>
                                          <m:t>360°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× </m:t>
                                </m:r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dirty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AU" sz="240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AU" sz="240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32343114"/>
                      </a:ext>
                    </a:extLst>
                  </a:tr>
                  <a:tr h="1109565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Area of a segment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A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AU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AU" sz="240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num>
                                          <m:den>
                                            <m:r>
                                              <a:rPr lang="en-AU" sz="2400">
                                                <a:latin typeface="Cambria Math" panose="02040503050406030204" pitchFamily="18" charset="0"/>
                                              </a:rPr>
                                              <m:t>360°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AU" sz="240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AU" sz="2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  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AU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AU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AU" sz="240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AU" sz="24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AU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AU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AU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dirty="0"/>
                                    <m:t>  </m:t>
                                  </m:r>
                                  <m:func>
                                    <m:funcPr>
                                      <m:ctrlPr>
                                        <a:rPr lang="en-AU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242086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30B0C4B-9D0F-BC46-B728-DF321C0C7D7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266569" y="1690690"/>
              <a:ext cx="9675339" cy="447067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68141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283563009"/>
                        </a:ext>
                      </a:extLst>
                    </a:gridCol>
                    <a:gridCol w="376881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6150346"/>
                        </a:ext>
                      </a:extLst>
                    </a:gridCol>
                    <a:gridCol w="32251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712555062"/>
                        </a:ext>
                      </a:extLst>
                    </a:gridCol>
                  </a:tblGrid>
                  <a:tr h="110956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 degrees</a:t>
                          </a:r>
                          <a:endParaRPr lang="en-US" sz="24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in radians</a:t>
                          </a:r>
                          <a:endParaRPr lang="en-US" sz="24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107198567"/>
                      </a:ext>
                    </a:extLst>
                  </a:tr>
                  <a:tr h="11095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27" t="-100549" r="-262045" b="-204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1244" t="-100549" r="-86268" b="-204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78" t="-100549" r="-945" b="-2043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91949323"/>
                      </a:ext>
                    </a:extLst>
                  </a:tr>
                  <a:tr h="11419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27" t="-194149" r="-262045" b="-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1244" t="-194149" r="-86268" b="-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78" t="-194149" r="-945" b="-97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432343114"/>
                      </a:ext>
                    </a:extLst>
                  </a:tr>
                  <a:tr h="1109565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Area of a segment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1244" t="-303846" r="-86268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78" t="-303846" r="-945" b="-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7242086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52304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2614944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</a:t>
            </a:r>
            <a:r>
              <a:rPr lang="en-AU" sz="4000"/>
              <a:t>Ex 13E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038" y="179777"/>
            <a:ext cx="8543925" cy="1325563"/>
          </a:xfrm>
        </p:spPr>
        <p:txBody>
          <a:bodyPr/>
          <a:lstStyle/>
          <a:p>
            <a:r>
              <a:rPr lang="en-US" dirty="0"/>
              <a:t>Features of a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C0EAD-5A17-3342-A9A1-46EE19AE4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681" y="1170335"/>
            <a:ext cx="8543925" cy="5288692"/>
          </a:xfrm>
          <a:ln>
            <a:noFill/>
          </a:ln>
        </p:spPr>
        <p:txBody>
          <a:bodyPr>
            <a:normAutofit/>
          </a:bodyPr>
          <a:lstStyle/>
          <a:p>
            <a:pPr marL="457200" indent="-317500">
              <a:spcBef>
                <a:spcPts val="1600"/>
              </a:spcBef>
              <a:buSzPts val="1400"/>
              <a:buChar char="●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Radius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Diameter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Circumference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dirty="0">
                <a:solidFill>
                  <a:srgbClr val="FF0000"/>
                </a:solidFill>
              </a:rPr>
              <a:t>Minor Arc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dirty="0"/>
              <a:t>Major Arc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dirty="0">
                <a:solidFill>
                  <a:srgbClr val="0070C0"/>
                </a:solidFill>
              </a:rPr>
              <a:t>Minor Sector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dirty="0">
                <a:solidFill>
                  <a:srgbClr val="0070C0"/>
                </a:solidFill>
              </a:rPr>
              <a:t>Major Sector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Chord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Minor Segment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Major Segment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i="1" dirty="0">
                <a:solidFill>
                  <a:schemeClr val="bg1">
                    <a:lumMod val="75000"/>
                  </a:schemeClr>
                </a:solidFill>
              </a:rPr>
              <a:t>*Tangent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i="1" dirty="0">
                <a:solidFill>
                  <a:schemeClr val="bg1">
                    <a:lumMod val="75000"/>
                  </a:schemeClr>
                </a:solidFill>
              </a:rPr>
              <a:t>*Secant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3D0E27-F706-C94A-9504-1D86CB25B18C}"/>
              </a:ext>
            </a:extLst>
          </p:cNvPr>
          <p:cNvSpPr/>
          <p:nvPr/>
        </p:nvSpPr>
        <p:spPr>
          <a:xfrm>
            <a:off x="6071286" y="1690005"/>
            <a:ext cx="3880021" cy="388002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31FD6A-5A17-744E-BDBA-66F36B4C1D8F}"/>
              </a:ext>
            </a:extLst>
          </p:cNvPr>
          <p:cNvSpPr/>
          <p:nvPr/>
        </p:nvSpPr>
        <p:spPr>
          <a:xfrm>
            <a:off x="8011297" y="3420637"/>
            <a:ext cx="49427" cy="494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3DDBB-B6DD-F942-809C-5DF4C42EEA20}"/>
              </a:ext>
            </a:extLst>
          </p:cNvPr>
          <p:cNvSpPr txBox="1"/>
          <p:nvPr/>
        </p:nvSpPr>
        <p:spPr>
          <a:xfrm>
            <a:off x="8011296" y="3445349"/>
            <a:ext cx="37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E3C4DD0D-1812-CE4A-958F-9EA34A757707}"/>
              </a:ext>
            </a:extLst>
          </p:cNvPr>
          <p:cNvSpPr/>
          <p:nvPr/>
        </p:nvSpPr>
        <p:spPr>
          <a:xfrm rot="526158">
            <a:off x="7655792" y="1602666"/>
            <a:ext cx="2037753" cy="1219536"/>
          </a:xfrm>
          <a:custGeom>
            <a:avLst/>
            <a:gdLst>
              <a:gd name="connsiteX0" fmla="*/ 2127389 w 4271717"/>
              <a:gd name="connsiteY0" fmla="*/ 4 h 1114293"/>
              <a:gd name="connsiteX1" fmla="*/ 3989359 w 4271717"/>
              <a:gd name="connsiteY1" fmla="*/ 280293 h 1114293"/>
              <a:gd name="connsiteX2" fmla="*/ 2135859 w 4271717"/>
              <a:gd name="connsiteY2" fmla="*/ 557147 h 1114293"/>
              <a:gd name="connsiteX3" fmla="*/ 2127389 w 4271717"/>
              <a:gd name="connsiteY3" fmla="*/ 4 h 1114293"/>
              <a:gd name="connsiteX0" fmla="*/ 2127389 w 4271717"/>
              <a:gd name="connsiteY0" fmla="*/ 4 h 1114293"/>
              <a:gd name="connsiteX1" fmla="*/ 3989359 w 4271717"/>
              <a:gd name="connsiteY1" fmla="*/ 280293 h 1114293"/>
              <a:gd name="connsiteX0" fmla="*/ 0 w 1925047"/>
              <a:gd name="connsiteY0" fmla="*/ 4 h 608142"/>
              <a:gd name="connsiteX1" fmla="*/ 1861970 w 1925047"/>
              <a:gd name="connsiteY1" fmla="*/ 280293 h 608142"/>
              <a:gd name="connsiteX2" fmla="*/ 8470 w 1925047"/>
              <a:gd name="connsiteY2" fmla="*/ 557147 h 608142"/>
              <a:gd name="connsiteX3" fmla="*/ 0 w 1925047"/>
              <a:gd name="connsiteY3" fmla="*/ 4 h 608142"/>
              <a:gd name="connsiteX0" fmla="*/ 0 w 1925047"/>
              <a:gd name="connsiteY0" fmla="*/ 4 h 608142"/>
              <a:gd name="connsiteX1" fmla="*/ 1925047 w 1925047"/>
              <a:gd name="connsiteY1" fmla="*/ 608142 h 608142"/>
              <a:gd name="connsiteX0" fmla="*/ 17575 w 1942622"/>
              <a:gd name="connsiteY0" fmla="*/ 4 h 1198814"/>
              <a:gd name="connsiteX1" fmla="*/ 1879545 w 1942622"/>
              <a:gd name="connsiteY1" fmla="*/ 280293 h 1198814"/>
              <a:gd name="connsiteX2" fmla="*/ 0 w 1942622"/>
              <a:gd name="connsiteY2" fmla="*/ 1198814 h 1198814"/>
              <a:gd name="connsiteX3" fmla="*/ 17575 w 1942622"/>
              <a:gd name="connsiteY3" fmla="*/ 4 h 1198814"/>
              <a:gd name="connsiteX0" fmla="*/ 17575 w 1942622"/>
              <a:gd name="connsiteY0" fmla="*/ 4 h 1198814"/>
              <a:gd name="connsiteX1" fmla="*/ 1942622 w 1942622"/>
              <a:gd name="connsiteY1" fmla="*/ 608142 h 1198814"/>
              <a:gd name="connsiteX0" fmla="*/ 57229 w 1982276"/>
              <a:gd name="connsiteY0" fmla="*/ 4 h 1198814"/>
              <a:gd name="connsiteX1" fmla="*/ 1919199 w 1982276"/>
              <a:gd name="connsiteY1" fmla="*/ 280293 h 1198814"/>
              <a:gd name="connsiteX2" fmla="*/ 39654 w 1982276"/>
              <a:gd name="connsiteY2" fmla="*/ 1198814 h 1198814"/>
              <a:gd name="connsiteX3" fmla="*/ 57229 w 1982276"/>
              <a:gd name="connsiteY3" fmla="*/ 4 h 1198814"/>
              <a:gd name="connsiteX0" fmla="*/ 0 w 1982276"/>
              <a:gd name="connsiteY0" fmla="*/ 196375 h 1198814"/>
              <a:gd name="connsiteX1" fmla="*/ 1982276 w 1982276"/>
              <a:gd name="connsiteY1" fmla="*/ 608142 h 1198814"/>
              <a:gd name="connsiteX0" fmla="*/ 57229 w 1923164"/>
              <a:gd name="connsiteY0" fmla="*/ 4 h 1198814"/>
              <a:gd name="connsiteX1" fmla="*/ 1919199 w 1923164"/>
              <a:gd name="connsiteY1" fmla="*/ 280293 h 1198814"/>
              <a:gd name="connsiteX2" fmla="*/ 39654 w 1923164"/>
              <a:gd name="connsiteY2" fmla="*/ 1198814 h 1198814"/>
              <a:gd name="connsiteX3" fmla="*/ 57229 w 1923164"/>
              <a:gd name="connsiteY3" fmla="*/ 4 h 1198814"/>
              <a:gd name="connsiteX0" fmla="*/ 0 w 1923164"/>
              <a:gd name="connsiteY0" fmla="*/ 196375 h 1198814"/>
              <a:gd name="connsiteX1" fmla="*/ 1923164 w 1923164"/>
              <a:gd name="connsiteY1" fmla="*/ 792302 h 1198814"/>
              <a:gd name="connsiteX0" fmla="*/ 527858 w 1923164"/>
              <a:gd name="connsiteY0" fmla="*/ 2 h 1308919"/>
              <a:gd name="connsiteX1" fmla="*/ 1919199 w 1923164"/>
              <a:gd name="connsiteY1" fmla="*/ 390398 h 1308919"/>
              <a:gd name="connsiteX2" fmla="*/ 39654 w 1923164"/>
              <a:gd name="connsiteY2" fmla="*/ 1308919 h 1308919"/>
              <a:gd name="connsiteX3" fmla="*/ 527858 w 1923164"/>
              <a:gd name="connsiteY3" fmla="*/ 2 h 1308919"/>
              <a:gd name="connsiteX0" fmla="*/ 0 w 1923164"/>
              <a:gd name="connsiteY0" fmla="*/ 306480 h 1308919"/>
              <a:gd name="connsiteX1" fmla="*/ 1923164 w 1923164"/>
              <a:gd name="connsiteY1" fmla="*/ 902407 h 1308919"/>
              <a:gd name="connsiteX0" fmla="*/ 191565 w 1923164"/>
              <a:gd name="connsiteY0" fmla="*/ 4 h 1219536"/>
              <a:gd name="connsiteX1" fmla="*/ 1919199 w 1923164"/>
              <a:gd name="connsiteY1" fmla="*/ 301015 h 1219536"/>
              <a:gd name="connsiteX2" fmla="*/ 39654 w 1923164"/>
              <a:gd name="connsiteY2" fmla="*/ 1219536 h 1219536"/>
              <a:gd name="connsiteX3" fmla="*/ 191565 w 1923164"/>
              <a:gd name="connsiteY3" fmla="*/ 4 h 1219536"/>
              <a:gd name="connsiteX0" fmla="*/ 0 w 1923164"/>
              <a:gd name="connsiteY0" fmla="*/ 217097 h 1219536"/>
              <a:gd name="connsiteX1" fmla="*/ 1923164 w 1923164"/>
              <a:gd name="connsiteY1" fmla="*/ 813024 h 1219536"/>
              <a:gd name="connsiteX0" fmla="*/ 191565 w 1923164"/>
              <a:gd name="connsiteY0" fmla="*/ 4 h 1219536"/>
              <a:gd name="connsiteX1" fmla="*/ 1919199 w 1923164"/>
              <a:gd name="connsiteY1" fmla="*/ 301015 h 1219536"/>
              <a:gd name="connsiteX2" fmla="*/ 39654 w 1923164"/>
              <a:gd name="connsiteY2" fmla="*/ 1219536 h 1219536"/>
              <a:gd name="connsiteX3" fmla="*/ 191565 w 1923164"/>
              <a:gd name="connsiteY3" fmla="*/ 4 h 1219536"/>
              <a:gd name="connsiteX0" fmla="*/ 0 w 1923164"/>
              <a:gd name="connsiteY0" fmla="*/ 217097 h 1219536"/>
              <a:gd name="connsiteX1" fmla="*/ 1064945 w 1923164"/>
              <a:gd name="connsiteY1" fmla="*/ 257839 h 1219536"/>
              <a:gd name="connsiteX2" fmla="*/ 1923164 w 1923164"/>
              <a:gd name="connsiteY2" fmla="*/ 813024 h 1219536"/>
              <a:gd name="connsiteX0" fmla="*/ 191565 w 1923164"/>
              <a:gd name="connsiteY0" fmla="*/ 4 h 1219536"/>
              <a:gd name="connsiteX1" fmla="*/ 1919199 w 1923164"/>
              <a:gd name="connsiteY1" fmla="*/ 301015 h 1219536"/>
              <a:gd name="connsiteX2" fmla="*/ 39654 w 1923164"/>
              <a:gd name="connsiteY2" fmla="*/ 1219536 h 1219536"/>
              <a:gd name="connsiteX3" fmla="*/ 191565 w 1923164"/>
              <a:gd name="connsiteY3" fmla="*/ 4 h 1219536"/>
              <a:gd name="connsiteX0" fmla="*/ 0 w 1923164"/>
              <a:gd name="connsiteY0" fmla="*/ 217097 h 1219536"/>
              <a:gd name="connsiteX1" fmla="*/ 1064945 w 1923164"/>
              <a:gd name="connsiteY1" fmla="*/ 257839 h 1219536"/>
              <a:gd name="connsiteX2" fmla="*/ 1628727 w 1923164"/>
              <a:gd name="connsiteY2" fmla="*/ 508448 h 1219536"/>
              <a:gd name="connsiteX3" fmla="*/ 1923164 w 1923164"/>
              <a:gd name="connsiteY3" fmla="*/ 813024 h 1219536"/>
              <a:gd name="connsiteX0" fmla="*/ 191565 w 1923164"/>
              <a:gd name="connsiteY0" fmla="*/ 4 h 1219536"/>
              <a:gd name="connsiteX1" fmla="*/ 1919199 w 1923164"/>
              <a:gd name="connsiteY1" fmla="*/ 301015 h 1219536"/>
              <a:gd name="connsiteX2" fmla="*/ 39654 w 1923164"/>
              <a:gd name="connsiteY2" fmla="*/ 1219536 h 1219536"/>
              <a:gd name="connsiteX3" fmla="*/ 191565 w 1923164"/>
              <a:gd name="connsiteY3" fmla="*/ 4 h 1219536"/>
              <a:gd name="connsiteX0" fmla="*/ 0 w 1923164"/>
              <a:gd name="connsiteY0" fmla="*/ 217097 h 1219536"/>
              <a:gd name="connsiteX1" fmla="*/ 527538 w 1923164"/>
              <a:gd name="connsiteY1" fmla="*/ 178201 h 1219536"/>
              <a:gd name="connsiteX2" fmla="*/ 1064945 w 1923164"/>
              <a:gd name="connsiteY2" fmla="*/ 257839 h 1219536"/>
              <a:gd name="connsiteX3" fmla="*/ 1628727 w 1923164"/>
              <a:gd name="connsiteY3" fmla="*/ 508448 h 1219536"/>
              <a:gd name="connsiteX4" fmla="*/ 1923164 w 1923164"/>
              <a:gd name="connsiteY4" fmla="*/ 813024 h 1219536"/>
              <a:gd name="connsiteX0" fmla="*/ 191565 w 1994554"/>
              <a:gd name="connsiteY0" fmla="*/ 4 h 1219536"/>
              <a:gd name="connsiteX1" fmla="*/ 1919199 w 1994554"/>
              <a:gd name="connsiteY1" fmla="*/ 301015 h 1219536"/>
              <a:gd name="connsiteX2" fmla="*/ 39654 w 1994554"/>
              <a:gd name="connsiteY2" fmla="*/ 1219536 h 1219536"/>
              <a:gd name="connsiteX3" fmla="*/ 191565 w 1994554"/>
              <a:gd name="connsiteY3" fmla="*/ 4 h 1219536"/>
              <a:gd name="connsiteX0" fmla="*/ 0 w 1994554"/>
              <a:gd name="connsiteY0" fmla="*/ 217097 h 1219536"/>
              <a:gd name="connsiteX1" fmla="*/ 527538 w 1994554"/>
              <a:gd name="connsiteY1" fmla="*/ 178201 h 1219536"/>
              <a:gd name="connsiteX2" fmla="*/ 1064945 w 1994554"/>
              <a:gd name="connsiteY2" fmla="*/ 257839 h 1219536"/>
              <a:gd name="connsiteX3" fmla="*/ 1628727 w 1994554"/>
              <a:gd name="connsiteY3" fmla="*/ 508448 h 1219536"/>
              <a:gd name="connsiteX4" fmla="*/ 1994554 w 1994554"/>
              <a:gd name="connsiteY4" fmla="*/ 789509 h 1219536"/>
              <a:gd name="connsiteX0" fmla="*/ 217874 w 2020863"/>
              <a:gd name="connsiteY0" fmla="*/ 4 h 1219536"/>
              <a:gd name="connsiteX1" fmla="*/ 1945508 w 2020863"/>
              <a:gd name="connsiteY1" fmla="*/ 301015 h 1219536"/>
              <a:gd name="connsiteX2" fmla="*/ 65963 w 2020863"/>
              <a:gd name="connsiteY2" fmla="*/ 1219536 h 1219536"/>
              <a:gd name="connsiteX3" fmla="*/ 217874 w 2020863"/>
              <a:gd name="connsiteY3" fmla="*/ 4 h 1219536"/>
              <a:gd name="connsiteX0" fmla="*/ 0 w 2020863"/>
              <a:gd name="connsiteY0" fmla="*/ 208652 h 1219536"/>
              <a:gd name="connsiteX1" fmla="*/ 553847 w 2020863"/>
              <a:gd name="connsiteY1" fmla="*/ 178201 h 1219536"/>
              <a:gd name="connsiteX2" fmla="*/ 1091254 w 2020863"/>
              <a:gd name="connsiteY2" fmla="*/ 257839 h 1219536"/>
              <a:gd name="connsiteX3" fmla="*/ 1655036 w 2020863"/>
              <a:gd name="connsiteY3" fmla="*/ 508448 h 1219536"/>
              <a:gd name="connsiteX4" fmla="*/ 2020863 w 2020863"/>
              <a:gd name="connsiteY4" fmla="*/ 789509 h 1219536"/>
              <a:gd name="connsiteX0" fmla="*/ 234764 w 2037753"/>
              <a:gd name="connsiteY0" fmla="*/ 4 h 1219536"/>
              <a:gd name="connsiteX1" fmla="*/ 1962398 w 2037753"/>
              <a:gd name="connsiteY1" fmla="*/ 301015 h 1219536"/>
              <a:gd name="connsiteX2" fmla="*/ 82853 w 2037753"/>
              <a:gd name="connsiteY2" fmla="*/ 1219536 h 1219536"/>
              <a:gd name="connsiteX3" fmla="*/ 234764 w 2037753"/>
              <a:gd name="connsiteY3" fmla="*/ 4 h 1219536"/>
              <a:gd name="connsiteX0" fmla="*/ 0 w 2037753"/>
              <a:gd name="connsiteY0" fmla="*/ 261269 h 1219536"/>
              <a:gd name="connsiteX1" fmla="*/ 570737 w 2037753"/>
              <a:gd name="connsiteY1" fmla="*/ 178201 h 1219536"/>
              <a:gd name="connsiteX2" fmla="*/ 1108144 w 2037753"/>
              <a:gd name="connsiteY2" fmla="*/ 257839 h 1219536"/>
              <a:gd name="connsiteX3" fmla="*/ 1671926 w 2037753"/>
              <a:gd name="connsiteY3" fmla="*/ 508448 h 1219536"/>
              <a:gd name="connsiteX4" fmla="*/ 2037753 w 2037753"/>
              <a:gd name="connsiteY4" fmla="*/ 789509 h 121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753" h="1219536" stroke="0" extrusionOk="0">
                <a:moveTo>
                  <a:pt x="234764" y="4"/>
                </a:moveTo>
                <a:cubicBezTo>
                  <a:pt x="1003574" y="-791"/>
                  <a:pt x="1580364" y="126979"/>
                  <a:pt x="1962398" y="301015"/>
                </a:cubicBezTo>
                <a:lnTo>
                  <a:pt x="82853" y="1219536"/>
                </a:lnTo>
                <a:lnTo>
                  <a:pt x="234764" y="4"/>
                </a:lnTo>
                <a:close/>
              </a:path>
              <a:path w="2037753" h="1219536" fill="none">
                <a:moveTo>
                  <a:pt x="0" y="261269"/>
                </a:moveTo>
                <a:cubicBezTo>
                  <a:pt x="91214" y="262614"/>
                  <a:pt x="393246" y="171411"/>
                  <a:pt x="570737" y="178201"/>
                </a:cubicBezTo>
                <a:cubicBezTo>
                  <a:pt x="748228" y="184991"/>
                  <a:pt x="927904" y="210625"/>
                  <a:pt x="1108144" y="257839"/>
                </a:cubicBezTo>
                <a:cubicBezTo>
                  <a:pt x="1359873" y="313608"/>
                  <a:pt x="1528890" y="415917"/>
                  <a:pt x="1671926" y="508448"/>
                </a:cubicBezTo>
                <a:cubicBezTo>
                  <a:pt x="1814962" y="600979"/>
                  <a:pt x="1968954" y="745957"/>
                  <a:pt x="2037753" y="789509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B3B41E-F293-A644-AD8B-F616BD0A185C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7720833" y="1712675"/>
            <a:ext cx="315177" cy="17573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CFC858-5A4E-4045-8E7F-06B085DF59CE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7998939" y="2545409"/>
            <a:ext cx="1655292" cy="9246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C7DA9AC-2181-7B4D-AA23-26BF52D6CED9}"/>
                  </a:ext>
                </a:extLst>
              </p14:cNvPr>
              <p14:cNvContentPartPr/>
              <p14:nvPr/>
            </p14:nvContentPartPr>
            <p14:xfrm>
              <a:off x="2286360" y="768600"/>
              <a:ext cx="7481160" cy="3080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C7DA9AC-2181-7B4D-AA23-26BF52D6CE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0600" y="763200"/>
                <a:ext cx="7833600" cy="52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C9E2C84-60B9-000D-F03C-2C46ED258152}"/>
                  </a:ext>
                </a:extLst>
              </p14:cNvPr>
              <p14:cNvContentPartPr/>
              <p14:nvPr/>
            </p14:nvContentPartPr>
            <p14:xfrm>
              <a:off x="6026696" y="1731399"/>
              <a:ext cx="3915720" cy="4000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C9E2C84-60B9-000D-F03C-2C46ED2581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73056" y="1623399"/>
                <a:ext cx="4023360" cy="42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25C79F4-5543-2CED-6A42-B3B9D0A9E576}"/>
                  </a:ext>
                </a:extLst>
              </p14:cNvPr>
              <p14:cNvContentPartPr/>
              <p14:nvPr/>
            </p14:nvContentPartPr>
            <p14:xfrm>
              <a:off x="2428136" y="2917239"/>
              <a:ext cx="1363320" cy="88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25C79F4-5543-2CED-6A42-B3B9D0A9E5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4136" y="2809239"/>
                <a:ext cx="1470960" cy="30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2B9D26AD-18C0-D7A3-AC08-20EBCCFD54C8}"/>
              </a:ext>
            </a:extLst>
          </p:cNvPr>
          <p:cNvGrpSpPr/>
          <p:nvPr/>
        </p:nvGrpSpPr>
        <p:grpSpPr>
          <a:xfrm>
            <a:off x="6968096" y="5439759"/>
            <a:ext cx="822600" cy="515880"/>
            <a:chOff x="6968096" y="5439759"/>
            <a:chExt cx="822600" cy="5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F2D2C47-815B-C24A-5FA9-04E980E268D5}"/>
                    </a:ext>
                  </a:extLst>
                </p14:cNvPr>
                <p14:cNvContentPartPr/>
                <p14:nvPr/>
              </p14:nvContentPartPr>
              <p14:xfrm>
                <a:off x="6968096" y="5439759"/>
                <a:ext cx="257400" cy="217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F2D2C47-815B-C24A-5FA9-04E980E268D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50456" y="5422119"/>
                  <a:ext cx="2930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E630C4-3C65-1151-D16F-23EBD6D1E776}"/>
                    </a:ext>
                  </a:extLst>
                </p14:cNvPr>
                <p14:cNvContentPartPr/>
                <p14:nvPr/>
              </p14:nvContentPartPr>
              <p14:xfrm>
                <a:off x="7290296" y="5587719"/>
                <a:ext cx="93240" cy="115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E630C4-3C65-1151-D16F-23EBD6D1E7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72656" y="5570079"/>
                  <a:ext cx="128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0B14710-3CD8-023B-5D76-760282FE84E8}"/>
                    </a:ext>
                  </a:extLst>
                </p14:cNvPr>
                <p14:cNvContentPartPr/>
                <p14:nvPr/>
              </p14:nvContentPartPr>
              <p14:xfrm>
                <a:off x="7368776" y="5613279"/>
                <a:ext cx="134280" cy="342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0B14710-3CD8-023B-5D76-760282FE84E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51136" y="5595639"/>
                  <a:ext cx="1699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60A8505-65BB-D154-4028-21613795792B}"/>
                    </a:ext>
                  </a:extLst>
                </p14:cNvPr>
                <p14:cNvContentPartPr/>
                <p14:nvPr/>
              </p14:nvContentPartPr>
              <p14:xfrm>
                <a:off x="7468136" y="5511399"/>
                <a:ext cx="4680" cy="6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60A8505-65BB-D154-4028-21613795792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50136" y="5493399"/>
                  <a:ext cx="40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6FD6C82-C83F-8C89-EA23-D11866E8D512}"/>
                    </a:ext>
                  </a:extLst>
                </p14:cNvPr>
                <p14:cNvContentPartPr/>
                <p14:nvPr/>
              </p14:nvContentPartPr>
              <p14:xfrm>
                <a:off x="7550576" y="5652159"/>
                <a:ext cx="240120" cy="174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6FD6C82-C83F-8C89-EA23-D11866E8D5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32936" y="5634519"/>
                  <a:ext cx="27576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C84CDB0-5E5E-8A9C-BDBC-55146DCF0E92}"/>
              </a:ext>
            </a:extLst>
          </p:cNvPr>
          <p:cNvGrpSpPr/>
          <p:nvPr/>
        </p:nvGrpSpPr>
        <p:grpSpPr>
          <a:xfrm>
            <a:off x="8075456" y="5637399"/>
            <a:ext cx="586800" cy="219960"/>
            <a:chOff x="8075456" y="5637399"/>
            <a:chExt cx="58680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1C07C9C-DB03-2F0D-7BA6-1386C979A59C}"/>
                    </a:ext>
                  </a:extLst>
                </p14:cNvPr>
                <p14:cNvContentPartPr/>
                <p14:nvPr/>
              </p14:nvContentPartPr>
              <p14:xfrm>
                <a:off x="8075456" y="5691399"/>
                <a:ext cx="125280" cy="165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1C07C9C-DB03-2F0D-7BA6-1386C979A59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57456" y="5673399"/>
                  <a:ext cx="1609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4E6401D-972C-501E-9F75-2A1FE772F576}"/>
                    </a:ext>
                  </a:extLst>
                </p14:cNvPr>
                <p14:cNvContentPartPr/>
                <p14:nvPr/>
              </p14:nvContentPartPr>
              <p14:xfrm>
                <a:off x="8254016" y="5652159"/>
                <a:ext cx="78840" cy="146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4E6401D-972C-501E-9F75-2A1FE772F57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36016" y="5634519"/>
                  <a:ext cx="114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8593E5F-3B97-B240-A7B6-7EE37E9C9EFE}"/>
                    </a:ext>
                  </a:extLst>
                </p14:cNvPr>
                <p14:cNvContentPartPr/>
                <p14:nvPr/>
              </p14:nvContentPartPr>
              <p14:xfrm>
                <a:off x="8446616" y="5637399"/>
                <a:ext cx="215640" cy="169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8593E5F-3B97-B240-A7B6-7EE37E9C9EF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28616" y="5619399"/>
                  <a:ext cx="251280" cy="204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777D9D3-7136-34BC-2EEA-296C54BF015A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99574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038" y="179777"/>
            <a:ext cx="8543925" cy="1325563"/>
          </a:xfrm>
        </p:spPr>
        <p:txBody>
          <a:bodyPr/>
          <a:lstStyle/>
          <a:p>
            <a:r>
              <a:rPr lang="en-US" dirty="0"/>
              <a:t>Features of a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C0EAD-5A17-3342-A9A1-46EE19AE4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681" y="1170335"/>
            <a:ext cx="8543925" cy="5288692"/>
          </a:xfrm>
          <a:ln>
            <a:noFill/>
          </a:ln>
        </p:spPr>
        <p:txBody>
          <a:bodyPr>
            <a:normAutofit/>
          </a:bodyPr>
          <a:lstStyle/>
          <a:p>
            <a:pPr marL="457200" indent="-317500">
              <a:spcBef>
                <a:spcPts val="1600"/>
              </a:spcBef>
              <a:buSzPts val="1400"/>
              <a:buChar char="●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Radius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Diameter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Circumference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Minor Arc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Major Arc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Minor Sector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Major Sector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Chord</a:t>
            </a:r>
          </a:p>
          <a:p>
            <a:pPr marL="457200" indent="-317500">
              <a:spcBef>
                <a:spcPts val="0"/>
              </a:spcBef>
              <a:buSzPts val="1400"/>
              <a:buFont typeface="Arial" panose="020B0604020202020204" pitchFamily="34" charset="0"/>
              <a:buChar char="●"/>
            </a:pPr>
            <a:r>
              <a:rPr lang="en-AU" dirty="0">
                <a:solidFill>
                  <a:srgbClr val="0070C0"/>
                </a:solidFill>
              </a:rPr>
              <a:t>Minor Segment</a:t>
            </a:r>
          </a:p>
          <a:p>
            <a:pPr marL="457200" indent="-317500">
              <a:spcBef>
                <a:spcPts val="0"/>
              </a:spcBef>
              <a:buSzPts val="1400"/>
              <a:buFont typeface="Arial" panose="020B0604020202020204" pitchFamily="34" charset="0"/>
              <a:buChar char="●"/>
            </a:pPr>
            <a:r>
              <a:rPr lang="en-AU" dirty="0">
                <a:solidFill>
                  <a:srgbClr val="0070C0"/>
                </a:solidFill>
              </a:rPr>
              <a:t>Major Segment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i="1" dirty="0">
                <a:solidFill>
                  <a:schemeClr val="bg1">
                    <a:lumMod val="75000"/>
                  </a:schemeClr>
                </a:solidFill>
              </a:rPr>
              <a:t>*Tangent</a:t>
            </a:r>
          </a:p>
          <a:p>
            <a:pPr marL="457200" indent="-317500">
              <a:spcBef>
                <a:spcPts val="0"/>
              </a:spcBef>
              <a:buSzPts val="1400"/>
              <a:buChar char="●"/>
            </a:pPr>
            <a:r>
              <a:rPr lang="en-AU" i="1" dirty="0">
                <a:solidFill>
                  <a:schemeClr val="bg1">
                    <a:lumMod val="75000"/>
                  </a:schemeClr>
                </a:solidFill>
              </a:rPr>
              <a:t>*Secant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3D0E27-F706-C94A-9504-1D86CB25B18C}"/>
              </a:ext>
            </a:extLst>
          </p:cNvPr>
          <p:cNvSpPr/>
          <p:nvPr/>
        </p:nvSpPr>
        <p:spPr>
          <a:xfrm>
            <a:off x="6071286" y="1690005"/>
            <a:ext cx="3880021" cy="388002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31FD6A-5A17-744E-BDBA-66F36B4C1D8F}"/>
              </a:ext>
            </a:extLst>
          </p:cNvPr>
          <p:cNvSpPr/>
          <p:nvPr/>
        </p:nvSpPr>
        <p:spPr>
          <a:xfrm>
            <a:off x="8011297" y="3420637"/>
            <a:ext cx="49427" cy="494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3DDBB-B6DD-F942-809C-5DF4C42EEA20}"/>
              </a:ext>
            </a:extLst>
          </p:cNvPr>
          <p:cNvSpPr txBox="1"/>
          <p:nvPr/>
        </p:nvSpPr>
        <p:spPr>
          <a:xfrm>
            <a:off x="8011296" y="3445349"/>
            <a:ext cx="37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B3B41E-F293-A644-AD8B-F616BD0A185C}"/>
              </a:ext>
            </a:extLst>
          </p:cNvPr>
          <p:cNvCxnSpPr>
            <a:cxnSpLocks/>
          </p:cNvCxnSpPr>
          <p:nvPr/>
        </p:nvCxnSpPr>
        <p:spPr>
          <a:xfrm>
            <a:off x="7028854" y="1970794"/>
            <a:ext cx="2763877" cy="90833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8E8E64D-195A-04B7-899E-CE1A14B0E1B8}"/>
                  </a:ext>
                </a:extLst>
              </p14:cNvPr>
              <p14:cNvContentPartPr/>
              <p14:nvPr/>
            </p14:nvContentPartPr>
            <p14:xfrm>
              <a:off x="805976" y="-783561"/>
              <a:ext cx="45000" cy="2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8E8E64D-195A-04B7-899E-CE1A14B0E1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336" y="-801561"/>
                <a:ext cx="806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66B10E-C253-4F55-F816-BFA7DC884563}"/>
                  </a:ext>
                </a:extLst>
              </p14:cNvPr>
              <p14:cNvContentPartPr/>
              <p14:nvPr/>
            </p14:nvContentPartPr>
            <p14:xfrm>
              <a:off x="2578976" y="4393959"/>
              <a:ext cx="1873800" cy="86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66B10E-C253-4F55-F816-BFA7DC8845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5336" y="4286319"/>
                <a:ext cx="198144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2F9BE7B-3976-EEE2-6ACD-EACC75F70174}"/>
                  </a:ext>
                </a:extLst>
              </p14:cNvPr>
              <p14:cNvContentPartPr/>
              <p14:nvPr/>
            </p14:nvContentPartPr>
            <p14:xfrm>
              <a:off x="7348256" y="1836159"/>
              <a:ext cx="2093040" cy="763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2F9BE7B-3976-EEE2-6ACD-EACC75F701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94616" y="1728519"/>
                <a:ext cx="2200680" cy="9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46C5A47-D85E-D88E-26C9-C6B94118E53C}"/>
                  </a:ext>
                </a:extLst>
              </p14:cNvPr>
              <p14:cNvContentPartPr/>
              <p14:nvPr/>
            </p14:nvContentPartPr>
            <p14:xfrm>
              <a:off x="2344616" y="4752519"/>
              <a:ext cx="2207880" cy="82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46C5A47-D85E-D88E-26C9-C6B94118E5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0976" y="4644879"/>
                <a:ext cx="231552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BCC0071-0337-BE17-1C50-95698F56B605}"/>
                  </a:ext>
                </a:extLst>
              </p14:cNvPr>
              <p14:cNvContentPartPr/>
              <p14:nvPr/>
            </p14:nvContentPartPr>
            <p14:xfrm>
              <a:off x="6292016" y="2164479"/>
              <a:ext cx="3366360" cy="311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BCC0071-0337-BE17-1C50-95698F56B6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38016" y="2056839"/>
                <a:ext cx="3474000" cy="33343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4F5984A-D90F-74A0-EA48-D5F75ADC64B3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177399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5AD7-34FC-BC4C-86BE-35D9E87E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 length (in degrees)</a:t>
            </a:r>
          </a:p>
        </p:txBody>
      </p:sp>
      <p:pic>
        <p:nvPicPr>
          <p:cNvPr id="4" name="Google Shape;430;p52">
            <a:extLst>
              <a:ext uri="{FF2B5EF4-FFF2-40B4-BE49-F238E27FC236}">
                <a16:creationId xmlns:a16="http://schemas.microsoft.com/office/drawing/2014/main" id="{09093BC4-1FDF-6542-9217-0BC66DC61D44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12828" y="2240285"/>
            <a:ext cx="3470832" cy="328318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26;p52">
                <a:extLst>
                  <a:ext uri="{FF2B5EF4-FFF2-40B4-BE49-F238E27FC236}">
                    <a16:creationId xmlns:a16="http://schemas.microsoft.com/office/drawing/2014/main" id="{E9156C6F-E3A0-D24C-87FC-120D90341E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8359" y="1576800"/>
                <a:ext cx="3837000" cy="3946671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AU" sz="2400" dirty="0"/>
                  <a:t>Recall that the length of an arc, </a:t>
                </a:r>
                <a:r>
                  <a:rPr lang="en-AU" sz="2400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l</a:t>
                </a:r>
                <a:r>
                  <a:rPr lang="en-AU" sz="2400" dirty="0"/>
                  <a:t>, that subtends an angle of 𝜃, at the centre of the circle is a </a:t>
                </a:r>
                <a:r>
                  <a:rPr lang="en-AU" sz="2400" b="1" dirty="0"/>
                  <a:t>“proportion of the circumference”</a:t>
                </a:r>
                <a:r>
                  <a:rPr lang="en-AU" sz="2400" dirty="0"/>
                  <a:t>, given by: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360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den>
                          </m:f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" name="Google Shape;426;p5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9156C6F-E3A0-D24C-87FC-120D90341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359" y="1576800"/>
                <a:ext cx="3837000" cy="3946671"/>
              </a:xfrm>
              <a:prstGeom prst="rect">
                <a:avLst/>
              </a:prstGeom>
              <a:blipFill rotWithShape="0">
                <a:blip r:embed="rId3"/>
                <a:stretch>
                  <a:fillRect l="-2208" t="-1840" r="-1420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295576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5AD7-34FC-BC4C-86BE-35D9E87E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 length (in radians)</a:t>
            </a:r>
          </a:p>
        </p:txBody>
      </p:sp>
      <p:pic>
        <p:nvPicPr>
          <p:cNvPr id="4" name="Google Shape;430;p52">
            <a:extLst>
              <a:ext uri="{FF2B5EF4-FFF2-40B4-BE49-F238E27FC236}">
                <a16:creationId xmlns:a16="http://schemas.microsoft.com/office/drawing/2014/main" id="{09093BC4-1FDF-6542-9217-0BC66DC61D44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12828" y="2240285"/>
            <a:ext cx="3470832" cy="328318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936963-7CF8-014C-B94F-3B83D1556A7F}"/>
                  </a:ext>
                </a:extLst>
              </p:cNvPr>
              <p:cNvSpPr txBox="1"/>
              <p:nvPr/>
            </p:nvSpPr>
            <p:spPr>
              <a:xfrm>
                <a:off x="5529649" y="1433385"/>
                <a:ext cx="5202194" cy="552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chemeClr val="dk1"/>
                    </a:solidFill>
                  </a:rPr>
                  <a:t>Use your knowledge of the relationship between </a:t>
                </a:r>
                <a:r>
                  <a:rPr lang="en-AU" sz="2400" i="1" dirty="0">
                    <a:solidFill>
                      <a:srgbClr val="FF0000"/>
                    </a:solidFill>
                  </a:rPr>
                  <a:t>degrees</a:t>
                </a:r>
                <a:r>
                  <a:rPr lang="en-AU" sz="2400" dirty="0">
                    <a:solidFill>
                      <a:schemeClr val="dk1"/>
                    </a:solidFill>
                  </a:rPr>
                  <a:t> and </a:t>
                </a:r>
                <a:r>
                  <a:rPr lang="en-AU" sz="2400" b="1" i="1" dirty="0">
                    <a:solidFill>
                      <a:srgbClr val="FF0000"/>
                    </a:solidFill>
                  </a:rPr>
                  <a:t>radians</a:t>
                </a:r>
                <a:r>
                  <a:rPr lang="en-AU" sz="2400" i="1" dirty="0">
                    <a:solidFill>
                      <a:schemeClr val="dk1"/>
                    </a:solidFill>
                  </a:rPr>
                  <a:t> </a:t>
                </a:r>
                <a:r>
                  <a:rPr lang="en-AU" sz="2400" dirty="0">
                    <a:solidFill>
                      <a:schemeClr val="dk1"/>
                    </a:solidFill>
                  </a:rPr>
                  <a:t>to derive the rule for arc length in radians.</a:t>
                </a:r>
              </a:p>
              <a:p>
                <a:endParaRPr lang="en-AU" sz="2400" dirty="0">
                  <a:solidFill>
                    <a:schemeClr val="dk1"/>
                  </a:solidFill>
                </a:endParaRPr>
              </a:p>
              <a:p>
                <a:pPr>
                  <a:spcBef>
                    <a:spcPts val="1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360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den>
                          </m:f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2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1600"/>
                  </a:spcBef>
                </a:pPr>
                <a:endParaRPr lang="en-US" sz="2400" dirty="0"/>
              </a:p>
              <a:p>
                <a:pPr>
                  <a:spcBef>
                    <a:spcPts val="1600"/>
                  </a:spcBef>
                </a:pPr>
                <a:r>
                  <a:rPr lang="en-US" sz="2400" dirty="0"/>
                  <a:t>Given that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360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°=2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600"/>
                  </a:spcBef>
                </a:pPr>
                <a:endParaRPr lang="en-AU" sz="24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2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1600"/>
                  </a:spcBef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5936963-7CF8-014C-B94F-3B83D1556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649" y="1433385"/>
                <a:ext cx="5202194" cy="5527411"/>
              </a:xfrm>
              <a:prstGeom prst="rect">
                <a:avLst/>
              </a:prstGeom>
              <a:blipFill rotWithShape="0">
                <a:blip r:embed="rId3"/>
                <a:stretch>
                  <a:fillRect l="-1758" t="-882" r="-1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10127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5AD7-34FC-BC4C-86BE-35D9E87E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 length</a:t>
            </a:r>
          </a:p>
        </p:txBody>
      </p:sp>
      <p:pic>
        <p:nvPicPr>
          <p:cNvPr id="4" name="Google Shape;430;p52">
            <a:extLst>
              <a:ext uri="{FF2B5EF4-FFF2-40B4-BE49-F238E27FC236}">
                <a16:creationId xmlns:a16="http://schemas.microsoft.com/office/drawing/2014/main" id="{09093BC4-1FDF-6542-9217-0BC66DC61D44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12828" y="2240285"/>
            <a:ext cx="3470832" cy="328318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936963-7CF8-014C-B94F-3B83D1556A7F}"/>
                  </a:ext>
                </a:extLst>
              </p:cNvPr>
              <p:cNvSpPr txBox="1"/>
              <p:nvPr/>
            </p:nvSpPr>
            <p:spPr>
              <a:xfrm>
                <a:off x="5529649" y="1433385"/>
                <a:ext cx="5202194" cy="405617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>
                    <a:solidFill>
                      <a:schemeClr val="dk1"/>
                    </a:solidFill>
                  </a:rPr>
                  <a:t>Finding Arc Length</a:t>
                </a:r>
              </a:p>
              <a:p>
                <a:r>
                  <a:rPr lang="en-AU" sz="2800" dirty="0">
                    <a:solidFill>
                      <a:schemeClr val="dk1"/>
                    </a:solidFill>
                  </a:rPr>
                  <a:t>In Degree:</a:t>
                </a:r>
              </a:p>
              <a:p>
                <a:endParaRPr lang="en-AU" sz="2800" dirty="0">
                  <a:solidFill>
                    <a:schemeClr val="dk1"/>
                  </a:solidFill>
                </a:endParaRPr>
              </a:p>
              <a:p>
                <a:pPr>
                  <a:spcBef>
                    <a:spcPts val="1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360</m:t>
                              </m:r>
                              <m:r>
                                <a:rPr lang="en-AU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den>
                          </m:f>
                        </m:e>
                      </m:d>
                      <m:r>
                        <a:rPr lang="en-AU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AU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AU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800" dirty="0"/>
              </a:p>
              <a:p>
                <a:pPr>
                  <a:spcBef>
                    <a:spcPts val="1600"/>
                  </a:spcBef>
                </a:pPr>
                <a:r>
                  <a:rPr lang="en-US" sz="2800" dirty="0"/>
                  <a:t>In Radians:</a:t>
                </a:r>
                <a:endParaRPr lang="en-AU" sz="28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AU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AU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  <a:p>
                <a:pPr>
                  <a:spcBef>
                    <a:spcPts val="1600"/>
                  </a:spcBef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5936963-7CF8-014C-B94F-3B83D1556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649" y="1433385"/>
                <a:ext cx="5202194" cy="4056175"/>
              </a:xfrm>
              <a:prstGeom prst="rect">
                <a:avLst/>
              </a:prstGeom>
              <a:blipFill rotWithShape="0">
                <a:blip r:embed="rId3"/>
                <a:stretch>
                  <a:fillRect l="-2098" t="-1043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396611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Google Shape;444;p5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28960" y="403200"/>
                <a:ext cx="11944800" cy="964800"/>
              </a:xfrm>
              <a:prstGeom prst="rect">
                <a:avLst/>
              </a:prstGeom>
              <a:ln w="38100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spcAft>
                    <a:spcPts val="1733"/>
                  </a:spcAft>
                  <a:buNone/>
                </a:pPr>
                <a:r>
                  <a:rPr lang="en" sz="2167" dirty="0"/>
                  <a:t>Calculate the minor arc length of a circle with radius of 10 cm, subtended by an angle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" sz="2800" dirty="0"/>
                  <a:t> </a:t>
                </a:r>
                <a:r>
                  <a:rPr lang="en" sz="2167" dirty="0"/>
                  <a:t>radians. </a:t>
                </a:r>
                <a:endParaRPr sz="2167" dirty="0"/>
              </a:p>
            </p:txBody>
          </p:sp>
        </mc:Choice>
        <mc:Fallback xmlns="">
          <p:sp>
            <p:nvSpPr>
              <p:cNvPr id="444" name="Google Shape;444;p5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960" y="403200"/>
                <a:ext cx="11944800" cy="964800"/>
              </a:xfrm>
              <a:prstGeom prst="rect">
                <a:avLst/>
              </a:prstGeom>
              <a:blipFill rotWithShape="0">
                <a:blip r:embed="rId3"/>
                <a:stretch>
                  <a:fillRect l="-613"/>
                </a:stretch>
              </a:blipFill>
              <a:ln w="38100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0000" y="1152556"/>
                <a:ext cx="10582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00" y="1152556"/>
                <a:ext cx="1058238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7804800" y="1641600"/>
            <a:ext cx="3276000" cy="3276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/>
          <p:cNvCxnSpPr>
            <a:endCxn id="6" idx="5"/>
          </p:cNvCxnSpPr>
          <p:nvPr/>
        </p:nvCxnSpPr>
        <p:spPr>
          <a:xfrm>
            <a:off x="9446400" y="3304800"/>
            <a:ext cx="1154641" cy="113304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7"/>
          </p:cNvCxnSpPr>
          <p:nvPr/>
        </p:nvCxnSpPr>
        <p:spPr>
          <a:xfrm flipV="1">
            <a:off x="9446400" y="2121359"/>
            <a:ext cx="1154641" cy="118344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/>
              <p14:cNvContentPartPr/>
              <p14:nvPr/>
            </p14:nvContentPartPr>
            <p14:xfrm>
              <a:off x="9720360" y="2483640"/>
              <a:ext cx="582840" cy="17953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98400" y="2460600"/>
                <a:ext cx="621360" cy="18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10000" y="1749735"/>
                <a:ext cx="1963294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10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00" y="1749735"/>
                <a:ext cx="1963294" cy="96815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27082" y="2903170"/>
                <a:ext cx="3163366" cy="615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sz="2800" dirty="0"/>
                  <a:t>   (exact value)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82" y="2903170"/>
                <a:ext cx="3163366" cy="615425"/>
              </a:xfrm>
              <a:prstGeom prst="rect">
                <a:avLst/>
              </a:prstGeom>
              <a:blipFill rotWithShape="0">
                <a:blip r:embed="rId8"/>
                <a:stretch>
                  <a:fillRect t="-990" r="-5588" b="-217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10000" y="3871320"/>
                <a:ext cx="31893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23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56</m:t>
                    </m:r>
                  </m:oMath>
                </a14:m>
                <a:r>
                  <a:rPr lang="en-AU" sz="2800" dirty="0"/>
                  <a:t> cm   (2d.p.)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00" y="3871320"/>
                <a:ext cx="3189335" cy="430887"/>
              </a:xfrm>
              <a:prstGeom prst="rect">
                <a:avLst/>
              </a:prstGeom>
              <a:blipFill rotWithShape="0">
                <a:blip r:embed="rId9"/>
                <a:stretch>
                  <a:fillRect t="-23944" r="-5354" b="-507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31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32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0" y="790007"/>
            <a:ext cx="9470500" cy="167447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437600" y="2210400"/>
            <a:ext cx="3276000" cy="3276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/>
          <p:cNvCxnSpPr>
            <a:endCxn id="7" idx="5"/>
          </p:cNvCxnSpPr>
          <p:nvPr/>
        </p:nvCxnSpPr>
        <p:spPr>
          <a:xfrm>
            <a:off x="9079200" y="3873600"/>
            <a:ext cx="1154641" cy="113304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7" idx="7"/>
          </p:cNvCxnSpPr>
          <p:nvPr/>
        </p:nvCxnSpPr>
        <p:spPr>
          <a:xfrm flipV="1">
            <a:off x="9079200" y="2690159"/>
            <a:ext cx="1154641" cy="118344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9297720" y="3010320"/>
              <a:ext cx="341640" cy="9932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82960" y="2986920"/>
                <a:ext cx="378720" cy="10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/>
              <p14:cNvContentPartPr/>
              <p14:nvPr/>
            </p14:nvContentPartPr>
            <p14:xfrm>
              <a:off x="10835640" y="3682800"/>
              <a:ext cx="739080" cy="2606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18360" y="3660120"/>
                <a:ext cx="7732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/>
              <p14:cNvContentPartPr/>
              <p14:nvPr/>
            </p14:nvContentPartPr>
            <p14:xfrm>
              <a:off x="10197000" y="2710440"/>
              <a:ext cx="480960" cy="231408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75760" y="2669040"/>
                <a:ext cx="528120" cy="24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27904" y="2464484"/>
                <a:ext cx="1948097" cy="696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360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04" y="2464484"/>
                <a:ext cx="1948097" cy="6969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2000" y="3295676"/>
                <a:ext cx="2630720" cy="696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50=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360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(30)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0" y="3295676"/>
                <a:ext cx="2630720" cy="69698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1786" y="4129481"/>
                <a:ext cx="15088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=95.49°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86" y="4129481"/>
                <a:ext cx="1508875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453" r="-4858" b="-81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8" name="Ink 417"/>
              <p14:cNvContentPartPr/>
              <p14:nvPr/>
            </p14:nvContentPartPr>
            <p14:xfrm>
              <a:off x="10230840" y="3341160"/>
              <a:ext cx="74520" cy="1612800"/>
            </p14:xfrm>
          </p:contentPart>
        </mc:Choice>
        <mc:Fallback xmlns="">
          <p:pic>
            <p:nvPicPr>
              <p:cNvPr id="418" name="Ink 41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17520" y="3334320"/>
                <a:ext cx="97200" cy="16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22" name="Ink 421"/>
              <p14:cNvContentPartPr/>
              <p14:nvPr/>
            </p14:nvContentPartPr>
            <p14:xfrm>
              <a:off x="10303920" y="3846240"/>
              <a:ext cx="8280" cy="155520"/>
            </p14:xfrm>
          </p:contentPart>
        </mc:Choice>
        <mc:Fallback xmlns="">
          <p:pic>
            <p:nvPicPr>
              <p:cNvPr id="422" name="Ink 42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292760" y="3838680"/>
                <a:ext cx="270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3" name="Ink 422"/>
              <p14:cNvContentPartPr/>
              <p14:nvPr/>
            </p14:nvContentPartPr>
            <p14:xfrm>
              <a:off x="10244520" y="3049200"/>
              <a:ext cx="12960" cy="102600"/>
            </p14:xfrm>
          </p:contentPart>
        </mc:Choice>
        <mc:Fallback xmlns="">
          <p:pic>
            <p:nvPicPr>
              <p:cNvPr id="423" name="Ink 42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230120" y="3038040"/>
                <a:ext cx="374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24" name="Ink 423"/>
              <p14:cNvContentPartPr/>
              <p14:nvPr/>
            </p14:nvContentPartPr>
            <p14:xfrm>
              <a:off x="10285920" y="4453560"/>
              <a:ext cx="11160" cy="78840"/>
            </p14:xfrm>
          </p:contentPart>
        </mc:Choice>
        <mc:Fallback xmlns="">
          <p:pic>
            <p:nvPicPr>
              <p:cNvPr id="424" name="Ink 42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272600" y="4441320"/>
                <a:ext cx="367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25" name="Ink 424"/>
              <p14:cNvContentPartPr/>
              <p14:nvPr/>
            </p14:nvContentPartPr>
            <p14:xfrm>
              <a:off x="10253880" y="3572640"/>
              <a:ext cx="17280" cy="173880"/>
            </p14:xfrm>
          </p:contentPart>
        </mc:Choice>
        <mc:Fallback xmlns="">
          <p:pic>
            <p:nvPicPr>
              <p:cNvPr id="425" name="Ink 424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236600" y="3560040"/>
                <a:ext cx="4716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26" name="Ink 425"/>
              <p14:cNvContentPartPr/>
              <p14:nvPr/>
            </p14:nvContentPartPr>
            <p14:xfrm>
              <a:off x="10216080" y="2691720"/>
              <a:ext cx="25560" cy="179280"/>
            </p14:xfrm>
          </p:contentPart>
        </mc:Choice>
        <mc:Fallback xmlns="">
          <p:pic>
            <p:nvPicPr>
              <p:cNvPr id="426" name="Ink 425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97360" y="2680200"/>
                <a:ext cx="558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27" name="Ink 426"/>
              <p14:cNvContentPartPr/>
              <p14:nvPr/>
            </p14:nvContentPartPr>
            <p14:xfrm>
              <a:off x="10190880" y="3698640"/>
              <a:ext cx="80640" cy="234360"/>
            </p14:xfrm>
          </p:contentPart>
        </mc:Choice>
        <mc:Fallback xmlns="">
          <p:pic>
            <p:nvPicPr>
              <p:cNvPr id="427" name="Ink 426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173960" y="3678480"/>
                <a:ext cx="1177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28" name="Ink 427"/>
              <p14:cNvContentPartPr/>
              <p14:nvPr/>
            </p14:nvContentPartPr>
            <p14:xfrm>
              <a:off x="10086480" y="3711240"/>
              <a:ext cx="70920" cy="20520"/>
            </p14:xfrm>
          </p:contentPart>
        </mc:Choice>
        <mc:Fallback xmlns="">
          <p:pic>
            <p:nvPicPr>
              <p:cNvPr id="428" name="Ink 427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068840" y="3693960"/>
                <a:ext cx="1058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29" name="Ink 428"/>
              <p14:cNvContentPartPr/>
              <p14:nvPr/>
            </p14:nvContentPartPr>
            <p14:xfrm>
              <a:off x="10064880" y="3731400"/>
              <a:ext cx="64080" cy="246600"/>
            </p14:xfrm>
          </p:contentPart>
        </mc:Choice>
        <mc:Fallback xmlns="">
          <p:pic>
            <p:nvPicPr>
              <p:cNvPr id="429" name="Ink 428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050480" y="3719160"/>
                <a:ext cx="936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01786" y="4893881"/>
                <a:ext cx="49317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d>
                      <m:d>
                        <m:dPr>
                          <m:ctrlP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d>
                      <m:func>
                        <m:funcPr>
                          <m:ctrlP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86" y="4893881"/>
                <a:ext cx="4931798" cy="369332"/>
              </a:xfrm>
              <a:prstGeom prst="rect">
                <a:avLst/>
              </a:prstGeom>
              <a:blipFill rotWithShape="0">
                <a:blip r:embed="rId31"/>
                <a:stretch>
                  <a:fillRect l="-1236" r="-1731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46986" y="5622313"/>
                <a:ext cx="16787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=112.88°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86" y="5622313"/>
                <a:ext cx="1678793" cy="369332"/>
              </a:xfrm>
              <a:prstGeom prst="rect">
                <a:avLst/>
              </a:prstGeom>
              <a:blipFill rotWithShape="0">
                <a:blip r:embed="rId32"/>
                <a:stretch>
                  <a:fillRect l="-4000" r="-4000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49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/>
      <p:bldP spid="23" grpId="0"/>
      <p:bldP spid="24" grpId="0"/>
      <p:bldP spid="47" grpId="0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6506</TotalTime>
  <Words>965</Words>
  <Application>Microsoft Office PowerPoint</Application>
  <PresentationFormat>Widescreen</PresentationFormat>
  <Paragraphs>192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Features of a circle</vt:lpstr>
      <vt:lpstr>Features of a circle</vt:lpstr>
      <vt:lpstr>Features of a circle</vt:lpstr>
      <vt:lpstr>Arc length (in degrees)</vt:lpstr>
      <vt:lpstr>Arc length (in radians)</vt:lpstr>
      <vt:lpstr>Arc length</vt:lpstr>
      <vt:lpstr>PowerPoint Presentation</vt:lpstr>
      <vt:lpstr>PowerPoint Presentation</vt:lpstr>
      <vt:lpstr>Area of a sector (in degrees)</vt:lpstr>
      <vt:lpstr>Area of a sector (in radians)</vt:lpstr>
      <vt:lpstr>Area of a sector</vt:lpstr>
      <vt:lpstr>PowerPoint Presentation</vt:lpstr>
      <vt:lpstr>Area of a segment (in degrees)</vt:lpstr>
      <vt:lpstr>Area of a segment (in radians)</vt:lpstr>
      <vt:lpstr>Area of a segment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462</cp:revision>
  <dcterms:created xsi:type="dcterms:W3CDTF">2020-02-17T13:56:23Z</dcterms:created>
  <dcterms:modified xsi:type="dcterms:W3CDTF">2022-07-26T05:07:55Z</dcterms:modified>
</cp:coreProperties>
</file>