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92" r:id="rId2"/>
    <p:sldId id="468" r:id="rId3"/>
    <p:sldId id="469" r:id="rId4"/>
    <p:sldId id="470" r:id="rId5"/>
    <p:sldId id="477" r:id="rId6"/>
    <p:sldId id="480" r:id="rId7"/>
    <p:sldId id="471" r:id="rId8"/>
    <p:sldId id="473" r:id="rId9"/>
    <p:sldId id="474" r:id="rId10"/>
    <p:sldId id="479" r:id="rId11"/>
    <p:sldId id="482" r:id="rId12"/>
    <p:sldId id="483" r:id="rId13"/>
    <p:sldId id="484" r:id="rId14"/>
    <p:sldId id="486" r:id="rId15"/>
    <p:sldId id="487" r:id="rId16"/>
    <p:sldId id="489" r:id="rId17"/>
    <p:sldId id="490" r:id="rId18"/>
    <p:sldId id="491" r:id="rId19"/>
    <p:sldId id="307" r:id="rId20"/>
    <p:sldId id="308" r:id="rId21"/>
    <p:sldId id="310" r:id="rId22"/>
    <p:sldId id="312" r:id="rId23"/>
    <p:sldId id="313" r:id="rId24"/>
    <p:sldId id="4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381"/>
    <a:srgbClr val="1103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1:08:56.39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CB05060-A063-4147-8294-A8976287A535}" emma:medium="tactile" emma:mode="ink">
          <msink:context xmlns:msink="http://schemas.microsoft.com/ink/2010/main" type="writingRegion" rotatedBoundingBox="21224,6291 22260,6291 22260,13003 21224,13003"/>
        </emma:interpretation>
      </emma:emma>
    </inkml:annotationXML>
    <inkml:traceGroup>
      <inkml:annotationXML>
        <emma:emma xmlns:emma="http://www.w3.org/2003/04/emma" version="1.0">
          <emma:interpretation id="{892FD081-D090-4A38-AC5C-E09E7539007E}" emma:medium="tactile" emma:mode="ink">
            <msink:context xmlns:msink="http://schemas.microsoft.com/ink/2010/main" type="paragraph" rotatedBoundingBox="21224,6291 22260,6291 22260,13003 21224,130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6085880-80CC-4294-B095-EE8FC1A45CB4}" emma:medium="tactile" emma:mode="ink">
              <msink:context xmlns:msink="http://schemas.microsoft.com/ink/2010/main" type="line" rotatedBoundingBox="21224,6291 22260,6291 22260,13003 21224,13003"/>
            </emma:interpretation>
          </emma:emma>
        </inkml:annotationXML>
        <inkml:traceGroup>
          <inkml:annotationXML>
            <emma:emma xmlns:emma="http://www.w3.org/2003/04/emma" version="1.0">
              <emma:interpretation id="{53FE8DAD-AFA1-4A0D-A182-F995C9102CDB}" emma:medium="tactile" emma:mode="ink">
                <msink:context xmlns:msink="http://schemas.microsoft.com/ink/2010/main" type="inkWord" rotatedBoundingBox="21224,6291 22260,6291 22260,13003 21224,13003"/>
              </emma:interpretation>
              <emma:one-of disjunction-type="recognition" id="oneOf0">
                <emma:interpretation id="interp0" emma:lang="en-AU" emma:confidence="0">
                  <emma:literal>{</emma:literal>
                </emma:interpretation>
                <emma:interpretation id="interp1" emma:lang="en-AU" emma:confidence="0">
                  <emma:literal>:</emma:literal>
                </emma:interpretation>
                <emma:interpretation id="interp2" emma:lang="en-AU" emma:confidence="0">
                  <emma:literal>£</emma:literal>
                </emma:interpretation>
                <emma:interpretation id="interp3" emma:lang="en-AU" emma:confidence="0">
                  <emma:literal>K</emma:literal>
                </emma:interpretation>
                <emma:interpretation id="interp4" emma:lang="en-AU" emma:confidence="0">
                  <emma:literal>}</emma:literal>
                </emma:interpretation>
              </emma:one-of>
            </emma:emma>
          </inkml:annotationXML>
          <inkml:trace contextRef="#ctx0" brushRef="#br0">9099 12 2307,'0'0'51,"5"-4"10,-1-4 3,1 4 0,-1 0-51,-4 4-13,9-4 0,-9 4 0,0 0 91,0 0 15,9 0 3,-1 0 1,-8 0-48,5 8-10,-1 4-1,0 0-1,5 3-18,-9 1-4,5 7-1,-5 1 0,0-1-15,0 8-2,0 4-1,0 4 0,0 4-9,0 4 0,0 0 0,0 7 0,0-3 0,0-4 0,0 3 0,0-3 0,0-4 0,0 0-17,0-8 4,0 0 1,0-7-5,0-1-1,4-8 0,0 1 0,-4-8-4,0-5-1,0-7 0,0 0 0,0 0-18,0 0-4,5-7-1,-1-5 0,1-4 13,-1-3 2,0-5 1,1-3 0,-1 0 18,-4-4 12,5-1-13,-5-7 5,4 4 8,0-4 0,-4 0 0,5 4 0,-1-4 19,0 0-1,5 4 0,0 0 0,-5 0 18,5 4 4,9-1 1,-5 1 0,-4 4-22,-1 4-5,6-1-1,-6 1 0,6 3 23,-1 5 5,4-1 1,-4 4 0,1 1-27,-1-1-6,0 8-1,0-4 0,-4 8 6,-9 0 1,13 4 0,0 0 0,0 0-5,-4 4-1,4 0 0,-4 7 0,4 1-9,-4-1 8,0 5-8,-1 3 8,1 1-8,0 3 0,4 4 0,-4 0 0,-5 1 0,5 3 0,4 0 0,-4 4 8,0 0-8,0 0-9,-1 4 9,1 0-13,-4-8-1,3 4 0,-3 0 0,4-4 0,-5 0-18,0 0-4,1 0-1,-1-4 0,-4 0-7,4-3 0,-4-1-1,5 0 0,-5-3-39,0-5-7,4 1-1,-4-1-1,0-3-115,0-4-22,0-5-5</inkml:trace>
          <inkml:trace contextRef="#ctx0" brushRef="#br0" timeOffset="236.26">9275 796 1324,'0'0'118,"9"-4"-94,-1-4-24,6 0 0,-14 8 144,13-4 24,4-4 4,1 1 2,4-1-18,0 0-4,0 0-1,0 4 0,0 0-69,4 0-14,-4 4-2,4-3-1,-4-1-42,4 0-9,1 4-2,-1-4 0,5 0-80,-5 0-17,0 0-3</inkml:trace>
          <inkml:trace contextRef="#ctx0" brushRef="#br0" timeOffset="2842.05">9850 5557 2538,'0'0'56,"0"0"11,-9 0 2,-4 0 3,4 0-58,0 0-14,-4 0 0,0 0 0,0 0 80,0 4 12,-1 0 4,1-4 0,-4 0-51,-1 4-9,-4 4-3,5 3 0,-10 1-19,1 4-4,0 7-1,-1 1 0,-8-5-1,5 8-8,-1-3 12,0 3-4,5 4-8,-1 4-9,1-3 9,0 3-13,4-4 13,0 4 0,0-4 0,4 4 0,5-4 0,0 1 0,0 3 0,4 0 0,5-4 0,4 4 0,0 0 0,4 8-9,5-8 9,0 0 0,4 0 0,4-3 0,10-1 0,-1-4 0,5-4 0,4 1 0,0-5 9,9 1-9,-5-1 12,1 1-12,4-5 8,0 1-8,-5-4 0,5-1 0,0-3 13,4 0-1,-4 0 0,9-8 0,-10 0-12,15-4-16,-10-4 3,9-4-899,0 1-180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1:08:57.61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2B7AF2A-A285-49E0-A0B6-61A6E9BE2E33}" emma:medium="tactile" emma:mode="ink">
          <msink:context xmlns:msink="http://schemas.microsoft.com/ink/2010/main" type="writingRegion" rotatedBoundingBox="11503,6287 23171,6460 22993,18431 11325,18257"/>
        </emma:interpretation>
      </emma:emma>
    </inkml:annotationXML>
    <inkml:traceGroup>
      <inkml:annotationXML>
        <emma:emma xmlns:emma="http://www.w3.org/2003/04/emma" version="1.0">
          <emma:interpretation id="{C724DECA-AB7A-4B66-9FF5-844F9EA9887B}" emma:medium="tactile" emma:mode="ink">
            <msink:context xmlns:msink="http://schemas.microsoft.com/ink/2010/main" type="paragraph" rotatedBoundingBox="12726,6303 12685,13101 12002,13097 12043,629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0069E233-92E7-4FAF-B9DC-016096863106}" emma:medium="tactile" emma:mode="ink">
              <msink:context xmlns:msink="http://schemas.microsoft.com/ink/2010/main" type="line" rotatedBoundingBox="12726,6303 12685,13101 12002,13097 12043,6299"/>
            </emma:interpretation>
          </emma:emma>
        </inkml:annotationXML>
        <inkml:traceGroup>
          <inkml:annotationXML>
            <emma:emma xmlns:emma="http://www.w3.org/2003/04/emma" version="1.0">
              <emma:interpretation id="{F25BF385-F72A-45A7-B4D4-2ED4CB6E812F}" emma:medium="tactile" emma:mode="ink">
                <msink:context xmlns:msink="http://schemas.microsoft.com/ink/2010/main" type="inkWord" rotatedBoundingBox="12637,6290 12778,7245 12131,7341 11989,6386"/>
              </emma:interpretation>
              <emma:one-of disjunction-type="recognition" id="oneOf0">
                <emma:interpretation id="interp0" emma:lang="en-AU" emma:confidence="0">
                  <emma:literal>is</emma:literal>
                </emma:interpretation>
                <emma:interpretation id="interp1" emma:lang="en-AU" emma:confidence="0">
                  <emma:literal>in</emma:literal>
                </emma:interpretation>
                <emma:interpretation id="interp2" emma:lang="en-AU" emma:confidence="0">
                  <emma:literal>u</emma:literal>
                </emma:interpretation>
                <emma:interpretation id="interp3" emma:lang="en-AU" emma:confidence="0">
                  <emma:literal>us</emma:literal>
                </emma:interpretation>
                <emma:interpretation id="interp4" emma:lang="en-AU" emma:confidence="0">
                  <emma:literal>n</emma:literal>
                </emma:interpretation>
              </emma:one-of>
            </emma:emma>
          </inkml:annotationXML>
          <inkml:trace contextRef="#ctx0" brushRef="#br0">518 35 230,'0'0'10,"0"0"2,0 0-12,0 0 0,0 0 0,0 0 0,0 0 437,0 0 85,0 0 17,0 0 3,0 0-320,0-8-64,-4 4-13,-1 1-2,-4-1-53,1 0-10,-1 0-3,0 4 0,-4-4-47,-5 0-10,1 4-1,-5 4-1,0 0-10,0 0-8,-9 4 12,5-1-12,-5 1 0,1 4 0,-1 0-15,0 3 5,5-3-5,-1 0-1,1-1 0,4 5 0,0-1 1,5 5 0,4-8 0,8 7 0,1-3 1,4-1 0,-5 1 0,14-1 0,-4 5 4,3-4 1,1-1 0,4 5 0,0-5 9,1 1 0,3 3-9,9 1 9,-4-1 0,5 9 0,3-9-9,1 5 9,-5-1 0,1-4 0,4 5 0,-1-1 0,1-3 0,-5-1 0,1 1 0,3-1 0,-3 5 9,-1-5-9,-9 1 8,1-1-8,-9 1 0,-5-5 8,-8 1-8,8-1 0,5 1 18,-5-4-2,1 3 0,-1-3 0,-8 4 4,-1-1 0,-8-3 0,0 4 0,-5-5-11,1 1-1,-9-4-8,4 0 12,-9 3-12,5-3 9,-1 0-9,-3 0 8,-1-8-8,0 0 0,-4 0 9,0 0-9,4 0 0,1 0-10,-1-4 1,0 0 0,0 4-103,5-4-20,4 0-4,-4 0-1058</inkml:trace>
        </inkml:traceGroup>
        <inkml:traceGroup>
          <inkml:annotationXML>
            <emma:emma xmlns:emma="http://www.w3.org/2003/04/emma" version="1.0">
              <emma:interpretation id="{3012792A-C7C1-476C-A08F-B50B0933B061}" emma:medium="tactile" emma:mode="ink">
                <msink:context xmlns:msink="http://schemas.microsoft.com/ink/2010/main" type="inkWord" rotatedBoundingBox="12690,12227 12808,13048 12124,13146 12006,12326"/>
              </emma:interpretation>
              <emma:one-of disjunction-type="recognition" id="oneOf1">
                <emma:interpretation id="interp5" emma:lang="en-AU" emma:confidence="0">
                  <emma:literal>T</emma:literal>
                </emma:interpretation>
                <emma:interpretation id="interp6" emma:lang="en-AU" emma:confidence="0">
                  <emma:literal>t</emma:literal>
                </emma:interpretation>
                <emma:interpretation id="interp7" emma:lang="en-AU" emma:confidence="0">
                  <emma:literal>=</emma:literal>
                </emma:interpretation>
                <emma:interpretation id="interp8" emma:lang="en-AU" emma:confidence="0">
                  <emma:literal>+</emma:literal>
                </emma:interpretation>
                <emma:interpretation id="interp9" emma:lang="en-AU" emma:confidence="0">
                  <emma:literal>~</emma:literal>
                </emma:interpretation>
              </emma:one-of>
            </emma:emma>
          </inkml:annotationXML>
          <inkml:trace contextRef="#ctx0" brushRef="#br0" timeOffset="802.18">351 6002 1094,'0'0'97,"0"0"-77,0 0-20,0 0 0,0 0 194,0 0 35,0 11 7,-4 1 2,-1 0-90,1-4-19,4 3-3,-4 5-1,-1-4-41,5 7-9,-4 8-2,0 1 0,4-5-21,0 1-5,-5 7-1,1 0 0,4 4-18,0-8-4,-5 1-1,5 3 0,0 8-14,0-4-9,0 0 12,0 0-12,0 0 8,0 8-8,0-4 0,0-8 0,0-7-13,0-1-10,5 1-1,-1-1-1,1-11-165,-1-1-33,-4-11-6</inkml:trace>
          <inkml:trace contextRef="#ctx0" brushRef="#br0" timeOffset="532.62">-118 6029 2073,'0'0'92,"0"0"19,0 0-89,0 0-22,0-4 0,0 4 0,0 0 81,0 0 12,0 0 3,9 0 0,-1-4-26,5 4-5,1-4-1,8 4 0,-9 0 0,9 0-1,8 0 0,-3 0 0,3 0-33,1 0-6,0 0-2,4 0 0,-4 4-9,-1-4-1,1 0-1,0 0 0,0 0-11,-1-4 0,-3 0 9,-1-3-9,5 3 0,-1-4 0,-3-4 0,-10 4 0,-4 1-26,0-5-6,1 4-2,-1 0-835,-9-3-167</inkml:trace>
        </inkml:traceGroup>
      </inkml:traceGroup>
    </inkml:traceGroup>
    <inkml:traceGroup>
      <inkml:annotationXML>
        <emma:emma xmlns:emma="http://www.w3.org/2003/04/emma" version="1.0">
          <emma:interpretation id="{E46C3D97-6899-4F54-927C-B0FFCFAD8CE4}" emma:medium="tactile" emma:mode="ink">
            <msink:context xmlns:msink="http://schemas.microsoft.com/ink/2010/main" type="paragraph" rotatedBoundingBox="11342,17121 23009,17295 22993,18431 11325,182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893F457-AF10-4486-B1E0-373EFACE8C17}" emma:medium="tactile" emma:mode="ink">
              <msink:context xmlns:msink="http://schemas.microsoft.com/ink/2010/main" type="line" rotatedBoundingBox="11342,17121 23009,17295 22993,18431 11325,18257"/>
            </emma:interpretation>
          </emma:emma>
        </inkml:annotationXML>
        <inkml:traceGroup>
          <inkml:annotationXML>
            <emma:emma xmlns:emma="http://www.w3.org/2003/04/emma" version="1.0">
              <emma:interpretation id="{E0C75F3E-7F85-49F3-9CEA-637098AFE088}" emma:medium="tactile" emma:mode="ink">
                <msink:context xmlns:msink="http://schemas.microsoft.com/ink/2010/main" type="inkWord" rotatedBoundingBox="11340,17257 12477,17274 12465,18050 11328,18033"/>
              </emma:interpretation>
              <emma:one-of disjunction-type="recognition" id="oneOf2">
                <emma:interpretation id="interp10" emma:lang="en-AU" emma:confidence="0">
                  <emma:literal>All</emma:literal>
                </emma:interpretation>
                <emma:interpretation id="interp11" emma:lang="en-AU" emma:confidence="0">
                  <emma:literal>Ail</emma:literal>
                </emma:interpretation>
                <emma:interpretation id="interp12" emma:lang="en-AU" emma:confidence="0">
                  <emma:literal>An</emma:literal>
                </emma:interpretation>
                <emma:interpretation id="interp13" emma:lang="en-AU" emma:confidence="0">
                  <emma:literal>A1/</emma:literal>
                </emma:interpretation>
                <emma:interpretation id="interp14" emma:lang="en-AU" emma:confidence="0">
                  <emma:literal>Ai/</emma:literal>
                </emma:interpretation>
              </emma:one-of>
            </emma:emma>
          </inkml:annotationXML>
          <inkml:trace contextRef="#ctx0" brushRef="#br1" timeOffset="8905.89">-781 10955 518,'0'0'46,"0"0"-37,0 0-9,0 0 0,0 0 319,0 0 61,0 0 13,0 0 3,0 0-212,0 11-41,-4-3-9,4 4-2,4-1-58,-4 1-12,0 4-2,5-1-1,-5 1-43,4 3-16,0 1 11,5-1-11,-4 9 0,-1-5 0,-4 1 0,0 7 0,4-8 57,5 4 6,-4 9 1,-1-1 0,5-4-103,-5 0-20,9 4-4,-4 0-1,4-4 40,-4 1 8,0-5 2,-5-4 0,9-7-34,-8 0-8,-1-5 0,-4-11-1,0 0-10,0 0-1,9-8-1,-9-3 0,4-5 27,-4-3 6,5-1 0,-10-3 1,-4-1 23,5 1 4,4 0 8,0-1-13,-4-3 13,4 3 12,0 1-3,0 4 0,0-1 19,4 1 4,0-1 1,-4 1 0,5 3 11,4 4 3,-9-3 0,4 3 0,5 0-4,-5 4-1,1 5 0,3-5 0,-8 8-6,14 0 0,-6 0-1,1 4 0,0 0-7,0 7-2,-1-3 0,6 4 0,-6-1-11,5 5-3,1 0 0,-6 3 0,6 5-12,-6-1 9,6 4-9,-1 1 8,-5-1-8,6 4 0,-6-4 0,6 1 0,-10 3-24,5-4 0,-1 4 0,1 1 0,0-5-48,-5 0-11,5-3-1,-4-1-650,-1-4-130</inkml:trace>
          <inkml:trace contextRef="#ctx0" brushRef="#br1" timeOffset="9111.44">-605 11660 172,'0'0'8,"0"0"1,0 0-9,0 0 0,0 0 0,0 0 0,0 0 372,9 0 72,-1 0 14,6-3 3,-1-1-284,0 4-57,4-4-11,-3 0-2,3 0-37,1 4-7,-1 0-2,1 0 0,-1 0-29,1 0-7,-1 0-1,5 0 0,0 0-42,-4 0-9,-5 0-1,5-4-703,-1 0-140</inkml:trace>
          <inkml:trace contextRef="#ctx0" brushRef="#br1" timeOffset="9359.86">-175 11235 1324,'0'0'118,"0"0"-94,0 0-24,0 0 0,9 8 159,-5 4 27,5 0 6,-1-1 0,1 1-116,0 4-23,4 3-5,-4 1 0,-5-1 4,5 4 0,0 1 1,8-1 0,-3 1-36,3 3-7,-4 0-2,5 1 0,-1 3-8,1-4 0,-5 0 9,5 1-9,-5-1-211,0-8-46</inkml:trace>
          <inkml:trace contextRef="#ctx0" brushRef="#br1" timeOffset="9568.73">88 11017 864,'0'0'76,"0"0"-60,0 0-16,0 12 0,0-5 267,0 1 50,4 4 11,1 4 1,-1-1-174,1 5-35,-1-1-8,0 5 0,9-1-44,-4-4-9,0 9-2,4-1 0,0 4-33,5 0-6,-5 8-2,5 0 0,-5-3-16,4 3 0,1 0 0,4 3 0,-5-6-124,1-1-20,-1-4-3</inkml:trace>
        </inkml:traceGroup>
        <inkml:traceGroup>
          <inkml:annotationXML>
            <emma:emma xmlns:emma="http://www.w3.org/2003/04/emma" version="1.0">
              <emma:interpretation id="{4F0704CA-A6E9-4FAB-9107-2DCB85D6D9E7}" emma:medium="tactile" emma:mode="ink">
                <msink:context xmlns:msink="http://schemas.microsoft.com/ink/2010/main" type="inkWord" rotatedBoundingBox="13123,17253 16437,17302 16423,18208 13109,18159"/>
              </emma:interpretation>
              <emma:one-of disjunction-type="recognition" id="oneOf3">
                <emma:interpretation id="interp15" emma:lang="en-AU" emma:confidence="0">
                  <emma:literal>stations</emma:literal>
                </emma:interpretation>
                <emma:interpretation id="interp16" emma:lang="en-AU" emma:confidence="0">
                  <emma:literal>Stations</emma:literal>
                </emma:interpretation>
                <emma:interpretation id="interp17" emma:lang="en-AU" emma:confidence="0">
                  <emma:literal>station,</emma:literal>
                </emma:interpretation>
                <emma:interpretation id="interp18" emma:lang="en-AU" emma:confidence="0">
                  <emma:literal>stationg</emma:literal>
                </emma:interpretation>
                <emma:interpretation id="interp19" emma:lang="en-AU" emma:confidence="0">
                  <emma:literal>stati0ns</emma:literal>
                </emma:interpretation>
              </emma:one-of>
            </emma:emma>
          </inkml:annotationXML>
          <inkml:trace contextRef="#ctx0" brushRef="#br1" timeOffset="10150.2">1299 11341 1267,'0'0'112,"0"0"-89,-9 0-23,0 0 0,5-4 192,-9 0 35,0-4 6,-1 4 2,1 0-108,0 0-22,-4 4-4,-1-4-1,5 1-60,-5-1-12,1 4-2,-1-4-1,5 4-15,0 0-10,0 4 12,0 0-12,4-4 0,9 0 0,0 0 0,0 0 0,-9 11 0,9-11 0,-4 12 0,-1-4 0,5 3 0,5 1-14,-1 0 4,5 0 1,0-5 9,-1 5-8,1 0 8,0-1-8,4 1 8,0 0 0,0-4 0,1 3-8,-1 1 8,-5 0 0,10-1 0,-5 1 0,-4 0 31,0 0 1,0-1 1,-5 5 0,0-1-45,1-3-10,-5 4-2,-5-1 0,5 1 39,-4-4 7,-9 3 2,0 1 0,-1-1-24,1-3 0,-4-4 0,4 0 0,-9 0-59,4-5-16,1-3-3,-1-3-1,0-1-36,1-4-7,4 0-2,0-4-502,-1 1-101</inkml:trace>
          <inkml:trace contextRef="#ctx0" brushRef="#br1" timeOffset="10208.04">1088 11497 1364,'22'4'60,"-9"-1"13,1-3-58,3 4-15,1 0 0,4-4 0,0 0 120,-1 0 22,6 4 4,-5-4 1,8 0-38,-3 0-7,-1 0-2,0-4 0,5 4-31,-5-4-6,1 4-2,-1 0 0,-4 0-34,0-4-7,0 4-2,0-7 0,-5 3-18,1-4 0,4 0-11,-5-4 11,1-3-181,-5 3-30</inkml:trace>
          <inkml:trace contextRef="#ctx0" brushRef="#br1" timeOffset="10436.63">1492 10958 1764,'0'0'78,"0"0"16,0 0-75,-9 0-19,9 0 0,0 0 0,0 0 109,0 0 19,-4 8 3,4-8 1,-5 12-34,1 0-6,0 3-2,4 1 0,4 3-38,0 1-8,1 3-2,4 1 0,-5 3-26,5 0-6,-1 1-1,1 3 0,0-4-9,0 8 0,4 0 0,0 4 0,-4 0-16,0-4-6,4 4-1,-4-4 0,4 1-87,0-1-18,-4-4-3,-1-4-579,1-3-116</inkml:trace>
          <inkml:trace contextRef="#ctx0" brushRef="#br1" timeOffset="10889.99">1961 11415 1512,'0'0'67,"0"0"13,0 0-64,0 0-16,-8-4 0,-1 4 0,0-4 98,0 0 16,-4 4 3,4 0 1,1 0-41,-1 0-8,0 0-1,5 8-1,-10-4-42,6 4-8,-5-5-1,4 5-1,0 4-15,5-4 0,-5 3 0,9 1 0,-5 0 0,1 3-15,4-3 3,4 4 1,-4-1-13,9 1-4,-4 0 0,3-1 0,1 1 0,4-1-1,0-3 0,1 0 0,-6-1 2,6-3 1,-1-4 0,0 4 0,-4-8 10,-9 0 1,0 0 1,4-4 0,0-4 14,5 0 0,0-3 0,-5-1 0,-4-4 25,5 5 8,-5-5 2,4 1 0,1 3 9,-5-4 3,4 5 0,-4-1 0,0 0-27,0 4-4,-4-3-2,4 3 0,0 8 40,0 0 8,0-8 2,0 8 0,0 0-52,0 0-12,0 0 0,0 0 0,0 0 0,0 0 0,0 0 0,8 8 0,5 0 0,1 3 0,-6 1 0,6 0 0,-1 3 0,0-3 0,4 4 0,-3-1 0,3 1 0,-4-1 0,5-3 0,-1 4 0,1-5-56,-1 1-5,-3-4-1,-1 0 0,0-4-141,-4-4-28</inkml:trace>
          <inkml:trace contextRef="#ctx0" brushRef="#br1" timeOffset="11351.04">2220 11017 1792,'0'0'80,"0"0"16,-4 12-77,-1-5-19,1 1 0,4 4 0,4-4 100,-4 3 16,0 5 3,9 0 1,-4-1-32,-1 5-5,5-1-2,4 1 0,-4 7-39,4-4-8,0 5-2,0-1 0,0 8-21,5 0-11,-1 0 10,1 4-10,0-7 0,-1 3 0,1 4-11,-1 0 11,5-8-62,-4 4-5,-1-4-1,-4-4-668,1-3-135</inkml:trace>
          <inkml:trace contextRef="#ctx0" brushRef="#br1" timeOffset="11108.18">2207 11442 460,'0'0'41,"0"0"-33,0 0-8,0 0 0,9 8 290,0-8 56,4 4 11,0 0 3,-4-4-198,4 0-39,0 0-8,0 0-2,0 0-25,5 0-4,-5 0-2,5-4 0,-5 8-30,4-4-7,-4 0-1,5 0 0,-5 0-30,5-4-6,-5 4-8,0 0 11,0-4-46,-4-4-9,0 4-1,4-4-709,-4 1-142</inkml:trace>
          <inkml:trace contextRef="#ctx0" brushRef="#br1" timeOffset="11680.62">2584 11181 806,'0'0'72,"0"0"-58,0 0-14,0 0 0,0 0 208,0 0 38,0 0 8,0 0 2,0 0-168,5 8-32,-1-1-8,1-3 0,3 4-76,1-4-16,0 0-2,4 0-488,5 0-98</inkml:trace>
          <inkml:trace contextRef="#ctx0" brushRef="#br1" timeOffset="11528.76">2598 11454 864,'8'19'38,"-3"-11"8,-1 0-37,0 4-9,5 3 0,0-3 0,-5 7 151,10-3 28,-1 3 5,0 1 2,0-1-157,5 1-29,-5-4-10,0 3 0,0-3 10,5-5 0,4 5 0,-9-4 0</inkml:trace>
          <inkml:trace contextRef="#ctx0" brushRef="#br1" timeOffset="12924.46">2918 11341 230,'0'0'20,"4"11"-20,-4 1 0,0 4 0,5-5 294,-5 1 54,0 0 12,4 3 1,0 5-214,1-5-43,-1 1-9,0 4-2,5-1-53,0 1-12,4-1-1,-4 4-1,4-3-15,0-1-3,0 1-8,5-4 12,0-1-12,-5-3 0,0 0 8,0-1-8,5-7 0,-5 4-13,0-8 2,4 4 1,-3-8 57,-6 0 11,1 0 2,4-8 1,-8 1-5,4-5-2,-5-3 0,0-1 0,-4 1-2,0-1-1,-4-3 0,4-1 0,-4 5-20,-5-1-4,0-3-1,0 3 0,-4 1-3,-5-1-1,5 5 0,-4-1 0,-1 5-35,-4 3-7,5 0-2,-1 4 0,1 0 6,3 4 2,-3 0 0,4 4 0,4 0-76,0 0-15,0 4-3,5 3-597,4-3-119</inkml:trace>
          <inkml:trace contextRef="#ctx0" brushRef="#br1" timeOffset="12930.44">3330 11376 1497,'0'0'66,"0"0"14,9 8-64,-9-8-16,0 0 0,4 15 0,5-3 139,0 0 24,4 3 5,-4 1 0,0-1-92,-1 1-20,6 3-3,-6 1-1,1-1-25,0 1-6,0-4-1,-1 3 0,1-3-12,0-1-8,-5-3 8,5-4-8,0 0 0,-9-8 8,0 0-8,0 0 0,0 0 0,0 0 8,9-4-8,-5-8 0,-4 4 0,4-4 0,-4 1 0,0-5 0,0 1 12,0-5-1,0 4-1,-4 1 0,4-5 16,0 1 3,4 3 1,1 1 0,-5-1 7,4-3 2,5 7 0,0-4 0,0 5-7,-1-1-2,5 4 0,1 0 0,-1 4-6,0 4-2,0 0 0,0 4 0,5 4-7,-1 0-2,1 7 0,4 5 0,-5-4-13,5 3 11,0 4-11,0 1 10,5-5-20,-1 9-4,-4-5-1,4 4 0,-4-3-38,0-1-8,-4-3-2,-1-1 0,5-3-205,-4-5-42,12 9-8,-3-12-2</inkml:trace>
          <inkml:trace contextRef="#ctx0" brushRef="#br1" timeOffset="12933.44">4199 11469 633,'0'-15'56,"0"15"-44,0-8-12,-5 0 0,1 0 222,-5 1 42,1-1 9,-1 4 2,0-4-104,0 4-21,-4 4-4,0 0-1,-5 0-73,5 0-16,4 4-2,1 0-1,-1 4-37,0 0-8,-4-1-8,4 1 11,9 0-11,0 4 0,0-5 0,5 5 0,3 0-9,1 0 9,0-1-12,4 5 12,0-1-10,5-3 10,-5 4-8,4-1 8,-3 1 0,3-4 0,1 7 0,-5-3 0,4-5 0,-3 5 11,-1 0-1,-4-5 0,4 5 11,-5-4 3,1-1 0,-4 5 0,3-4 15,-3-1 3,-5 1 1,0 0 0,0-5-10,-5 5-1,-3-4-1,3 4 0,-8-5-18,0 1-3,-5 0-1,-4 0 0,0 0-26,-4-1-6,4-3-1,-8 0 0,-1 0 8,4-4 2,6 0 0,-1-4 0,-5 0-140,10 0-28,-1-3-6</inkml:trace>
        </inkml:traceGroup>
        <inkml:traceGroup>
          <inkml:annotationXML>
            <emma:emma xmlns:emma="http://www.w3.org/2003/04/emma" version="1.0">
              <emma:interpretation id="{69A3853A-477E-4F0E-B390-ECC291BF9D3D}" emma:medium="tactile" emma:mode="ink">
                <msink:context xmlns:msink="http://schemas.microsoft.com/ink/2010/main" type="inkWord" rotatedBoundingBox="17181,17254 18113,17268 18099,18193 17167,18179"/>
              </emma:interpretation>
              <emma:one-of disjunction-type="recognition" id="oneOf4">
                <emma:interpretation id="interp20" emma:lang="en-AU" emma:confidence="0">
                  <emma:literal>to</emma:literal>
                </emma:interpretation>
                <emma:interpretation id="interp21" emma:lang="en-AU" emma:confidence="0">
                  <emma:literal>toe</emma:literal>
                </emma:interpretation>
                <emma:interpretation id="interp22" emma:lang="en-AU" emma:confidence="0">
                  <emma:literal>t0</emma:literal>
                </emma:interpretation>
                <emma:interpretation id="interp23" emma:lang="en-AU" emma:confidence="0">
                  <emma:literal>tâ</emma:literal>
                </emma:interpretation>
                <emma:interpretation id="interp24" emma:lang="en-AU" emma:confidence="0">
                  <emma:literal>fo</emma:literal>
                </emma:interpretation>
              </emma:one-of>
            </emma:emma>
          </inkml:annotationXML>
          <inkml:trace contextRef="#ctx0" brushRef="#br1" timeOffset="13097.33">5054 11376 1209,'0'15'108,"-4"-3"-87,4-12-21,0 0 0,0 0 186,0 0 33,0 0 6,0 0 2,0 0-105,13 4-21,-4 0-4,4 0-1,5-4-24,-5 4-4,4-4-2,1 4 0,4-1-44,0 1-9,4-4-1,-4 4-1,4 0 42,1 0 9,-5-4 2,4 0 0,-4 4-52,0-4-12,0 0 0,0-4 0,-5 4-48,1-8-13,-1 4-3,1-3 0,-5-5-153,0 0-31</inkml:trace>
          <inkml:trace contextRef="#ctx0" brushRef="#br1" timeOffset="13332.77">5300 10955 2026,'-4'15'90,"4"-15"18,0 0-86,-5 12-22,5 0 0,5-1 0,-5 1 92,0 4 13,0-1 3,0 5 1,0 3-36,4 0-7,0-3-2,5 7 0,0 1 0,0-1 0,0 4 0,4 4 0,0 0-51,4 8-13,-3 0 0,3 4 0,1 0 0,-5-1 0,4 1 0,1 0 0,-1-4-100,1-4-22,-5-4-5,0-4-649,1-7-131</inkml:trace>
          <inkml:trace contextRef="#ctx0" brushRef="#br1" timeOffset="13668.89">5734 11629 1260,'0'0'56,"0"16"11,5-1-54,-1 1-13,-4 4 0,5-5 0,-1 5 36,5-5 5,0 5 1,-1-5 0,1 5-10,0-5-3,4-3 0,0 4 0,0-9 3,0 1 1,1 0 0,-1 0 0,4-4 26,-8 0 5,4 0 0,0-1 1,1-6 8,-6 3 2,1-4 0,-9 4 0,9-8-10,-9 0-1,0-4-1,0 1 0,4-9-8,1 5-2,-5-5 0,-5 1 0,-3-5-21,-1 5-5,0-5-1,0 5 0,-8-1 30,4 5 7,-5-1 1,0 4 0,1 5-52,-1-1-12,-4 4 0,5 0 0,4 0 0,-5 4-15,1 0 3,-1 8 1,5-4 1,0 4 0,-5-1 0,9 5 0,1 0-46,-6 0-8,10 3-3,0 5 0,-1-5-124,5 5-25,0-5-4</inkml:trace>
        </inkml:traceGroup>
        <inkml:traceGroup>
          <inkml:annotationXML>
            <emma:emma xmlns:emma="http://www.w3.org/2003/04/emma" version="1.0">
              <emma:interpretation id="{0A646423-29DA-4500-965B-828E3B47ED4E}" emma:medium="tactile" emma:mode="ink">
                <msink:context xmlns:msink="http://schemas.microsoft.com/ink/2010/main" type="inkWord" rotatedBoundingBox="19298,17239 23009,17295 22993,18431 19282,18375"/>
              </emma:interpretation>
              <emma:one-of disjunction-type="recognition" id="oneOf5">
                <emma:interpretation id="interp25" emma:lang="en-AU" emma:confidence="0">
                  <emma:literal>central</emma:literal>
                </emma:interpretation>
                <emma:interpretation id="interp26" emma:lang="en-AU" emma:confidence="0">
                  <emma:literal>Central</emma:literal>
                </emma:interpretation>
                <emma:interpretation id="interp27" emma:lang="en-AU" emma:confidence="0">
                  <emma:literal>centra1</emma:literal>
                </emma:interpretation>
                <emma:interpretation id="interp28" emma:lang="en-AU" emma:confidence="0">
                  <emma:literal>centraI</emma:literal>
                </emma:interpretation>
                <emma:interpretation id="interp29" emma:lang="en-AU" emma:confidence="0">
                  <emma:literal>centra/</emma:literal>
                </emma:interpretation>
              </emma:one-of>
            </emma:emma>
          </inkml:annotationXML>
          <inkml:trace contextRef="#ctx0" brushRef="#br1" timeOffset="14190.51">7362 11329 979,'-17'12'87,"8"-5"-70,9-7-17,0 0 0,-9 4 221,-4-4 41,0 4 8,4 0 2,9-4-116,-9 4-22,-4 4-5,4 4-1,5-5-68,-9 5-15,-5 0-2,5 3-1,4 1-17,5 0-3,-5-1-1,0 5 0,-4-1-21,9 1 0,4 7 0,4-4 0,-4 5 0,4-1-13,10 0 1,-6 1 1,6-5-33,-1 0-6,4 1-2,1-1 0,13-3 22,-10-5 4,-12-3 1,4-4 0,9-4-63,0-4-12,-9-4-2,1-4-526,-6-4-106</inkml:trace>
          <inkml:trace contextRef="#ctx0" brushRef="#br1" timeOffset="14581.48">7485 11575 1738,'0'0'38,"0"0"8,0 0 2,4 7 1,-4 5-39,5-4-10,8 0 0,-9 0 0,-4-8 69,0 0 12,13 3 3,1 1 0,-1 0-15,0-4-2,-4 0-1,4 0 0,4-4 30,-3 0 5,-6-3 2,1 3 0,4-4-62,-4 0-12,0 0-2,-5-3-1,5-1 2,-5 0 1,5-3 0,-4 3 0,-10 0-14,10 1-3,-1-1-1,-4 0 0,0 0-11,-4-3 0,4 3 9,-5 0-9,5-3 0,-9 3 8,1 0-8,3-3 0,-4 3 0,1 0 0,-6 1-12,-3 7 4,4-4 8,0 4 0,-1 0 0,1 0 0,-4 8 0,4-4 0,13 0 0,-9 8 0,-9 0-53,5 4-9,13-1-2,-4 5 0,-1 3 52,5 1 12,0 3 0,9 1 0,4-5 0,-4 8 0,-9 1 0,9 3 0,13 0-14,-5-4 3,-4 9 1,1-5 0,-1 0-1,4-4 0,1-3 0,-1 3 0,-3-8 11,-1 1-12,9-1 12,-5-3-12,-8-4-15,9-5-3,-1-3-1,1 4 0,-1-8-63,-8 0-13,0-8-2,8 4-547,1-7-110</inkml:trace>
          <inkml:trace contextRef="#ctx0" brushRef="#br1" timeOffset="15757.74">7981 11391 748,'8'0'67,"-8"0"-54,0 0-13,0 0 0,9 12 220,0 0 42,-9-1 8,0 5 2,-13-4-141,8 3-28,23-3-6,-9 4-1,-18-5-63,13 9-13,14-5-2,-5 1-1,0 4-9,-4-5-8,0 5 12,0-1-12,8-3 0,-8-5 0,-9 1 0,4-4 0,9 4 0,-13-12 0,0 0-15,0 0 5,0 0 10,0 0-13,0 0 5,0-8 8,-8 0-39,-1-4 0,18 1 0,-9-5 0,-5 0 61,1 1 12,4-1 2,0-3 1,0-1-15,0 1-3,-4 3-1,4-3 0,8-5-7,1 5-2,-13 3 0,8 1 0,5-5 44,0 4 9,-5 1 2,0 3 0,1 0 0,-1 5 0,9-1 0,1 4 0,-14 4 0,8-4 0,10 4 0,-1 0 0,-3 4-52,-1 4-12,4 0 0,1 3 0,4 5 0,-5 3 0,-4 1 0,9-1 0,0-3-12,0 0-6,-9 3-1,5 4 0,0-3-21,-5-1-4,4 1 0,-4-4-1,-4-1-139,4 1-28,9-5-6,-9 1-1</inkml:trace>
          <inkml:trace contextRef="#ctx0" brushRef="#br1" timeOffset="15760.73">8494 11477 1918,'0'0'42,"0"0"9,0 0 1,13 0 3,5 0-44,-5 0-11,-13 0 0,17 0 0,5 0 113,0 0 21,-13 0 4,4 0 1,0 0-61,9 0-12,9-4-2,-5 4-1,-4 0-20,0 4-4,9-4-1,0 4 0,-9 0-9,4-4-1,-9 4-1,5-4 0,0-4-73,-4 4-14,-5 0-4,0 0 0,0-4-102,-4 0-21,-9 4-4,0 0-794</inkml:trace>
          <inkml:trace contextRef="#ctx0" brushRef="#br1" timeOffset="15764.72">8595 10958 1497,'13'8'133,"-13"-8"-106,-9 4-27,9-4 0,5 8 147,-5 0 24,-5 0 5,5 3 0,0 1-54,0 0-11,5-1-3,-5 5 0,-5 0-36,5-1-7,18 5-1,-9-1-1,-9 5-39,4-1-7,5-4-1,4 9-1,0-5-7,0 4-8,0 5 11,5-1-11,4 0 19,-9-4-3,-4 8-1,4-3 0,5 7-34,-1-8-6,-4 4-2,0-4 0,1 4-8,-1-7-1,0-5-1,0 4 0,-9-7-175,10-1-36,-1-3-6</inkml:trace>
          <inkml:trace contextRef="#ctx0" brushRef="#br1" timeOffset="16107.51">9288 11528 961,'0'0'42,"0"0"10,0 0-42,0 0-10,0 0 0,0 0 0,0 0 70,0 12 12,9-5 2,-5 5 1,-4-12 11,5 12 3,-1-1 0,5 1 0,-5 0-56,1 3-11,-1-3-3,0 0 0,1 0 4,-1-1 1,-4-11 0,0 12 0,0-12-3,0 0-1,0 12 0,0-12 0,0 0 27,0 0 6,0 0 1,0 0 0,0 0-52,0 0-12,0 0 0,0 0 0,-4-8 54,-1 0 8,1-4 2,0 1 0,4-5-52,0 0-12,-5 5 0,5-5 0,5-3 28,-5 7 2,0-4 1,0 1 0,0 3 1,0 0 1,4-3 0,0 3 0,1 0-33,-1 5 0,1-5 0,3 4 0,1 0-44,0 0-16,0 1-4,8-1 0,-4 0 7,5 4 1,-1 0 0,5 0 0,-4-3-167,4 3-33,-5 4-6,5 0-2</inkml:trace>
          <inkml:trace contextRef="#ctx0" brushRef="#br1" timeOffset="16562.04">9762 11380 1375,'0'0'30,"0"0"6,0 0 2,0 0 1,0 0-31,0 0-8,0 0 0,0 0 0,0 0 124,4 11 23,-4-3 5,0 0 0,0-8-40,0 0-8,-4 8-1,-5 0-1,5-1-34,-1-3-6,-3 4-2,3-4 0,-4 0-16,1-4-4,-1 8-1,5-4 0,-5-1-31,0 5-8,0 0 0,0 0 0,1 0 0,-1-1 0,4 5 0,1 0 0,0 0 0,-1 3 0,1-3 0,4 7 0,0-3 0,0 0 0,4 3 0,1 1 0,3-5-50,-3 5-11,4-5-3,-1-3 0,1 0 51,4-5 13,-8 1 0,8 0 0,-9-4-8,5-4 8,-9 0-8,13 0 8,-4-8 0,0 4 0,0-4 0,-1-3 8,1-1 4,-5-4 2,5 5 0,-4-5 0,-1 4 6,5-7 2,-5 3 0,1-3 0,-1-1-4,0 5-1,1-5 0,-5 1 0,9-1-6,-9 1-2,4 3 0,0 4 0,-4 1 6,5 3 1,-5 8 0,0 0 0,0 0-16,0 0-18,0 0 4,0 0 1,0 0 47,4 8 10,0 3 1,5 1 1,-4 0-27,8 7-6,-4-3-1,4 3 0,4 5-12,-4-1 0,5 1 8,-5 3-8,0 4 0,5-4 0,4 5 8,-5-5-8,5 0-11,0 0-5,0-3 0,0-1-1,0-3-23,-4-5-4,-1 1 0,5-4-1,-4-5-67,-1-3-12,-4-4-4,-4 0-580,9-4-116</inkml:trace>
          <inkml:trace contextRef="#ctx0" brushRef="#br1" timeOffset="16784.4">10376 11228 2124,'0'0'47,"0"0"9,0 0 3,0 0 0,0 0-47,0 0-12,-4 11 0,4-3 0,0 4 94,0-1 17,4 5 3,1 0 1,3 3-37,1 5-7,0 3-2,4 4 0,5 0-29,-5 8-5,4 0-2,1 4 0,4 4-33,4 4 0,0-1-10,1 1 10,-1-4 0,0 0 0,1-5 0,8 5 0,4-8-110,-4 0-14,-4 0-4,0 0-648,0-4-131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1:29:21.5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1D007B0-A97D-4B29-931D-E77C18EA1F14}" emma:medium="tactile" emma:mode="ink">
          <msink:context xmlns:msink="http://schemas.microsoft.com/ink/2010/main" type="writingRegion" rotatedBoundingBox="30416,6797 31241,6797 31241,13459 30416,13459"/>
        </emma:interpretation>
      </emma:emma>
    </inkml:annotationXML>
    <inkml:traceGroup>
      <inkml:annotationXML>
        <emma:emma xmlns:emma="http://www.w3.org/2003/04/emma" version="1.0">
          <emma:interpretation id="{2D7215AE-8651-46A6-8A27-151C9B839747}" emma:medium="tactile" emma:mode="ink">
            <msink:context xmlns:msink="http://schemas.microsoft.com/ink/2010/main" type="paragraph" rotatedBoundingBox="30416,6797 31241,6797 31241,13459 30416,1345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29BDABB-2D57-498E-829E-A70114DA902A}" emma:medium="tactile" emma:mode="ink">
              <msink:context xmlns:msink="http://schemas.microsoft.com/ink/2010/main" type="line" rotatedBoundingBox="30416,6797 31241,6797 31241,13459 30416,13459"/>
            </emma:interpretation>
          </emma:emma>
        </inkml:annotationXML>
        <inkml:traceGroup>
          <inkml:annotationXML>
            <emma:emma xmlns:emma="http://www.w3.org/2003/04/emma" version="1.0">
              <emma:interpretation id="{2A3E5157-F0A0-4DF0-8C06-9F5DEF9BBED5}" emma:medium="tactile" emma:mode="ink">
                <msink:context xmlns:msink="http://schemas.microsoft.com/ink/2010/main" type="inkWord" rotatedBoundingBox="31020,6784 31275,13447 30520,13476 30265,6813"/>
              </emma:interpretation>
              <emma:one-of disjunction-type="recognition" id="oneOf0">
                <emma:interpretation id="interp0" emma:lang="en-AU" emma:confidence="0">
                  <emma:literal>t</emma:literal>
                </emma:interpretation>
                <emma:interpretation id="interp1" emma:lang="en-AU" emma:confidence="0">
                  <emma:literal>£</emma:literal>
                </emma:interpretation>
                <emma:interpretation id="interp2" emma:lang="en-AU" emma:confidence="0">
                  <emma:literal>€</emma:literal>
                </emma:interpretation>
                <emma:interpretation id="interp3" emma:lang="en-AU" emma:confidence="0">
                  <emma:literal>:</emma:literal>
                </emma:interpretation>
                <emma:interpretation id="interp4" emma:lang="en-AU" emma:confidence="0">
                  <emma:literal>{</emma:literal>
                </emma:interpretation>
              </emma:one-of>
            </emma:emma>
          </inkml:annotationXML>
          <inkml:trace contextRef="#ctx0" brushRef="#br0">109 81 1850,'0'0'82,"0"0"17,0 0-79,0 0-20,0 0 0,0 0 0,0 0 129,0 0 23,0 0 4,0 0 0,0 0-69,0 0-15,0 0-2,0 0-1,0 0-24,0 12-5,0 3 0,0-3-1,0 8-14,0 3-2,-4 4-1,-1 5 0,1-1-22,-1 4 9,1 4-9,-5 4 0,0 4 0,0-1 0,1-3-10,-6 0 10,6 0-26,-1 0 2,4-4 1,1-8 0,-5-4-14,9-3-3,-4-5-1,4-7 0,0-12-12,0 0-3,0 0 0,0 0 0,4-12 3,5-3 0,-5-9 0,5-7 0,0 0 15,0-8 3,4 0 1,-9 4 0,5-4 23,0 0 11,0 0-10,-5 0 10,5 0 15,0 0 9,0 4 1,4 0 1,-4 0 27,4-1 6,-4 1 1,4 4 0,-4 4-8,4 3-2,0 5 0,0 3 0,1 1 10,-1 7 3,0 0 0,0 4 0,1 4-27,-1 4-4,0 4-2,0 0 0,0 3-10,1 1-3,-1 4 0,-4 3 0,4 1-4,-4 3-1,-1 4 0,-3-7 0,-1 7-12,1 1 8,-5-1-8,4 4 0,1 4 0,-1 4 0,-4 0 0,4 12 0,1-12-9,-1 4-8,-4 0-2,5-4 0,-1-4-69,0 0-13,-4-4-3,0-8-1,0 1-171,0-5-35</inkml:trace>
          <inkml:trace contextRef="#ctx0" brushRef="#br0" timeOffset="193.3">109 619 403,'0'0'17,"0"0"5,0 0-22,0 0 0,0 0 0,0 0 0,0 0 396,0 8 74,4 0 15,5 0 3,0-4-296,0 0-60,4-1-12,5-3-3,-1 0-27,10 4-6,-1-4 0,1 0-1,3-4-35,-12 4-6,4 0-2,0 0 0,0-3-40,4-1 0,-3 0-16,3 0-876,0 0-175</inkml:trace>
          <inkml:trace contextRef="#ctx0" brushRef="#br0" timeOffset="2364.56">824 5752 2570,'-9'0'56,"4"4"12,-3-4 3,-1 0 1,-4 0-57,0 0-15,-1 0 0,1 0 0,0 0 45,0 4 7,-9 0 0,0 0 1,-4 0-29,-1 4-7,-8 3-1,5-3 0,3 8-16,-8-1 10,-4 5-10,4-1 8,-9 13 3,4-1 0,5 0 0,0 0 0,0 0-2,4 5 0,5-1 0,4 0 0,4 0 7,1 4 0,4-8 1,8 4 0,1 4-9,4 0-8,9-4 9,4 4-9,9-4 25,0 0-1,4-3 0,14-1 0,-1-8 5,5 1 1,-5-1 0,10-7 0,3-9-30,5 1 0,-4-4 0,0-8 0,-1-4-87,-3-3-23,3-9-5,-17 1-1181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6-18T01:29:23.0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A93343F-7541-4D22-B732-6BCCCB072281}" emma:medium="tactile" emma:mode="ink">
          <msink:context xmlns:msink="http://schemas.microsoft.com/ink/2010/main" type="writingRegion" rotatedBoundingBox="21826,6638 22642,6638 22642,12827 21826,12827"/>
        </emma:interpretation>
      </emma:emma>
    </inkml:annotationXML>
    <inkml:traceGroup>
      <inkml:annotationXML>
        <emma:emma xmlns:emma="http://www.w3.org/2003/04/emma" version="1.0">
          <emma:interpretation id="{DBE23687-F7F5-4204-BFC9-55E3730420AA}" emma:medium="tactile" emma:mode="ink">
            <msink:context xmlns:msink="http://schemas.microsoft.com/ink/2010/main" type="paragraph" rotatedBoundingBox="21826,6638 22642,6638 22642,12827 21826,128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70B8B4-A3F2-4A1E-8EA4-7010255E4814}" emma:medium="tactile" emma:mode="ink">
              <msink:context xmlns:msink="http://schemas.microsoft.com/ink/2010/main" type="line" rotatedBoundingBox="21826,6638 22642,6638 22642,12827 21826,12827"/>
            </emma:interpretation>
          </emma:emma>
        </inkml:annotationXML>
        <inkml:traceGroup>
          <inkml:annotationXML>
            <emma:emma xmlns:emma="http://www.w3.org/2003/04/emma" version="1.0">
              <emma:interpretation id="{6D3E1C91-46A3-4E62-B43E-5290A42BF1EC}" emma:medium="tactile" emma:mode="ink">
                <msink:context xmlns:msink="http://schemas.microsoft.com/ink/2010/main" type="inkWord" rotatedBoundingBox="21826,12079 22264,12079 22264,12827 21826,12827"/>
              </emma:interpretation>
              <emma:one-of disjunction-type="recognition" id="oneOf0">
                <emma:interpretation id="interp0" emma:lang="en-AU" emma:confidence="0">
                  <emma:literal>f</emma:literal>
                </emma:interpretation>
                <emma:interpretation id="interp1" emma:lang="en-AU" emma:confidence="0">
                  <emma:literal>¥</emma:literal>
                </emma:interpretation>
                <emma:interpretation id="interp2" emma:lang="en-AU" emma:confidence="0">
                  <emma:literal>€</emma:literal>
                </emma:interpretation>
                <emma:interpretation id="interp3" emma:lang="en-AU" emma:confidence="0">
                  <emma:literal>!</emma:literal>
                </emma:interpretation>
                <emma:interpretation id="interp4" emma:lang="en-AU" emma:confidence="0">
                  <emma:literal>F</emma:literal>
                </emma:interpretation>
              </emma:one-of>
            </emma:emma>
          </inkml:annotationXML>
          <inkml:trace contextRef="#ctx0" brushRef="#br0">-127 5606 1843,'0'-7'164,"0"-1"-132,0 8-32,0 0 0,0 0 135,8-4 20,1-4 4,0 4 1,0-4-77,-1 4-15,1-3-4,4-1 0,0 4 0,1 0 0,-1 0 0,0 4 0,9 0-51,0-4-13,0 0 0,0 0 0,0 4 0,-5-3 0,1-5 0,-1 0 0,5 4 0,0-4 0,-4 0 0,4 1 0,-9-1-48,4 0-13,-3 0-3,-1 4 0,0 0-147,-13 4-29,4-7-7</inkml:trace>
          <inkml:trace contextRef="#ctx0" brushRef="#br0" timeOffset="209.46">105 5560 2113,'-9'-8'93,"9"8"20,0 0-90,0 0-23,0 0 0,0 0 0,0 11 124,-4 1 20,-1 8 4,5-5 0,0-3-59,-4 7-12,4 1-2,0-12-1,0 3-33,-4 5-6,4 3-2,-5 5 0,5-1-19,-4 5-4,4-1-1,-4 12 0,4-4-9,0 4 0,0 0-10,4 0 10,5 0-102,-1 0-14,1-4-4,4-4-711,5 4-142</inkml:trace>
          <inkml:trace contextRef="#ctx0" brushRef="#br0" timeOffset="-487.24">689 26 403,'0'0'17,"-5"4"5,-4-4-22,1 0 0,3 0 0,-4 0 0,1-4 431,-1-4 81,0 0 17,5 4 3,-9 4-348,-1-4-69,1 0-15,0 4-2,-4 0-56,-1 4-11,-8 0-3,-1 4 0,1-4-16,-5 4-4,-4 3-8,0 5 12,0-4-12,0-1 0,0 5 8,4-4-8,9 7 0,0-3 0,5 7 0,4-7-10,-1-5 10,1 9 0,9-8-9,4 3 9,-5 1-8,10-1 8,-1 5-10,1-4 10,-1-1-11,5 1 11,8 3-12,5-3 12,9-1-11,-5 1 11,5 0-10,0-1 10,-1-3 0,1 0-9,-5-1 9,-4 1 0,0-4 0,0 0 0,-4-1 0,-5 1 0,0 0 0,-4-4 0,-9-4 0,0 0 8,0 8 16,-5 3 3,-3 1 1,-1-4 0,-9 0 7,1 3 1,-5-3 1,-4 8 0,-1-4-20,-8-1-4,0 5-1,0-8 0,9 3-12,-5-7 0,0 0 8,5 0-8,-5-4-13,5 0-6,0-4-1,4 0 0,4 0-126,1-3-26,8 3-4,9 4-953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14/06/2022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746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14/06/2022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1070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14/06/2022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8.png"/><Relationship Id="rId18" Type="http://schemas.openxmlformats.org/officeDocument/2006/relationships/image" Target="../media/image85.png"/><Relationship Id="rId3" Type="http://schemas.openxmlformats.org/officeDocument/2006/relationships/image" Target="../media/image7.png"/><Relationship Id="rId21" Type="http://schemas.openxmlformats.org/officeDocument/2006/relationships/image" Target="../media/image87.png"/><Relationship Id="rId7" Type="http://schemas.openxmlformats.org/officeDocument/2006/relationships/image" Target="../media/image76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73.png"/><Relationship Id="rId16" Type="http://schemas.openxmlformats.org/officeDocument/2006/relationships/image" Target="../media/image83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5.png"/><Relationship Id="rId11" Type="http://schemas.openxmlformats.org/officeDocument/2006/relationships/image" Target="../media/image77.png"/><Relationship Id="rId5" Type="http://schemas.openxmlformats.org/officeDocument/2006/relationships/image" Target="../media/image49.png"/><Relationship Id="rId15" Type="http://schemas.openxmlformats.org/officeDocument/2006/relationships/image" Target="../media/image82.png"/><Relationship Id="rId10" Type="http://schemas.openxmlformats.org/officeDocument/2006/relationships/image" Target="../media/image51.png"/><Relationship Id="rId19" Type="http://schemas.openxmlformats.org/officeDocument/2006/relationships/image" Target="../media/image86.png"/><Relationship Id="rId4" Type="http://schemas.openxmlformats.org/officeDocument/2006/relationships/image" Target="../media/image48.png"/><Relationship Id="rId9" Type="http://schemas.openxmlformats.org/officeDocument/2006/relationships/image" Target="../media/image74.png"/><Relationship Id="rId1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3" Type="http://schemas.openxmlformats.org/officeDocument/2006/relationships/image" Target="../media/image7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8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92.png"/><Relationship Id="rId5" Type="http://schemas.openxmlformats.org/officeDocument/2006/relationships/image" Target="../media/image49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48.png"/><Relationship Id="rId9" Type="http://schemas.openxmlformats.org/officeDocument/2006/relationships/image" Target="../media/image79.png"/><Relationship Id="rId1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11" Type="http://schemas.openxmlformats.org/officeDocument/2006/relationships/image" Target="../media/image106.emf"/><Relationship Id="rId5" Type="http://schemas.openxmlformats.org/officeDocument/2006/relationships/image" Target="../media/image102.png"/><Relationship Id="rId10" Type="http://schemas.openxmlformats.org/officeDocument/2006/relationships/customXml" Target="../ink/ink2.xml"/><Relationship Id="rId4" Type="http://schemas.openxmlformats.org/officeDocument/2006/relationships/image" Target="../media/image101.png"/><Relationship Id="rId9" Type="http://schemas.openxmlformats.org/officeDocument/2006/relationships/image" Target="../media/image10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62.png"/><Relationship Id="rId7" Type="http://schemas.openxmlformats.org/officeDocument/2006/relationships/image" Target="../media/image110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5.png"/><Relationship Id="rId5" Type="http://schemas.openxmlformats.org/officeDocument/2006/relationships/image" Target="../media/image108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62.png"/><Relationship Id="rId7" Type="http://schemas.openxmlformats.org/officeDocument/2006/relationships/image" Target="../media/image11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.png"/><Relationship Id="rId5" Type="http://schemas.openxmlformats.org/officeDocument/2006/relationships/image" Target="../media/image113.png"/><Relationship Id="rId4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62.png"/><Relationship Id="rId7" Type="http://schemas.openxmlformats.org/officeDocument/2006/relationships/image" Target="../media/image1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63.png"/><Relationship Id="rId9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1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19.png"/><Relationship Id="rId17" Type="http://schemas.openxmlformats.org/officeDocument/2006/relationships/image" Target="../media/image133.png"/><Relationship Id="rId2" Type="http://schemas.openxmlformats.org/officeDocument/2006/relationships/image" Target="../media/image124.png"/><Relationship Id="rId16" Type="http://schemas.openxmlformats.org/officeDocument/2006/relationships/image" Target="../media/image1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8.png"/><Relationship Id="rId11" Type="http://schemas.openxmlformats.org/officeDocument/2006/relationships/image" Target="../media/image5.emf"/><Relationship Id="rId5" Type="http://schemas.openxmlformats.org/officeDocument/2006/relationships/image" Target="../media/image127.png"/><Relationship Id="rId15" Type="http://schemas.openxmlformats.org/officeDocument/2006/relationships/image" Target="../media/image131.png"/><Relationship Id="rId10" Type="http://schemas.openxmlformats.org/officeDocument/2006/relationships/customXml" Target="../ink/ink4.xml"/><Relationship Id="rId4" Type="http://schemas.openxmlformats.org/officeDocument/2006/relationships/image" Target="../media/image126.png"/><Relationship Id="rId9" Type="http://schemas.openxmlformats.org/officeDocument/2006/relationships/image" Target="../media/image4.emf"/><Relationship Id="rId1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20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50.png"/><Relationship Id="rId5" Type="http://schemas.openxmlformats.org/officeDocument/2006/relationships/image" Target="../media/image127.png"/><Relationship Id="rId4" Type="http://schemas.openxmlformats.org/officeDocument/2006/relationships/image" Target="../media/image1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10" Type="http://schemas.openxmlformats.org/officeDocument/2006/relationships/image" Target="../media/image153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18" Type="http://schemas.openxmlformats.org/officeDocument/2006/relationships/image" Target="../media/image60.png"/><Relationship Id="rId3" Type="http://schemas.openxmlformats.org/officeDocument/2006/relationships/image" Target="../media/image47.png"/><Relationship Id="rId7" Type="http://schemas.openxmlformats.org/officeDocument/2006/relationships/image" Target="../media/image10.png"/><Relationship Id="rId12" Type="http://schemas.openxmlformats.org/officeDocument/2006/relationships/image" Target="../media/image52.png"/><Relationship Id="rId17" Type="http://schemas.openxmlformats.org/officeDocument/2006/relationships/image" Target="../media/image59.png"/><Relationship Id="rId2" Type="http://schemas.openxmlformats.org/officeDocument/2006/relationships/image" Target="../media/image3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1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70.png"/><Relationship Id="rId4" Type="http://schemas.openxmlformats.org/officeDocument/2006/relationships/image" Target="../media/image63.png"/><Relationship Id="rId9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use the unit circle to determine sine, cosine and tangent 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sine, cosine and tangent of angles using Unit Circle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>
                <a:cs typeface="Arial" panose="020B0604020202020204" pitchFamily="34" charset="0"/>
              </a:rPr>
              <a:t>Determine the exact value of sine, cosine and tangent angles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7309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626419" y="1568221"/>
                <a:ext cx="2791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419" y="1568221"/>
                <a:ext cx="279191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09" r="-40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F142E2-6012-44D9-A387-A24D606626EE}"/>
              </a:ext>
            </a:extLst>
          </p:cNvPr>
          <p:cNvCxnSpPr/>
          <p:nvPr/>
        </p:nvCxnSpPr>
        <p:spPr>
          <a:xfrm flipH="1">
            <a:off x="12559474" y="2959811"/>
            <a:ext cx="12457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020CC61-46E9-4F3E-AF1C-E5BBC6F76DE9}"/>
              </a:ext>
            </a:extLst>
          </p:cNvPr>
          <p:cNvGrpSpPr/>
          <p:nvPr/>
        </p:nvGrpSpPr>
        <p:grpSpPr>
          <a:xfrm>
            <a:off x="12806226" y="3859115"/>
            <a:ext cx="183916" cy="1656184"/>
            <a:chOff x="10141960" y="1772816"/>
            <a:chExt cx="183916" cy="165618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227E888-8F4A-4775-9665-0FDD38967410}"/>
                </a:ext>
              </a:extLst>
            </p:cNvPr>
            <p:cNvGrpSpPr/>
            <p:nvPr/>
          </p:nvGrpSpPr>
          <p:grpSpPr>
            <a:xfrm>
              <a:off x="10141960" y="3172793"/>
              <a:ext cx="166324" cy="239177"/>
              <a:chOff x="10120158" y="3189823"/>
              <a:chExt cx="166324" cy="239177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BD58F67-CF83-432D-B8FB-B0C6FFB00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20158" y="3189823"/>
                <a:ext cx="16632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44B962A-D06A-4C59-AC11-AB896C526072}"/>
                  </a:ext>
                </a:extLst>
              </p:cNvPr>
              <p:cNvCxnSpPr/>
              <p:nvPr/>
            </p:nvCxnSpPr>
            <p:spPr>
              <a:xfrm>
                <a:off x="10120158" y="3193143"/>
                <a:ext cx="0" cy="23585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85EE084-7F30-4C27-9C43-5566A90FA1E5}"/>
                </a:ext>
              </a:extLst>
            </p:cNvPr>
            <p:cNvCxnSpPr/>
            <p:nvPr/>
          </p:nvCxnSpPr>
          <p:spPr>
            <a:xfrm>
              <a:off x="10325876" y="1772816"/>
              <a:ext cx="0" cy="165618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D5595CF-FCC8-4A6C-AB17-CD2CBA0F5704}"/>
                  </a:ext>
                </a:extLst>
              </p:cNvPr>
              <p:cNvSpPr txBox="1"/>
              <p:nvPr/>
            </p:nvSpPr>
            <p:spPr>
              <a:xfrm>
                <a:off x="12991213" y="2917335"/>
                <a:ext cx="431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D5595CF-FCC8-4A6C-AB17-CD2CBA0F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1213" y="2917335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DB3537-BC79-4853-B848-E23CD34046CB}"/>
              </a:ext>
            </a:extLst>
          </p:cNvPr>
          <p:cNvCxnSpPr/>
          <p:nvPr/>
        </p:nvCxnSpPr>
        <p:spPr>
          <a:xfrm>
            <a:off x="13778689" y="1303627"/>
            <a:ext cx="0" cy="165618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7D3174F-C1F6-4BBD-9BBD-DDEF75B6BA65}"/>
                  </a:ext>
                </a:extLst>
              </p:cNvPr>
              <p:cNvSpPr txBox="1"/>
              <p:nvPr/>
            </p:nvSpPr>
            <p:spPr>
              <a:xfrm>
                <a:off x="13784282" y="1952303"/>
                <a:ext cx="4379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AU" sz="36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7D3174F-C1F6-4BBD-9BBD-DDEF75B6B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82" y="1952303"/>
                <a:ext cx="43794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9325340">
            <a:off x="8553503" y="2814909"/>
            <a:ext cx="1820699" cy="208908"/>
            <a:chOff x="8786516" y="3390630"/>
            <a:chExt cx="1820699" cy="20890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98307" y="3390630"/>
              <a:ext cx="208908" cy="2089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33498" y="1568221"/>
                <a:ext cx="30064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8" y="1568221"/>
                <a:ext cx="3006464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522717" y="3142269"/>
            <a:ext cx="713023" cy="713023"/>
          </a:xfrm>
          <a:prstGeom prst="arc">
            <a:avLst>
              <a:gd name="adj1" fmla="val 18126375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E72EBC-755C-4BD3-9E29-75C7C8B74784}"/>
              </a:ext>
            </a:extLst>
          </p:cNvPr>
          <p:cNvGrpSpPr/>
          <p:nvPr/>
        </p:nvGrpSpPr>
        <p:grpSpPr>
          <a:xfrm rot="19325340" flipH="1" flipV="1">
            <a:off x="7077916" y="4010361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3D4EB8-8593-4190-A119-B762D1A08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839760-97EE-42C5-B1BB-E4C16FAD132E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98B09F-CE34-433D-9E73-82777A9A42C0}"/>
              </a:ext>
            </a:extLst>
          </p:cNvPr>
          <p:cNvCxnSpPr/>
          <p:nvPr/>
        </p:nvCxnSpPr>
        <p:spPr>
          <a:xfrm>
            <a:off x="10107402" y="2468933"/>
            <a:ext cx="0" cy="1044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66BF53-3577-4F22-8C43-6F0F5DA5DB43}"/>
                  </a:ext>
                </a:extLst>
              </p:cNvPr>
              <p:cNvSpPr txBox="1"/>
              <p:nvPr/>
            </p:nvSpPr>
            <p:spPr>
              <a:xfrm>
                <a:off x="9873884" y="3452507"/>
                <a:ext cx="475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66BF53-3577-4F22-8C43-6F0F5DA5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884" y="3452507"/>
                <a:ext cx="475579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A81F7-7A3D-4879-8843-C4E5E21AE1FD}"/>
              </a:ext>
            </a:extLst>
          </p:cNvPr>
          <p:cNvCxnSpPr/>
          <p:nvPr/>
        </p:nvCxnSpPr>
        <p:spPr>
          <a:xfrm>
            <a:off x="7366361" y="3531227"/>
            <a:ext cx="0" cy="105377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4485BF-46F4-4FD3-BAD0-8F3FA5C81F04}"/>
                  </a:ext>
                </a:extLst>
              </p:cNvPr>
              <p:cNvSpPr txBox="1"/>
              <p:nvPr/>
            </p:nvSpPr>
            <p:spPr>
              <a:xfrm>
                <a:off x="6875675" y="3081456"/>
                <a:ext cx="7432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4485BF-46F4-4FD3-BAD0-8F3FA5C81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675" y="3081456"/>
                <a:ext cx="74328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F6CE5-82C6-4881-8828-2111233558A6}"/>
              </a:ext>
            </a:extLst>
          </p:cNvPr>
          <p:cNvCxnSpPr/>
          <p:nvPr/>
        </p:nvCxnSpPr>
        <p:spPr>
          <a:xfrm>
            <a:off x="8736505" y="2413968"/>
            <a:ext cx="137089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70C344-27DA-4EFD-BD94-0CB106059B44}"/>
              </a:ext>
            </a:extLst>
          </p:cNvPr>
          <p:cNvCxnSpPr/>
          <p:nvPr/>
        </p:nvCxnSpPr>
        <p:spPr>
          <a:xfrm>
            <a:off x="7386137" y="4687207"/>
            <a:ext cx="1370897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ACBE7C-A221-4F61-A02F-CE3DBD586E74}"/>
                  </a:ext>
                </a:extLst>
              </p:cNvPr>
              <p:cNvSpPr txBox="1"/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ACBE7C-A221-4F61-A02F-CE3DBD58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/>
              <p:nvPr/>
            </p:nvSpPr>
            <p:spPr>
              <a:xfrm>
                <a:off x="5840840" y="4623497"/>
                <a:ext cx="1644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840" y="4623497"/>
                <a:ext cx="164455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92F44997-C09B-4327-A211-E7D249E3E899}"/>
              </a:ext>
            </a:extLst>
          </p:cNvPr>
          <p:cNvSpPr/>
          <p:nvPr/>
        </p:nvSpPr>
        <p:spPr>
          <a:xfrm flipH="1" flipV="1">
            <a:off x="8310435" y="3210935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4FD4F5-2427-4857-9C66-0E86731C2F2D}"/>
                  </a:ext>
                </a:extLst>
              </p:cNvPr>
              <p:cNvSpPr txBox="1"/>
              <p:nvPr/>
            </p:nvSpPr>
            <p:spPr>
              <a:xfrm>
                <a:off x="7923038" y="3482603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4FD4F5-2427-4857-9C66-0E86731C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038" y="3482603"/>
                <a:ext cx="346878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5263" r="-38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49E8F208-C25B-4667-B55F-D550E5119DDF}"/>
              </a:ext>
            </a:extLst>
          </p:cNvPr>
          <p:cNvSpPr/>
          <p:nvPr/>
        </p:nvSpPr>
        <p:spPr>
          <a:xfrm>
            <a:off x="7823856" y="2550338"/>
            <a:ext cx="2065838" cy="1698740"/>
          </a:xfrm>
          <a:prstGeom prst="arc">
            <a:avLst>
              <a:gd name="adj1" fmla="val 8565421"/>
              <a:gd name="adj2" fmla="val 255446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83260F-3709-4270-A8EA-D956856DB74F}"/>
                  </a:ext>
                </a:extLst>
              </p:cNvPr>
              <p:cNvSpPr txBox="1"/>
              <p:nvPr/>
            </p:nvSpPr>
            <p:spPr>
              <a:xfrm>
                <a:off x="7135945" y="2271216"/>
                <a:ext cx="2667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180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°+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83260F-3709-4270-A8EA-D956856D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945" y="2271216"/>
                <a:ext cx="266789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366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8E16DE-ED7B-44A9-A7C5-C36E4FE1750B}"/>
                  </a:ext>
                </a:extLst>
              </p:cNvPr>
              <p:cNvSpPr txBox="1"/>
              <p:nvPr/>
            </p:nvSpPr>
            <p:spPr>
              <a:xfrm>
                <a:off x="58744" y="2283823"/>
                <a:ext cx="567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Previously, we had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8E16DE-ED7B-44A9-A7C5-C36E4FE1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" y="2283823"/>
                <a:ext cx="5679200" cy="461665"/>
              </a:xfrm>
              <a:prstGeom prst="rect">
                <a:avLst/>
              </a:prstGeom>
              <a:blipFill rotWithShape="0">
                <a:blip r:embed="rId16"/>
                <a:stretch>
                  <a:fillRect l="-1719" t="-10667" r="-1504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8B9335-9D48-493B-9F67-6B419CA1B6C6}"/>
                  </a:ext>
                </a:extLst>
              </p:cNvPr>
              <p:cNvSpPr txBox="1"/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Therefore</a:t>
                </a:r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400" b="1" i="0" dirty="0">
                    <a:latin typeface="Cambria Math" panose="02040503050406030204" pitchFamily="18" charset="0"/>
                  </a:rPr>
                </a:br>
                <a:r>
                  <a:rPr lang="en-US" sz="2400" b="1" i="0" dirty="0"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8B9335-9D48-493B-9F67-6B419CA1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blipFill rotWithShape="0">
                <a:blip r:embed="rId17"/>
                <a:stretch>
                  <a:fillRect l="-165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836AC7-DEB2-42B2-BEF7-21C16F017F9D}"/>
                  </a:ext>
                </a:extLst>
              </p:cNvPr>
              <p:cNvSpPr txBox="1"/>
              <p:nvPr/>
            </p:nvSpPr>
            <p:spPr>
              <a:xfrm>
                <a:off x="712958" y="2885706"/>
                <a:ext cx="45073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836AC7-DEB2-42B2-BEF7-21C16F01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58" y="2885706"/>
                <a:ext cx="4507324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34594C-1071-43B0-A261-2A24012F8C21}"/>
                  </a:ext>
                </a:extLst>
              </p:cNvPr>
              <p:cNvSpPr txBox="1"/>
              <p:nvPr/>
            </p:nvSpPr>
            <p:spPr>
              <a:xfrm>
                <a:off x="737268" y="3430005"/>
                <a:ext cx="424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4594C-1071-43B0-A261-2A24012F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68" y="3430005"/>
                <a:ext cx="4249497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D264BF-422A-46C6-B2B8-B386092C3BAA}"/>
                  </a:ext>
                </a:extLst>
              </p:cNvPr>
              <p:cNvSpPr txBox="1"/>
              <p:nvPr/>
            </p:nvSpPr>
            <p:spPr>
              <a:xfrm>
                <a:off x="8807001" y="4418905"/>
                <a:ext cx="73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D264BF-422A-46C6-B2B8-B386092C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001" y="4418905"/>
                <a:ext cx="73597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B34DF0-106C-CAD3-D975-9845C72CE3EA}"/>
                  </a:ext>
                </a:extLst>
              </p:cNvPr>
              <p:cNvSpPr txBox="1"/>
              <p:nvPr/>
            </p:nvSpPr>
            <p:spPr>
              <a:xfrm>
                <a:off x="30017" y="664318"/>
                <a:ext cx="567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Rotating the blue lie by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angle of new line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180+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5B34DF0-106C-CAD3-D975-9845C72CE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" y="664318"/>
                <a:ext cx="5679200" cy="830997"/>
              </a:xfrm>
              <a:prstGeom prst="rect">
                <a:avLst/>
              </a:prstGeom>
              <a:blipFill>
                <a:blip r:embed="rId21"/>
                <a:stretch>
                  <a:fillRect l="-171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7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9" grpId="0"/>
      <p:bldP spid="38" grpId="0"/>
      <p:bldP spid="43" grpId="0"/>
      <p:bldP spid="51" grpId="0"/>
      <p:bldP spid="63" grpId="0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718428" y="2189206"/>
                <a:ext cx="27919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428" y="2189206"/>
                <a:ext cx="2791918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509" r="-40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9325340">
            <a:off x="8553503" y="2814909"/>
            <a:ext cx="1820699" cy="208908"/>
            <a:chOff x="8786516" y="3390630"/>
            <a:chExt cx="1820699" cy="20890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98307" y="3390630"/>
              <a:ext cx="208908" cy="2089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725507" y="2189206"/>
                <a:ext cx="2777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7" y="2189206"/>
                <a:ext cx="277723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522717" y="3142269"/>
            <a:ext cx="713023" cy="713023"/>
          </a:xfrm>
          <a:prstGeom prst="arc">
            <a:avLst>
              <a:gd name="adj1" fmla="val 18126375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E72EBC-755C-4BD3-9E29-75C7C8B74784}"/>
              </a:ext>
            </a:extLst>
          </p:cNvPr>
          <p:cNvGrpSpPr/>
          <p:nvPr/>
        </p:nvGrpSpPr>
        <p:grpSpPr>
          <a:xfrm rot="2274660" flipV="1">
            <a:off x="8560152" y="3993292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3D4EB8-8593-4190-A119-B762D1A08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839760-97EE-42C5-B1BB-E4C16FAD132E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98B09F-CE34-433D-9E73-82777A9A42C0}"/>
              </a:ext>
            </a:extLst>
          </p:cNvPr>
          <p:cNvCxnSpPr/>
          <p:nvPr/>
        </p:nvCxnSpPr>
        <p:spPr>
          <a:xfrm>
            <a:off x="10107402" y="2468933"/>
            <a:ext cx="0" cy="1044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66BF53-3577-4F22-8C43-6F0F5DA5DB43}"/>
                  </a:ext>
                </a:extLst>
              </p:cNvPr>
              <p:cNvSpPr txBox="1"/>
              <p:nvPr/>
            </p:nvSpPr>
            <p:spPr>
              <a:xfrm>
                <a:off x="10119641" y="3050678"/>
                <a:ext cx="475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66BF53-3577-4F22-8C43-6F0F5DA5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9641" y="3050678"/>
                <a:ext cx="475579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A81F7-7A3D-4879-8843-C4E5E21AE1FD}"/>
              </a:ext>
            </a:extLst>
          </p:cNvPr>
          <p:cNvCxnSpPr/>
          <p:nvPr/>
        </p:nvCxnSpPr>
        <p:spPr>
          <a:xfrm>
            <a:off x="10127526" y="3540233"/>
            <a:ext cx="0" cy="105377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F6CE5-82C6-4881-8828-2111233558A6}"/>
              </a:ext>
            </a:extLst>
          </p:cNvPr>
          <p:cNvCxnSpPr/>
          <p:nvPr/>
        </p:nvCxnSpPr>
        <p:spPr>
          <a:xfrm>
            <a:off x="8736505" y="2413968"/>
            <a:ext cx="137089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70C344-27DA-4EFD-BD94-0CB106059B44}"/>
              </a:ext>
            </a:extLst>
          </p:cNvPr>
          <p:cNvCxnSpPr/>
          <p:nvPr/>
        </p:nvCxnSpPr>
        <p:spPr>
          <a:xfrm>
            <a:off x="8728780" y="4665093"/>
            <a:ext cx="1370897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ACBE7C-A221-4F61-A02F-CE3DBD586E74}"/>
                  </a:ext>
                </a:extLst>
              </p:cNvPr>
              <p:cNvSpPr txBox="1"/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ACBE7C-A221-4F61-A02F-CE3DBD58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/>
              <p:nvPr/>
            </p:nvSpPr>
            <p:spPr>
              <a:xfrm>
                <a:off x="10096710" y="4652176"/>
                <a:ext cx="13768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710" y="4652176"/>
                <a:ext cx="137685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92F44997-C09B-4327-A211-E7D249E3E899}"/>
              </a:ext>
            </a:extLst>
          </p:cNvPr>
          <p:cNvSpPr/>
          <p:nvPr/>
        </p:nvSpPr>
        <p:spPr>
          <a:xfrm flipV="1">
            <a:off x="8700486" y="3224592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4FD4F5-2427-4857-9C66-0E86731C2F2D}"/>
                  </a:ext>
                </a:extLst>
              </p:cNvPr>
              <p:cNvSpPr txBox="1"/>
              <p:nvPr/>
            </p:nvSpPr>
            <p:spPr>
              <a:xfrm>
                <a:off x="9300133" y="3464816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A4FD4F5-2427-4857-9C66-0E86731C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133" y="3464816"/>
                <a:ext cx="346878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5263" r="-38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49E8F208-C25B-4667-B55F-D550E5119DDF}"/>
              </a:ext>
            </a:extLst>
          </p:cNvPr>
          <p:cNvSpPr/>
          <p:nvPr/>
        </p:nvSpPr>
        <p:spPr>
          <a:xfrm>
            <a:off x="7823856" y="2550338"/>
            <a:ext cx="2065838" cy="1698740"/>
          </a:xfrm>
          <a:prstGeom prst="arc">
            <a:avLst>
              <a:gd name="adj1" fmla="val 2781587"/>
              <a:gd name="adj2" fmla="val 255446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83260F-3709-4270-A8EA-D956856DB74F}"/>
                  </a:ext>
                </a:extLst>
              </p:cNvPr>
              <p:cNvSpPr txBox="1"/>
              <p:nvPr/>
            </p:nvSpPr>
            <p:spPr>
              <a:xfrm>
                <a:off x="7116662" y="4129300"/>
                <a:ext cx="1617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360°−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83260F-3709-4270-A8EA-D956856D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662" y="4129300"/>
                <a:ext cx="161795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8E16DE-ED7B-44A9-A7C5-C36E4FE1750B}"/>
                  </a:ext>
                </a:extLst>
              </p:cNvPr>
              <p:cNvSpPr txBox="1"/>
              <p:nvPr/>
            </p:nvSpPr>
            <p:spPr>
              <a:xfrm>
                <a:off x="148135" y="3081456"/>
                <a:ext cx="567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Previously, we had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8E16DE-ED7B-44A9-A7C5-C36E4FE1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5" y="3081456"/>
                <a:ext cx="56792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609" t="-10526" r="-150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8B9335-9D48-493B-9F67-6B419CA1B6C6}"/>
                  </a:ext>
                </a:extLst>
              </p:cNvPr>
              <p:cNvSpPr txBox="1"/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Therefore</a:t>
                </a:r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𝟑𝟔𝟎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400" b="1" i="0" dirty="0">
                    <a:latin typeface="Cambria Math" panose="02040503050406030204" pitchFamily="18" charset="0"/>
                  </a:rPr>
                </a:br>
                <a:r>
                  <a:rPr lang="en-US" sz="2400" b="1" i="0" dirty="0"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𝟑𝟔𝟎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8B9335-9D48-493B-9F67-6B419CA1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blipFill rotWithShape="0">
                <a:blip r:embed="rId14"/>
                <a:stretch>
                  <a:fillRect l="-165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836AC7-DEB2-42B2-BEF7-21C16F017F9D}"/>
                  </a:ext>
                </a:extLst>
              </p:cNvPr>
              <p:cNvSpPr txBox="1"/>
              <p:nvPr/>
            </p:nvSpPr>
            <p:spPr>
              <a:xfrm>
                <a:off x="802349" y="3683339"/>
                <a:ext cx="40488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836AC7-DEB2-42B2-BEF7-21C16F01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49" y="3683339"/>
                <a:ext cx="4048865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34594C-1071-43B0-A261-2A24012F8C21}"/>
                  </a:ext>
                </a:extLst>
              </p:cNvPr>
              <p:cNvSpPr txBox="1"/>
              <p:nvPr/>
            </p:nvSpPr>
            <p:spPr>
              <a:xfrm>
                <a:off x="826659" y="4227638"/>
                <a:ext cx="4249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4594C-1071-43B0-A261-2A24012F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59" y="4227638"/>
                <a:ext cx="4249497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D264BF-422A-46C6-B2B8-B386092C3BAA}"/>
                  </a:ext>
                </a:extLst>
              </p:cNvPr>
              <p:cNvSpPr txBox="1"/>
              <p:nvPr/>
            </p:nvSpPr>
            <p:spPr>
              <a:xfrm>
                <a:off x="8044556" y="4403483"/>
                <a:ext cx="7359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7D264BF-422A-46C6-B2B8-B386092C3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56" y="4403483"/>
                <a:ext cx="735971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086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9" grpId="0"/>
      <p:bldP spid="38" grpId="0"/>
      <p:bldP spid="51" grpId="0"/>
      <p:bldP spid="63" grpId="0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3905267" y="1028850"/>
            <a:ext cx="4600382" cy="4683241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A9666-0EE4-4930-B7BC-8004457602A2}"/>
                  </a:ext>
                </a:extLst>
              </p:cNvPr>
              <p:cNvSpPr txBox="1"/>
              <p:nvPr/>
            </p:nvSpPr>
            <p:spPr>
              <a:xfrm>
                <a:off x="8558306" y="713854"/>
                <a:ext cx="3088720" cy="1938992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Cambria Math" panose="02040503050406030204" pitchFamily="18" charset="0"/>
                  </a:rPr>
                  <a:t>Quadrant 1 (A)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0°≤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≤90°</m:t>
                      </m:r>
                    </m:oMath>
                  </m:oMathPara>
                </a14:m>
                <a:br>
                  <a:rPr lang="en-US" sz="2400" i="0" dirty="0">
                    <a:latin typeface="Cambria Math" panose="02040503050406030204" pitchFamily="18" charset="0"/>
                  </a:rPr>
                </a:br>
                <a:endParaRPr lang="en-US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2A9666-0EE4-4930-B7BC-80044576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06" y="713854"/>
                <a:ext cx="3088720" cy="1938992"/>
              </a:xfrm>
              <a:prstGeom prst="rect">
                <a:avLst/>
              </a:prstGeom>
              <a:blipFill rotWithShape="0">
                <a:blip r:embed="rId4"/>
                <a:stretch>
                  <a:fillRect l="-2947" t="-2188" b="-593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942D56-E451-4BC2-BCB4-AD0239183CB1}"/>
                  </a:ext>
                </a:extLst>
              </p:cNvPr>
              <p:cNvSpPr txBox="1"/>
              <p:nvPr/>
            </p:nvSpPr>
            <p:spPr>
              <a:xfrm>
                <a:off x="234617" y="714624"/>
                <a:ext cx="3516214" cy="267765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Cambria Math" panose="02040503050406030204" pitchFamily="18" charset="0"/>
                  </a:rPr>
                  <a:t>Quadrant 2 (S)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90°≤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≤180°</m:t>
                      </m:r>
                    </m:oMath>
                  </m:oMathPara>
                </a14:m>
                <a:br>
                  <a:rPr lang="en-US" sz="2400" i="0" dirty="0">
                    <a:latin typeface="Cambria Math" panose="02040503050406030204" pitchFamily="18" charset="0"/>
                  </a:rPr>
                </a:br>
                <a:endParaRPr lang="en-US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negative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(180−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942D56-E451-4BC2-BCB4-AD023918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7" y="714624"/>
                <a:ext cx="3516214" cy="2677656"/>
              </a:xfrm>
              <a:prstGeom prst="rect">
                <a:avLst/>
              </a:prstGeom>
              <a:blipFill>
                <a:blip r:embed="rId5"/>
                <a:stretch>
                  <a:fillRect l="-2418" t="-1587" b="-20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E1BD81-C595-4F05-B18B-BDFCB51E746C}"/>
                  </a:ext>
                </a:extLst>
              </p:cNvPr>
              <p:cNvSpPr txBox="1"/>
              <p:nvPr/>
            </p:nvSpPr>
            <p:spPr>
              <a:xfrm>
                <a:off x="338967" y="3876706"/>
                <a:ext cx="3516214" cy="267765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Cambria Math" panose="02040503050406030204" pitchFamily="18" charset="0"/>
                  </a:rPr>
                  <a:t>Quadrant 3 (T)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180°≤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≤270°</m:t>
                      </m:r>
                    </m:oMath>
                  </m:oMathPara>
                </a14:m>
                <a:br>
                  <a:rPr lang="en-US" sz="2400" i="0" dirty="0">
                    <a:latin typeface="Cambria Math" panose="02040503050406030204" pitchFamily="18" charset="0"/>
                  </a:rPr>
                </a:br>
                <a:endParaRPr lang="en-US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negative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negative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180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1E1BD81-C595-4F05-B18B-BDFCB51E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7" y="3876706"/>
                <a:ext cx="3516214" cy="2677656"/>
              </a:xfrm>
              <a:prstGeom prst="rect">
                <a:avLst/>
              </a:prstGeom>
              <a:blipFill rotWithShape="0">
                <a:blip r:embed="rId6"/>
                <a:stretch>
                  <a:fillRect l="-2595" t="-1587" b="-20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79FD41-D0D8-4C3D-A8D0-F7D76AFB93F8}"/>
                  </a:ext>
                </a:extLst>
              </p:cNvPr>
              <p:cNvSpPr txBox="1"/>
              <p:nvPr/>
            </p:nvSpPr>
            <p:spPr>
              <a:xfrm>
                <a:off x="8558306" y="3876706"/>
                <a:ext cx="3516214" cy="2677656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Cambria Math" panose="02040503050406030204" pitchFamily="18" charset="0"/>
                  </a:rPr>
                  <a:t>Quadrant 4 ©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270°≤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≤360°</m:t>
                      </m:r>
                    </m:oMath>
                  </m:oMathPara>
                </a14:m>
                <a:br>
                  <a:rPr lang="en-US" sz="2400" i="0" dirty="0">
                    <a:latin typeface="Cambria Math" panose="02040503050406030204" pitchFamily="18" charset="0"/>
                  </a:rPr>
                </a:br>
                <a:endParaRPr lang="en-US" sz="240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positive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negative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negative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360−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379FD41-D0D8-4C3D-A8D0-F7D76AFB9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306" y="3876706"/>
                <a:ext cx="3516214" cy="2677656"/>
              </a:xfrm>
              <a:prstGeom prst="rect">
                <a:avLst/>
              </a:prstGeom>
              <a:blipFill rotWithShape="0">
                <a:blip r:embed="rId7"/>
                <a:stretch>
                  <a:fillRect l="-2591" t="-1587" b="-20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434594C-1071-43B0-A261-2A24012F8C21}"/>
              </a:ext>
            </a:extLst>
          </p:cNvPr>
          <p:cNvSpPr txBox="1"/>
          <p:nvPr/>
        </p:nvSpPr>
        <p:spPr>
          <a:xfrm>
            <a:off x="3855181" y="-7504"/>
            <a:ext cx="67029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b="1" dirty="0">
                <a:solidFill>
                  <a:srgbClr val="215381"/>
                </a:solidFill>
              </a:rPr>
              <a:t>A</a:t>
            </a:r>
            <a:r>
              <a:rPr lang="en-AU" sz="4400" dirty="0">
                <a:solidFill>
                  <a:srgbClr val="215381"/>
                </a:solidFill>
              </a:rPr>
              <a:t>ll</a:t>
            </a:r>
            <a:r>
              <a:rPr lang="en-AU" sz="4400" b="1" dirty="0">
                <a:solidFill>
                  <a:srgbClr val="215381"/>
                </a:solidFill>
              </a:rPr>
              <a:t> – S</a:t>
            </a:r>
            <a:r>
              <a:rPr lang="en-AU" sz="4400" dirty="0">
                <a:solidFill>
                  <a:srgbClr val="215381"/>
                </a:solidFill>
              </a:rPr>
              <a:t>ine</a:t>
            </a:r>
            <a:r>
              <a:rPr lang="en-AU" sz="4400" b="1" dirty="0">
                <a:solidFill>
                  <a:srgbClr val="215381"/>
                </a:solidFill>
              </a:rPr>
              <a:t> – T</a:t>
            </a:r>
            <a:r>
              <a:rPr lang="en-AU" sz="4400" dirty="0">
                <a:solidFill>
                  <a:srgbClr val="215381"/>
                </a:solidFill>
              </a:rPr>
              <a:t>angent</a:t>
            </a:r>
            <a:r>
              <a:rPr lang="en-AU" sz="4400" b="1" dirty="0">
                <a:solidFill>
                  <a:srgbClr val="215381"/>
                </a:solidFill>
              </a:rPr>
              <a:t> - C</a:t>
            </a:r>
            <a:r>
              <a:rPr lang="en-AU" sz="4400" dirty="0">
                <a:solidFill>
                  <a:srgbClr val="215381"/>
                </a:solidFill>
              </a:rPr>
              <a:t>osine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/>
              <p14:cNvContentPartPr/>
              <p14:nvPr/>
            </p14:nvContentPartPr>
            <p14:xfrm>
              <a:off x="7640760" y="2266233"/>
              <a:ext cx="373320" cy="2415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14120" y="2233473"/>
                <a:ext cx="418320" cy="248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/>
              <p14:cNvContentPartPr/>
              <p14:nvPr/>
            </p14:nvContentPartPr>
            <p14:xfrm>
              <a:off x="4083240" y="2269113"/>
              <a:ext cx="4194720" cy="4366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62720" y="2233473"/>
                <a:ext cx="4226760" cy="44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688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240°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in terms of acute angles.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9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7D441-7413-4C73-8806-8FF394843ECC}"/>
              </a:ext>
            </a:extLst>
          </p:cNvPr>
          <p:cNvGrpSpPr/>
          <p:nvPr/>
        </p:nvGrpSpPr>
        <p:grpSpPr>
          <a:xfrm rot="19325340" flipH="1" flipV="1">
            <a:off x="7648851" y="3983087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704C67-4AF6-496C-AB35-7E57ED66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50000F-4EB9-405E-8602-77FCC34EB534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0DE17E81-A3E3-4EC7-83F3-A5DEA1FD6E50}"/>
              </a:ext>
            </a:extLst>
          </p:cNvPr>
          <p:cNvSpPr/>
          <p:nvPr/>
        </p:nvSpPr>
        <p:spPr>
          <a:xfrm>
            <a:off x="8387092" y="2773797"/>
            <a:ext cx="1813258" cy="1479732"/>
          </a:xfrm>
          <a:prstGeom prst="arc">
            <a:avLst>
              <a:gd name="adj1" fmla="val 8517384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57125-FEDE-49D1-83CB-BBC3DDDD1455}"/>
                  </a:ext>
                </a:extLst>
              </p:cNvPr>
              <p:cNvSpPr txBox="1"/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240°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157125-FEDE-49D1-83CB-BBC3DDDD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263" r="-136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ED118728-5968-433E-9034-9E9DB66465F0}"/>
              </a:ext>
            </a:extLst>
          </p:cNvPr>
          <p:cNvSpPr/>
          <p:nvPr/>
        </p:nvSpPr>
        <p:spPr>
          <a:xfrm flipH="1" flipV="1">
            <a:off x="8849076" y="3172313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/>
              <p:nvPr/>
            </p:nvSpPr>
            <p:spPr>
              <a:xfrm>
                <a:off x="1769113" y="2909249"/>
                <a:ext cx="327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80°+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°=240°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113" y="2909249"/>
                <a:ext cx="327702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343C261-CB78-48B6-BBA3-A26B6193A923}"/>
              </a:ext>
            </a:extLst>
          </p:cNvPr>
          <p:cNvSpPr txBox="1"/>
          <p:nvPr/>
        </p:nvSpPr>
        <p:spPr>
          <a:xfrm>
            <a:off x="1980503" y="4188260"/>
            <a:ext cx="210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Sine is negative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/>
              <p:nvPr/>
            </p:nvSpPr>
            <p:spPr>
              <a:xfrm>
                <a:off x="1980503" y="4770307"/>
                <a:ext cx="3320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240°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0E4238-FBE5-4170-B396-16F9629B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503" y="4770307"/>
                <a:ext cx="33207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181967-CB71-4FC6-B37D-397B33727576}"/>
              </a:ext>
            </a:extLst>
          </p:cNvPr>
          <p:cNvSpPr txBox="1"/>
          <p:nvPr/>
        </p:nvSpPr>
        <p:spPr>
          <a:xfrm>
            <a:off x="491229" y="1865537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Determine the quadrant.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2BCB-3B4C-4D1C-B684-516AF3F8621C}"/>
              </a:ext>
            </a:extLst>
          </p:cNvPr>
          <p:cNvSpPr txBox="1"/>
          <p:nvPr/>
        </p:nvSpPr>
        <p:spPr>
          <a:xfrm>
            <a:off x="491630" y="2397650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Find the acute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/>
              <p:nvPr/>
            </p:nvSpPr>
            <p:spPr>
              <a:xfrm>
                <a:off x="2659482" y="3392566"/>
                <a:ext cx="3597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°=240°−180°=60°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482" y="3392566"/>
                <a:ext cx="35970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D58E3AD-CEE2-4064-9EB7-5F5FEF53C72B}"/>
              </a:ext>
            </a:extLst>
          </p:cNvPr>
          <p:cNvSpPr txBox="1"/>
          <p:nvPr/>
        </p:nvSpPr>
        <p:spPr>
          <a:xfrm>
            <a:off x="604329" y="3726595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Determine the signs of sine</a:t>
            </a:r>
          </a:p>
        </p:txBody>
      </p:sp>
    </p:spTree>
    <p:extLst>
      <p:ext uri="{BB962C8B-B14F-4D97-AF65-F5344CB8AC3E}">
        <p14:creationId xmlns:p14="http://schemas.microsoft.com/office/powerpoint/2010/main" val="174508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40" grpId="0"/>
      <p:bldP spid="41" grpId="0"/>
      <p:bldP spid="43" grpId="0"/>
      <p:bldP spid="28" grpId="0"/>
      <p:bldP spid="29" grpId="0"/>
      <p:bldP spid="30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280°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in terms of acute angles.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9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7D441-7413-4C73-8806-8FF394843ECC}"/>
              </a:ext>
            </a:extLst>
          </p:cNvPr>
          <p:cNvGrpSpPr/>
          <p:nvPr/>
        </p:nvGrpSpPr>
        <p:grpSpPr>
          <a:xfrm rot="2274660" flipV="1">
            <a:off x="9060774" y="4026101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704C67-4AF6-496C-AB35-7E57ED66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50000F-4EB9-405E-8602-77FCC34EB534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0DE17E81-A3E3-4EC7-83F3-A5DEA1FD6E50}"/>
              </a:ext>
            </a:extLst>
          </p:cNvPr>
          <p:cNvSpPr/>
          <p:nvPr/>
        </p:nvSpPr>
        <p:spPr>
          <a:xfrm>
            <a:off x="8387092" y="2773797"/>
            <a:ext cx="1813258" cy="1479732"/>
          </a:xfrm>
          <a:prstGeom prst="arc">
            <a:avLst>
              <a:gd name="adj1" fmla="val 2409751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57125-FEDE-49D1-83CB-BBC3DDDD1455}"/>
                  </a:ext>
                </a:extLst>
              </p:cNvPr>
              <p:cNvSpPr txBox="1"/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80°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157125-FEDE-49D1-83CB-BBC3DDDD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5263" r="-1368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ED118728-5968-433E-9034-9E9DB66465F0}"/>
              </a:ext>
            </a:extLst>
          </p:cNvPr>
          <p:cNvSpPr/>
          <p:nvPr/>
        </p:nvSpPr>
        <p:spPr>
          <a:xfrm flipV="1">
            <a:off x="9180659" y="3215386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/>
              <p:nvPr/>
            </p:nvSpPr>
            <p:spPr>
              <a:xfrm>
                <a:off x="983365" y="2880805"/>
                <a:ext cx="327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360°−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°=280°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5" y="2880805"/>
                <a:ext cx="327702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343C261-CB78-48B6-BBA3-A26B6193A923}"/>
              </a:ext>
            </a:extLst>
          </p:cNvPr>
          <p:cNvSpPr txBox="1"/>
          <p:nvPr/>
        </p:nvSpPr>
        <p:spPr>
          <a:xfrm>
            <a:off x="1978516" y="4467289"/>
            <a:ext cx="2323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Cosine is positive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/>
              <p:nvPr/>
            </p:nvSpPr>
            <p:spPr>
              <a:xfrm>
                <a:off x="1978516" y="5049336"/>
                <a:ext cx="31780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280°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80°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0E4238-FBE5-4170-B396-16F9629B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516" y="5049336"/>
                <a:ext cx="3178049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181967-CB71-4FC6-B37D-397B33727576}"/>
              </a:ext>
            </a:extLst>
          </p:cNvPr>
          <p:cNvSpPr txBox="1"/>
          <p:nvPr/>
        </p:nvSpPr>
        <p:spPr>
          <a:xfrm>
            <a:off x="491229" y="1865537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Determine the quadrant.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2BCB-3B4C-4D1C-B684-516AF3F8621C}"/>
              </a:ext>
            </a:extLst>
          </p:cNvPr>
          <p:cNvSpPr txBox="1"/>
          <p:nvPr/>
        </p:nvSpPr>
        <p:spPr>
          <a:xfrm>
            <a:off x="491630" y="2397650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Find the acute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/>
              <p:nvPr/>
            </p:nvSpPr>
            <p:spPr>
              <a:xfrm>
                <a:off x="2264230" y="3392566"/>
                <a:ext cx="39923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°=360°−280°=80°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230" y="3392566"/>
                <a:ext cx="399231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D58E3AD-CEE2-4064-9EB7-5F5FEF53C72B}"/>
              </a:ext>
            </a:extLst>
          </p:cNvPr>
          <p:cNvSpPr txBox="1"/>
          <p:nvPr/>
        </p:nvSpPr>
        <p:spPr>
          <a:xfrm>
            <a:off x="602342" y="4005624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Determine the signs of cosine</a:t>
            </a:r>
          </a:p>
        </p:txBody>
      </p:sp>
    </p:spTree>
    <p:extLst>
      <p:ext uri="{BB962C8B-B14F-4D97-AF65-F5344CB8AC3E}">
        <p14:creationId xmlns:p14="http://schemas.microsoft.com/office/powerpoint/2010/main" val="298749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40" grpId="0"/>
      <p:bldP spid="41" grpId="0"/>
      <p:bldP spid="43" grpId="0"/>
      <p:bldP spid="28" grpId="0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Express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195°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in terms of acute angles.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11" y="1250580"/>
                <a:ext cx="610113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49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7D441-7413-4C73-8806-8FF394843ECC}"/>
              </a:ext>
            </a:extLst>
          </p:cNvPr>
          <p:cNvGrpSpPr/>
          <p:nvPr/>
        </p:nvGrpSpPr>
        <p:grpSpPr>
          <a:xfrm rot="19325340" flipH="1" flipV="1">
            <a:off x="7658801" y="3988672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704C67-4AF6-496C-AB35-7E57ED66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50000F-4EB9-405E-8602-77FCC34EB534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0DE17E81-A3E3-4EC7-83F3-A5DEA1FD6E50}"/>
              </a:ext>
            </a:extLst>
          </p:cNvPr>
          <p:cNvSpPr/>
          <p:nvPr/>
        </p:nvSpPr>
        <p:spPr>
          <a:xfrm>
            <a:off x="8387092" y="2773797"/>
            <a:ext cx="1813258" cy="1479732"/>
          </a:xfrm>
          <a:prstGeom prst="arc">
            <a:avLst>
              <a:gd name="adj1" fmla="val 8517384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57125-FEDE-49D1-83CB-BBC3DDDD1455}"/>
                  </a:ext>
                </a:extLst>
              </p:cNvPr>
              <p:cNvSpPr txBox="1"/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195°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157125-FEDE-49D1-83CB-BBC3DDDD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18" r="-138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ED118728-5968-433E-9034-9E9DB66465F0}"/>
              </a:ext>
            </a:extLst>
          </p:cNvPr>
          <p:cNvSpPr/>
          <p:nvPr/>
        </p:nvSpPr>
        <p:spPr>
          <a:xfrm flipH="1" flipV="1">
            <a:off x="8849076" y="3172313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/>
              <p:nvPr/>
            </p:nvSpPr>
            <p:spPr>
              <a:xfrm>
                <a:off x="1728633" y="2443449"/>
                <a:ext cx="32770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80°+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°=195°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633" y="2443449"/>
                <a:ext cx="327702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343C261-CB78-48B6-BBA3-A26B6193A923}"/>
              </a:ext>
            </a:extLst>
          </p:cNvPr>
          <p:cNvSpPr txBox="1"/>
          <p:nvPr/>
        </p:nvSpPr>
        <p:spPr>
          <a:xfrm>
            <a:off x="677095" y="5109327"/>
            <a:ext cx="2103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Sine is negative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/>
              <p:nvPr/>
            </p:nvSpPr>
            <p:spPr>
              <a:xfrm>
                <a:off x="1545617" y="6323040"/>
                <a:ext cx="3165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195°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15°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E0E4238-FBE5-4170-B396-16F9629B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617" y="6323040"/>
                <a:ext cx="3165225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9181967-CB71-4FC6-B37D-397B33727576}"/>
              </a:ext>
            </a:extLst>
          </p:cNvPr>
          <p:cNvSpPr txBox="1"/>
          <p:nvPr/>
        </p:nvSpPr>
        <p:spPr>
          <a:xfrm>
            <a:off x="433515" y="1694327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Determine the quadrant.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3E2BCB-3B4C-4D1C-B684-516AF3F8621C}"/>
              </a:ext>
            </a:extLst>
          </p:cNvPr>
          <p:cNvSpPr txBox="1"/>
          <p:nvPr/>
        </p:nvSpPr>
        <p:spPr>
          <a:xfrm>
            <a:off x="455258" y="2092235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Find the acute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/>
              <p:nvPr/>
            </p:nvSpPr>
            <p:spPr>
              <a:xfrm>
                <a:off x="2927466" y="2873624"/>
                <a:ext cx="17093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°=15°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D97BE-8728-467C-BD03-B1411D9D5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466" y="2873624"/>
                <a:ext cx="170931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D58E3AD-CEE2-4064-9EB7-5F5FEF53C72B}"/>
              </a:ext>
            </a:extLst>
          </p:cNvPr>
          <p:cNvSpPr txBox="1"/>
          <p:nvPr/>
        </p:nvSpPr>
        <p:spPr>
          <a:xfrm>
            <a:off x="355298" y="3307202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3: Express tan as sin and cos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43FD37-29EB-4620-8AF8-4364C3FDE864}"/>
                  </a:ext>
                </a:extLst>
              </p:cNvPr>
              <p:cNvSpPr txBox="1"/>
              <p:nvPr/>
            </p:nvSpPr>
            <p:spPr>
              <a:xfrm>
                <a:off x="1352798" y="3822866"/>
                <a:ext cx="3274230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195°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195°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195°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A43FD37-29EB-4620-8AF8-4364C3FDE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798" y="3822866"/>
                <a:ext cx="3274230" cy="86132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CF5C2B9-C31D-4DAC-866C-A0567B11AC77}"/>
              </a:ext>
            </a:extLst>
          </p:cNvPr>
          <p:cNvSpPr txBox="1"/>
          <p:nvPr/>
        </p:nvSpPr>
        <p:spPr>
          <a:xfrm>
            <a:off x="309323" y="4620167"/>
            <a:ext cx="6101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4: Determine the signs of sin and cos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257B61-E215-4352-B718-506FA09D24F3}"/>
              </a:ext>
            </a:extLst>
          </p:cNvPr>
          <p:cNvSpPr txBox="1"/>
          <p:nvPr/>
        </p:nvSpPr>
        <p:spPr>
          <a:xfrm>
            <a:off x="3260899" y="5073827"/>
            <a:ext cx="2407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Cosine is negative</a:t>
            </a:r>
            <a:endParaRPr lang="en-AU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BE665C6-5B4E-4A0F-BA11-62E94168A13F}"/>
                  </a:ext>
                </a:extLst>
              </p:cNvPr>
              <p:cNvSpPr txBox="1"/>
              <p:nvPr/>
            </p:nvSpPr>
            <p:spPr>
              <a:xfrm>
                <a:off x="1413284" y="5419361"/>
                <a:ext cx="3384836" cy="861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an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195°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15°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15°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AU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BE665C6-5B4E-4A0F-BA11-62E94168A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284" y="5419361"/>
                <a:ext cx="3384836" cy="86132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57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40" grpId="0"/>
      <p:bldP spid="41" grpId="0"/>
      <p:bldP spid="43" grpId="0"/>
      <p:bldP spid="28" grpId="0"/>
      <p:bldP spid="29" grpId="0"/>
      <p:bldP spid="30" grpId="0"/>
      <p:bldP spid="31" grpId="0"/>
      <p:bldP spid="37" grpId="0"/>
      <p:bldP spid="39" grpId="0"/>
      <p:bldP spid="42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259321" y="717178"/>
                <a:ext cx="100415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</a:t>
                </a:r>
                <a14:m>
                  <m:oMath xmlns:m="http://schemas.openxmlformats.org/officeDocument/2006/math">
                    <m:r>
                      <a:rPr lang="en-A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=0.42,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=0.7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tan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=0.38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find the following values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1" y="717178"/>
                <a:ext cx="1004153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97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0" y="1339644"/>
                <a:ext cx="2354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9644"/>
                <a:ext cx="235405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7398327" y="1339644"/>
            <a:ext cx="4376994" cy="4372447"/>
            <a:chOff x="6754780" y="729867"/>
            <a:chExt cx="5205338" cy="52990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-55419" y="2946772"/>
                <a:ext cx="2354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dirty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4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19" y="2946772"/>
                <a:ext cx="2354050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-55419" y="4548129"/>
                <a:ext cx="23540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AU" sz="2400" b="0" i="0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40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400" b="0" i="0" dirty="0" smtClean="0">
                          <a:latin typeface="Cambria Math" panose="02040503050406030204" pitchFamily="18" charset="0"/>
                        </a:rPr>
                        <m:t>tan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19" y="4548129"/>
                <a:ext cx="2354050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0950240" y="2447673"/>
              <a:ext cx="297000" cy="23968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27560" y="2423913"/>
                <a:ext cx="339840" cy="24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/>
              <p14:cNvContentPartPr/>
              <p14:nvPr/>
            </p14:nvContentPartPr>
            <p14:xfrm>
              <a:off x="7858560" y="2390433"/>
              <a:ext cx="293040" cy="2227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0920" y="2367753"/>
                <a:ext cx="317520" cy="226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B3EC0A-9282-911A-8813-D68A04809BD9}"/>
                  </a:ext>
                </a:extLst>
              </p:cNvPr>
              <p:cNvSpPr txBox="1"/>
              <p:nvPr/>
            </p:nvSpPr>
            <p:spPr>
              <a:xfrm>
                <a:off x="1963347" y="1348896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5B3EC0A-9282-911A-8813-D68A04809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347" y="1348896"/>
                <a:ext cx="1605551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F9C9E7-FD42-0F4F-9DE4-B1267469E404}"/>
                  </a:ext>
                </a:extLst>
              </p:cNvPr>
              <p:cNvSpPr txBox="1"/>
              <p:nvPr/>
            </p:nvSpPr>
            <p:spPr>
              <a:xfrm>
                <a:off x="1811024" y="1810561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0.42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6F9C9E7-FD42-0F4F-9DE4-B1267469E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024" y="1810561"/>
                <a:ext cx="160555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82077-1F9C-ED99-AA89-2F83296DBE2D}"/>
                  </a:ext>
                </a:extLst>
              </p:cNvPr>
              <p:cNvSpPr txBox="1"/>
              <p:nvPr/>
            </p:nvSpPr>
            <p:spPr>
              <a:xfrm>
                <a:off x="2041161" y="2941001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82077-1F9C-ED99-AA89-2F83296DB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61" y="2941001"/>
                <a:ext cx="1605551" cy="461665"/>
              </a:xfrm>
              <a:prstGeom prst="rect">
                <a:avLst/>
              </a:prstGeom>
              <a:blipFill>
                <a:blip r:embed="rId14"/>
                <a:stretch>
                  <a:fillRect r="-2281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3D32D-3410-A248-7B59-37297B0F42F7}"/>
                  </a:ext>
                </a:extLst>
              </p:cNvPr>
              <p:cNvSpPr txBox="1"/>
              <p:nvPr/>
            </p:nvSpPr>
            <p:spPr>
              <a:xfrm>
                <a:off x="1888838" y="3402666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−0.7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D3D32D-3410-A248-7B59-37297B0F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838" y="3402666"/>
                <a:ext cx="1605551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BE36FE-F526-3764-A414-01F8807FE63C}"/>
                  </a:ext>
                </a:extLst>
              </p:cNvPr>
              <p:cNvSpPr txBox="1"/>
              <p:nvPr/>
            </p:nvSpPr>
            <p:spPr>
              <a:xfrm>
                <a:off x="2100572" y="4542358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BE36FE-F526-3764-A414-01F8807FE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72" y="4542358"/>
                <a:ext cx="1605551" cy="461665"/>
              </a:xfrm>
              <a:prstGeom prst="rect">
                <a:avLst/>
              </a:prstGeom>
              <a:blipFill>
                <a:blip r:embed="rId16"/>
                <a:stretch>
                  <a:fillRect r="-5323"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F52ACE-A403-E64D-D134-F5054381991B}"/>
                  </a:ext>
                </a:extLst>
              </p:cNvPr>
              <p:cNvSpPr txBox="1"/>
              <p:nvPr/>
            </p:nvSpPr>
            <p:spPr>
              <a:xfrm>
                <a:off x="1948249" y="5004023"/>
                <a:ext cx="1605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−0.38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3F52ACE-A403-E64D-D134-F50543819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8249" y="5004023"/>
                <a:ext cx="1605551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39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259321" y="717178"/>
                <a:ext cx="10041534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</a:t>
                </a:r>
                <a14:m>
                  <m:oMath xmlns:m="http://schemas.openxmlformats.org/officeDocument/2006/math">
                    <m:r>
                      <a:rPr lang="en-A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find the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1" y="717178"/>
                <a:ext cx="10041534" cy="645048"/>
              </a:xfrm>
              <a:prstGeom prst="rect">
                <a:avLst/>
              </a:prstGeom>
              <a:blipFill rotWithShape="0">
                <a:blip r:embed="rId2"/>
                <a:stretch>
                  <a:fillRect l="-971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357746" y="1432444"/>
                <a:ext cx="3595254" cy="46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6" y="1432444"/>
                <a:ext cx="3595254" cy="465629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7398327" y="1339644"/>
            <a:ext cx="4376994" cy="4372447"/>
            <a:chOff x="6754780" y="729867"/>
            <a:chExt cx="5205338" cy="52990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357746" y="2134941"/>
                <a:ext cx="3595254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6" y="2134941"/>
                <a:ext cx="3595254" cy="20536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2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259321" y="717178"/>
                <a:ext cx="10041534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</a:t>
                </a:r>
                <a14:m>
                  <m:oMath xmlns:m="http://schemas.openxmlformats.org/officeDocument/2006/math">
                    <m:r>
                      <a:rPr lang="en-A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AU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AU" sz="24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&lt;2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 find the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21" y="717178"/>
                <a:ext cx="10041534" cy="645048"/>
              </a:xfrm>
              <a:prstGeom prst="rect">
                <a:avLst/>
              </a:prstGeom>
              <a:blipFill rotWithShape="0">
                <a:blip r:embed="rId2"/>
                <a:stretch>
                  <a:fillRect l="-971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357746" y="1432444"/>
                <a:ext cx="3595254" cy="465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6" y="1432444"/>
                <a:ext cx="3595254" cy="465629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7398327" y="1339644"/>
            <a:ext cx="4376994" cy="4372447"/>
            <a:chOff x="6754780" y="729867"/>
            <a:chExt cx="5205338" cy="529909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9630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357746" y="2134941"/>
                <a:ext cx="3595254" cy="2053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46" y="2134941"/>
                <a:ext cx="3595254" cy="205363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50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7582" y="688088"/>
                <a:ext cx="109192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Evaluate the following in exact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(120°)</m:t>
                          </m:r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⁡(150°)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2" y="688088"/>
                <a:ext cx="10919248" cy="954107"/>
              </a:xfrm>
              <a:prstGeom prst="rect">
                <a:avLst/>
              </a:prstGeom>
              <a:blipFill>
                <a:blip r:embed="rId2"/>
                <a:stretch>
                  <a:fillRect l="-1173" t="-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4402" y="2691242"/>
                <a:ext cx="458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180−120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02" y="2691242"/>
                <a:ext cx="458785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32426" y="1786991"/>
            <a:ext cx="651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Convert to acute angles and determine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5102" y="3373896"/>
                <a:ext cx="3500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⁡(60°)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2" y="3373896"/>
                <a:ext cx="350031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14109" y="4021998"/>
                <a:ext cx="2451953" cy="987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09" y="4021998"/>
                <a:ext cx="2451953" cy="9875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15335" y="5182398"/>
                <a:ext cx="2650726" cy="987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35" y="5182398"/>
                <a:ext cx="2650726" cy="987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50590" y="2802529"/>
                <a:ext cx="458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180−150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90" y="2802529"/>
                <a:ext cx="458785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50590" y="3462446"/>
                <a:ext cx="35003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⁡(30°)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590" y="3462446"/>
                <a:ext cx="350031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929597" y="4110548"/>
                <a:ext cx="2216311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97" y="4110548"/>
                <a:ext cx="2216311" cy="89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30823" y="5270948"/>
                <a:ext cx="2415085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150°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823" y="5270948"/>
                <a:ext cx="2415085" cy="8989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21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36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426832" y="1251530"/>
                <a:ext cx="75002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and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in terms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832" y="1251530"/>
                <a:ext cx="750020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22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146586" y="3419898"/>
                <a:ext cx="19379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586" y="3419898"/>
                <a:ext cx="1937903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2249" y="1864607"/>
                <a:ext cx="45308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Coordinates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AU" sz="28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49" y="1864607"/>
                <a:ext cx="4530856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2688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212465" y="3005115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465" y="3005115"/>
                <a:ext cx="346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09" r="-40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9706974" y="1532099"/>
                <a:ext cx="1109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974" y="1532099"/>
                <a:ext cx="1109150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8174000">
            <a:off x="8314272" y="2549535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675410" y="3454223"/>
                <a:ext cx="19568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10" y="3454223"/>
                <a:ext cx="1956818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F676066-DAF0-41AB-83D6-011556374C91}"/>
                  </a:ext>
                </a:extLst>
              </p:cNvPr>
              <p:cNvSpPr txBox="1"/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F676066-DAF0-41AB-83D6-011556374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0" y="2498146"/>
                <a:ext cx="4043030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278874" y="3056463"/>
            <a:ext cx="914400" cy="914400"/>
          </a:xfrm>
          <a:prstGeom prst="arc">
            <a:avLst>
              <a:gd name="adj1" fmla="val 18126375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0C45FF-4395-49B1-9FE6-8C462D5659BA}"/>
                  </a:ext>
                </a:extLst>
              </p:cNvPr>
              <p:cNvSpPr txBox="1"/>
              <p:nvPr/>
            </p:nvSpPr>
            <p:spPr>
              <a:xfrm>
                <a:off x="1482428" y="4192488"/>
                <a:ext cx="3552447" cy="999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AU" sz="4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20C45FF-4395-49B1-9FE6-8C462D56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428" y="4192488"/>
                <a:ext cx="3552447" cy="99988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39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2650" y="2474522"/>
                <a:ext cx="4954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180−120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" y="2474522"/>
                <a:ext cx="495494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37582" y="1814605"/>
            <a:ext cx="651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Convert to acute angles and determine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42650" y="3134439"/>
                <a:ext cx="3966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⁡(60°)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650" y="3134439"/>
                <a:ext cx="396679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21657" y="3782541"/>
                <a:ext cx="2501839" cy="99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60°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57" y="3782541"/>
                <a:ext cx="2501839" cy="9959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822883" y="4942941"/>
                <a:ext cx="3028137" cy="99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120°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883" y="4942941"/>
                <a:ext cx="3028137" cy="9959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37582" y="688088"/>
                <a:ext cx="109192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Evaluate the following in exact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(120°)</m:t>
                          </m:r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⁡(135°)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2" y="688088"/>
                <a:ext cx="10919248" cy="954107"/>
              </a:xfrm>
              <a:prstGeom prst="rect">
                <a:avLst/>
              </a:prstGeom>
              <a:blipFill>
                <a:blip r:embed="rId6"/>
                <a:stretch>
                  <a:fillRect l="-1173" t="-64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154952" y="2473112"/>
                <a:ext cx="49549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180−135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52" y="2473112"/>
                <a:ext cx="49549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4952" y="3133029"/>
                <a:ext cx="386740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⁡(45°)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952" y="3133029"/>
                <a:ext cx="386740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433959" y="3781131"/>
                <a:ext cx="2501839" cy="99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959" y="3781131"/>
                <a:ext cx="2501839" cy="997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5185" y="4941531"/>
                <a:ext cx="3028137" cy="99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85" y="4941531"/>
                <a:ext cx="3028137" cy="9973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4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36" grpId="0"/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7582" y="688088"/>
                <a:ext cx="52200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800" dirty="0"/>
                  <a:t>Evaluate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8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135°</m:t>
                            </m:r>
                          </m:e>
                        </m:d>
                      </m:e>
                    </m:func>
                  </m:oMath>
                </a14:m>
                <a:r>
                  <a:rPr lang="en-AU" sz="2800" dirty="0"/>
                  <a:t> in exact values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82" y="688088"/>
                <a:ext cx="5220019" cy="523220"/>
              </a:xfrm>
              <a:prstGeom prst="rect">
                <a:avLst/>
              </a:prstGeom>
              <a:blipFill>
                <a:blip r:embed="rId2"/>
                <a:stretch>
                  <a:fillRect l="-2453" t="-11628" r="-128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22650" y="2119218"/>
                <a:ext cx="50960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180−135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0" y="2119218"/>
                <a:ext cx="509601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17582" y="1459301"/>
            <a:ext cx="651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Convert to acute angles and determine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22650" y="2779135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⁡(45°)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0" y="2779135"/>
                <a:ext cx="385458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800915" y="2822503"/>
                <a:ext cx="2259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915" y="2822503"/>
                <a:ext cx="225959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81859" y="3643469"/>
                <a:ext cx="27260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135°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59" y="3643469"/>
                <a:ext cx="272606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90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1318" y="531089"/>
                <a:ext cx="10919248" cy="14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Evaluate the following in exact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8" y="531089"/>
                <a:ext cx="10919248" cy="1491370"/>
              </a:xfrm>
              <a:prstGeom prst="rect">
                <a:avLst/>
              </a:prstGeom>
              <a:blipFill>
                <a:blip r:embed="rId2"/>
                <a:stretch>
                  <a:fillRect l="-1173" t="-36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4145" y="2825166"/>
                <a:ext cx="316804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" y="2825166"/>
                <a:ext cx="3168047" cy="1060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7693" y="2422248"/>
            <a:ext cx="651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Convert to acute angles and determine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31299" y="3815450"/>
                <a:ext cx="1068498" cy="99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99" y="3815450"/>
                <a:ext cx="1068498" cy="9959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51443" y="2885317"/>
                <a:ext cx="4538614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43" y="2885317"/>
                <a:ext cx="4538614" cy="10604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23893" y="3981732"/>
                <a:ext cx="2228944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893" y="3981732"/>
                <a:ext cx="2228944" cy="85427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07790" y="4871937"/>
                <a:ext cx="1396023" cy="995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790" y="4871937"/>
                <a:ext cx="1396023" cy="99591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5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9" grpId="0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1318" y="531089"/>
                <a:ext cx="10919248" cy="1891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/>
                  <a:t>Evaluate the following in exact values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3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3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8" y="531089"/>
                <a:ext cx="10919248" cy="1891159"/>
              </a:xfrm>
              <a:prstGeom prst="rect">
                <a:avLst/>
              </a:prstGeom>
              <a:blipFill rotWithShape="0">
                <a:blip r:embed="rId2"/>
                <a:stretch>
                  <a:fillRect l="-1731" t="-4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4145" y="2825166"/>
                <a:ext cx="391555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45" y="2825166"/>
                <a:ext cx="3915559" cy="10604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217693" y="2422248"/>
            <a:ext cx="6513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Convert to acute angles and determine 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831299" y="3815450"/>
                <a:ext cx="2100319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299" y="3815450"/>
                <a:ext cx="2100319" cy="85427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76665" y="4755631"/>
                <a:ext cx="1396023" cy="99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665" y="4755631"/>
                <a:ext cx="1396023" cy="9973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53441" y="2604695"/>
                <a:ext cx="4569071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sz="28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AU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41" y="2604695"/>
                <a:ext cx="4569071" cy="10604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0729" y="3652066"/>
                <a:ext cx="2028761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29" y="3652066"/>
                <a:ext cx="2028761" cy="10604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77923" y="4591942"/>
                <a:ext cx="294458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923" y="4591942"/>
                <a:ext cx="2944589" cy="10604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620729" y="5652426"/>
                <a:ext cx="2040494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AU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729" y="5652426"/>
                <a:ext cx="2040494" cy="85427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778886" y="5652425"/>
                <a:ext cx="1396023" cy="997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8886" y="5652425"/>
                <a:ext cx="1396023" cy="99732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3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11" grpId="0"/>
      <p:bldP spid="12" grpId="0"/>
      <p:bldP spid="14" grpId="0"/>
      <p:bldP spid="15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</a:t>
            </a:r>
            <a:r>
              <a:rPr lang="en-AU" sz="4000"/>
              <a:t>Ex 12E &amp; 12F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2280" y="587454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774280" y="2352346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positive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0" y="2352346"/>
                <a:ext cx="456625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429921-F311-4839-9DDC-39529E52502E}"/>
                  </a:ext>
                </a:extLst>
              </p:cNvPr>
              <p:cNvSpPr txBox="1"/>
              <p:nvPr/>
            </p:nvSpPr>
            <p:spPr>
              <a:xfrm>
                <a:off x="753005" y="3238393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positive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429921-F311-4839-9DDC-39529E52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05" y="3238393"/>
                <a:ext cx="45662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12914B-9618-455F-89B4-7BCC1CF7C130}"/>
                  </a:ext>
                </a:extLst>
              </p:cNvPr>
              <p:cNvSpPr txBox="1"/>
              <p:nvPr/>
            </p:nvSpPr>
            <p:spPr>
              <a:xfrm>
                <a:off x="2093094" y="2733742"/>
                <a:ext cx="3299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12914B-9618-455F-89B4-7BCC1CF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094" y="2733742"/>
                <a:ext cx="3299976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91B0B4-C46D-483E-A986-1DCFA1B29015}"/>
                  </a:ext>
                </a:extLst>
              </p:cNvPr>
              <p:cNvSpPr txBox="1"/>
              <p:nvPr/>
            </p:nvSpPr>
            <p:spPr>
              <a:xfrm>
                <a:off x="2029848" y="3706930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91B0B4-C46D-483E-A986-1DCFA1B2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848" y="3706930"/>
                <a:ext cx="53959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168606D-2668-485C-958C-8BC49B60D6F9}"/>
              </a:ext>
            </a:extLst>
          </p:cNvPr>
          <p:cNvGrpSpPr/>
          <p:nvPr/>
        </p:nvGrpSpPr>
        <p:grpSpPr>
          <a:xfrm>
            <a:off x="6650918" y="689659"/>
            <a:ext cx="5604237" cy="5339301"/>
            <a:chOff x="6244519" y="689659"/>
            <a:chExt cx="5604237" cy="533930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4040D9-A399-4E89-8AAF-9AC6788A8B7D}"/>
                </a:ext>
              </a:extLst>
            </p:cNvPr>
            <p:cNvSpPr txBox="1"/>
            <p:nvPr/>
          </p:nvSpPr>
          <p:spPr>
            <a:xfrm>
              <a:off x="8369098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DF29D76-758C-4B12-A914-D0C69165FEA3}"/>
                    </a:ext>
                  </a:extLst>
                </p:cNvPr>
                <p:cNvSpPr txBox="1"/>
                <p:nvPr/>
              </p:nvSpPr>
              <p:spPr>
                <a:xfrm>
                  <a:off x="11187789" y="3419898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FDF29D76-758C-4B12-A914-D0C69165FE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7789" y="3419898"/>
                  <a:ext cx="386388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245894-F366-49DA-86E6-8CBD8E86082C}"/>
                    </a:ext>
                  </a:extLst>
                </p:cNvPr>
                <p:cNvSpPr txBox="1"/>
                <p:nvPr/>
              </p:nvSpPr>
              <p:spPr>
                <a:xfrm>
                  <a:off x="8723343" y="1183534"/>
                  <a:ext cx="110632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AU" sz="2800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C245894-F366-49DA-86E6-8CBD8E860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3343" y="1183534"/>
                  <a:ext cx="1106329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D3175D-670A-468D-A35C-E53AFB757FCA}"/>
                </a:ext>
              </a:extLst>
            </p:cNvPr>
            <p:cNvGrpSpPr/>
            <p:nvPr/>
          </p:nvGrpSpPr>
          <p:grpSpPr>
            <a:xfrm>
              <a:off x="6244519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C83D550A-E3D3-4974-80C1-8C300CF1375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11C0CFF1-961A-4B80-9923-65DDAD352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D6669F8B-B65D-49DA-B394-02FD6E3D0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0BEE367-D053-4FB2-BAC3-3A8ED7750699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C1BD1F1-BEED-4D00-B39F-577541013F45}"/>
                    </a:ext>
                  </a:extLst>
                </p:cNvPr>
                <p:cNvSpPr txBox="1"/>
                <p:nvPr/>
              </p:nvSpPr>
              <p:spPr>
                <a:xfrm>
                  <a:off x="8543312" y="689659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6C1BD1F1-BEED-4D00-B39F-577541013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312" y="689659"/>
                  <a:ext cx="391004" cy="40011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93A3B7-6E45-4327-87D3-F078CBAF4BC3}"/>
                </a:ext>
              </a:extLst>
            </p:cNvPr>
            <p:cNvGrpSpPr/>
            <p:nvPr/>
          </p:nvGrpSpPr>
          <p:grpSpPr>
            <a:xfrm rot="16200000">
              <a:off x="7807925" y="2423384"/>
              <a:ext cx="1871769" cy="313486"/>
              <a:chOff x="8786516" y="3354758"/>
              <a:chExt cx="1871769" cy="313486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1125BC0-BFA8-42C3-8F4F-7FFB6563B5A7}"/>
                  </a:ext>
                </a:extLst>
              </p:cNvPr>
              <p:cNvCxnSpPr>
                <a:cxnSpLocks/>
                <a:endCxn id="8" idx="6"/>
              </p:cNvCxnSpPr>
              <p:nvPr/>
            </p:nvCxnSpPr>
            <p:spPr>
              <a:xfrm flipV="1">
                <a:off x="8786516" y="3528212"/>
                <a:ext cx="1706230" cy="6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E9AECA5-791A-4C84-B4AA-B7F38DEB9E12}"/>
                  </a:ext>
                </a:extLst>
              </p:cNvPr>
              <p:cNvSpPr/>
              <p:nvPr/>
            </p:nvSpPr>
            <p:spPr>
              <a:xfrm>
                <a:off x="10344799" y="3354758"/>
                <a:ext cx="313486" cy="31348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841D8C91-1C4C-4286-8811-F55089D02DD6}"/>
                </a:ext>
              </a:extLst>
            </p:cNvPr>
            <p:cNvSpPr/>
            <p:nvPr/>
          </p:nvSpPr>
          <p:spPr>
            <a:xfrm>
              <a:off x="8293389" y="3056463"/>
              <a:ext cx="914400" cy="914400"/>
            </a:xfrm>
            <a:prstGeom prst="arc">
              <a:avLst/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FAA597B-136F-4BC0-AE3E-147502973E39}"/>
                </a:ext>
              </a:extLst>
            </p:cNvPr>
            <p:cNvGrpSpPr/>
            <p:nvPr/>
          </p:nvGrpSpPr>
          <p:grpSpPr>
            <a:xfrm>
              <a:off x="8801031" y="3354758"/>
              <a:ext cx="1871769" cy="313486"/>
              <a:chOff x="8786516" y="3354758"/>
              <a:chExt cx="1871769" cy="31348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9B05928-4CD4-45AF-9315-0BCF55280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86516" y="3513664"/>
                <a:ext cx="1706230" cy="6852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F53C9FA-BA32-4D99-9000-3C9F217DFBA5}"/>
                  </a:ext>
                </a:extLst>
              </p:cNvPr>
              <p:cNvSpPr/>
              <p:nvPr/>
            </p:nvSpPr>
            <p:spPr>
              <a:xfrm>
                <a:off x="10344799" y="3354758"/>
                <a:ext cx="313486" cy="313486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F5BF13C9-3DF9-4099-B3CC-FC83698EC784}"/>
                </a:ext>
              </a:extLst>
            </p:cNvPr>
            <p:cNvSpPr/>
            <p:nvPr/>
          </p:nvSpPr>
          <p:spPr>
            <a:xfrm>
              <a:off x="7126981" y="1759136"/>
              <a:ext cx="3339116" cy="3191243"/>
            </a:xfrm>
            <a:prstGeom prst="arc">
              <a:avLst>
                <a:gd name="adj1" fmla="val 17607580"/>
                <a:gd name="adj2" fmla="val 0"/>
              </a:avLst>
            </a:prstGeom>
            <a:ln w="57150"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B943A02-F8E0-4C55-8FC4-08559F0F4195}"/>
                </a:ext>
              </a:extLst>
            </p:cNvPr>
            <p:cNvSpPr txBox="1"/>
            <p:nvPr/>
          </p:nvSpPr>
          <p:spPr>
            <a:xfrm>
              <a:off x="10235622" y="16670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3CCDE9-6599-4B68-9CF8-1AB57065D727}"/>
                  </a:ext>
                </a:extLst>
              </p:cNvPr>
              <p:cNvSpPr txBox="1"/>
              <p:nvPr/>
            </p:nvSpPr>
            <p:spPr>
              <a:xfrm>
                <a:off x="144878" y="1282082"/>
                <a:ext cx="87347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first quadrant, the 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≤90°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</a:t>
                </a:r>
              </a:p>
              <a:p>
                <a:r>
                  <a:rPr lang="en-AU" sz="2800" dirty="0"/>
                  <a:t>angles are acute.</a:t>
                </a: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3CCDE9-6599-4B68-9CF8-1AB57065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" y="1282082"/>
                <a:ext cx="8734734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465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B5594-D65A-433F-A797-9C15366B582C}"/>
                  </a:ext>
                </a:extLst>
              </p:cNvPr>
              <p:cNvSpPr txBox="1"/>
              <p:nvPr/>
            </p:nvSpPr>
            <p:spPr>
              <a:xfrm>
                <a:off x="351846" y="4930081"/>
                <a:ext cx="10290175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since, both are positive,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3B5594-D65A-433F-A797-9C15366B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6" y="4930081"/>
                <a:ext cx="10290175" cy="680699"/>
              </a:xfrm>
              <a:prstGeom prst="rect">
                <a:avLst/>
              </a:prstGeom>
              <a:blipFill rotWithShape="0">
                <a:blip r:embed="rId10"/>
                <a:stretch>
                  <a:fillRect b="-36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75F510-C60C-43C3-8B74-D4026B15F484}"/>
                  </a:ext>
                </a:extLst>
              </p:cNvPr>
              <p:cNvSpPr txBox="1"/>
              <p:nvPr/>
            </p:nvSpPr>
            <p:spPr>
              <a:xfrm>
                <a:off x="-93572" y="6071494"/>
                <a:ext cx="129034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first quadrant, the 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≤90°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all trig ratios are positive.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575F510-C60C-43C3-8B74-D4026B15F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572" y="6071494"/>
                <a:ext cx="12903467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992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AF7E0A1-6CE8-4725-A293-95778C7D4669}"/>
                  </a:ext>
                </a:extLst>
              </p:cNvPr>
              <p:cNvSpPr txBox="1"/>
              <p:nvPr/>
            </p:nvSpPr>
            <p:spPr>
              <a:xfrm>
                <a:off x="9476362" y="2860891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F7E0A1-6CE8-4725-A293-95778C7D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362" y="2860891"/>
                <a:ext cx="346878" cy="461665"/>
              </a:xfrm>
              <a:prstGeom prst="rect">
                <a:avLst/>
              </a:prstGeom>
              <a:blipFill rotWithShape="0">
                <a:blip r:embed="rId12"/>
                <a:stretch>
                  <a:fillRect l="-5357" r="-410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64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2" grpId="0"/>
      <p:bldP spid="43" grpId="0"/>
      <p:bldP spid="44" grpId="0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58" y="500786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78612" y="2468490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negative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2" y="2468490"/>
                <a:ext cx="456625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429921-F311-4839-9DDC-39529E52502E}"/>
                  </a:ext>
                </a:extLst>
              </p:cNvPr>
              <p:cNvSpPr txBox="1"/>
              <p:nvPr/>
            </p:nvSpPr>
            <p:spPr>
              <a:xfrm>
                <a:off x="565801" y="3353020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positive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429921-F311-4839-9DDC-39529E52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1" y="3353020"/>
                <a:ext cx="45662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12914B-9618-455F-89B4-7BCC1CF7C130}"/>
                  </a:ext>
                </a:extLst>
              </p:cNvPr>
              <p:cNvSpPr txBox="1"/>
              <p:nvPr/>
            </p:nvSpPr>
            <p:spPr>
              <a:xfrm>
                <a:off x="1012193" y="2837566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12914B-9618-455F-89B4-7BCC1CF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193" y="2837566"/>
                <a:ext cx="5395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91B0B4-C46D-483E-A986-1DCFA1B29015}"/>
                  </a:ext>
                </a:extLst>
              </p:cNvPr>
              <p:cNvSpPr txBox="1"/>
              <p:nvPr/>
            </p:nvSpPr>
            <p:spPr>
              <a:xfrm>
                <a:off x="1085229" y="3878994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91B0B4-C46D-483E-A986-1DCFA1B2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229" y="3878994"/>
                <a:ext cx="53959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7754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7070444" y="1691736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444" y="1691736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650918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0800000">
            <a:off x="7329461" y="3354757"/>
            <a:ext cx="1871769" cy="313486"/>
            <a:chOff x="8786516" y="3354758"/>
            <a:chExt cx="1871769" cy="313486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28212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699788" y="3056463"/>
            <a:ext cx="914400" cy="914400"/>
          </a:xfrm>
          <a:prstGeom prst="arc">
            <a:avLst>
              <a:gd name="adj1" fmla="val 13401807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AA597B-136F-4BC0-AE3E-147502973E39}"/>
              </a:ext>
            </a:extLst>
          </p:cNvPr>
          <p:cNvGrpSpPr/>
          <p:nvPr/>
        </p:nvGrpSpPr>
        <p:grpSpPr>
          <a:xfrm>
            <a:off x="9207430" y="3354758"/>
            <a:ext cx="1871769" cy="313486"/>
            <a:chOff x="8786516" y="3354758"/>
            <a:chExt cx="1871769" cy="31348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B05928-4CD4-45AF-9315-0BCF55280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53C9FA-BA32-4D99-9000-3C9F217DFBA5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1" name="Arc 40">
            <a:extLst>
              <a:ext uri="{FF2B5EF4-FFF2-40B4-BE49-F238E27FC236}">
                <a16:creationId xmlns:a16="http://schemas.microsoft.com/office/drawing/2014/main" id="{F5BF13C9-3DF9-4099-B3CC-FC83698EC784}"/>
              </a:ext>
            </a:extLst>
          </p:cNvPr>
          <p:cNvSpPr/>
          <p:nvPr/>
        </p:nvSpPr>
        <p:spPr>
          <a:xfrm>
            <a:off x="7533380" y="1759136"/>
            <a:ext cx="3339116" cy="3191243"/>
          </a:xfrm>
          <a:prstGeom prst="arc">
            <a:avLst>
              <a:gd name="adj1" fmla="val 14027546"/>
              <a:gd name="adj2" fmla="val 0"/>
            </a:avLst>
          </a:prstGeom>
          <a:ln w="5715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943A02-F8E0-4C55-8FC4-08559F0F4195}"/>
              </a:ext>
            </a:extLst>
          </p:cNvPr>
          <p:cNvSpPr txBox="1"/>
          <p:nvPr/>
        </p:nvSpPr>
        <p:spPr>
          <a:xfrm>
            <a:off x="7105109" y="1260592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2</a:t>
            </a:r>
            <a:endParaRPr lang="en-AU" sz="2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3CCDE9-6599-4B68-9CF8-1AB57065D727}"/>
                  </a:ext>
                </a:extLst>
              </p:cNvPr>
              <p:cNvSpPr txBox="1"/>
              <p:nvPr/>
            </p:nvSpPr>
            <p:spPr>
              <a:xfrm>
                <a:off x="144878" y="1282082"/>
                <a:ext cx="68679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second quadrant, the 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≤180°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angles are obtuse.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3CCDE9-6599-4B68-9CF8-1AB57065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" y="1282082"/>
                <a:ext cx="6867941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865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B5594-D65A-433F-A797-9C15366B582C}"/>
                  </a:ext>
                </a:extLst>
              </p:cNvPr>
              <p:cNvSpPr txBox="1"/>
              <p:nvPr/>
            </p:nvSpPr>
            <p:spPr>
              <a:xfrm>
                <a:off x="478612" y="4472831"/>
                <a:ext cx="10290175" cy="105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since, one is positive, </a:t>
                </a:r>
                <a:b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the other is negative,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3B5594-D65A-433F-A797-9C15366B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12" y="4472831"/>
                <a:ext cx="10290175" cy="1050031"/>
              </a:xfrm>
              <a:prstGeom prst="rect">
                <a:avLst/>
              </a:prstGeom>
              <a:blipFill rotWithShape="0">
                <a:blip r:embed="rId10"/>
                <a:stretch>
                  <a:fillRect l="-948" b="-127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2" grpId="0"/>
      <p:bldP spid="43" grpId="0"/>
      <p:bldP spid="44" grpId="0"/>
      <p:bldP spid="6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58" y="500786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445442" y="2098761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negative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2" y="2098761"/>
                <a:ext cx="456625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429921-F311-4839-9DDC-39529E52502E}"/>
                  </a:ext>
                </a:extLst>
              </p:cNvPr>
              <p:cNvSpPr txBox="1"/>
              <p:nvPr/>
            </p:nvSpPr>
            <p:spPr>
              <a:xfrm>
                <a:off x="359148" y="3218223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negative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429921-F311-4839-9DDC-39529E52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48" y="3218223"/>
                <a:ext cx="45662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12914B-9618-455F-89B4-7BCC1CF7C130}"/>
                  </a:ext>
                </a:extLst>
              </p:cNvPr>
              <p:cNvSpPr txBox="1"/>
              <p:nvPr/>
            </p:nvSpPr>
            <p:spPr>
              <a:xfrm>
                <a:off x="921538" y="2594798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12914B-9618-455F-89B4-7BCC1CF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38" y="2594798"/>
                <a:ext cx="5395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91B0B4-C46D-483E-A986-1DCFA1B29015}"/>
                  </a:ext>
                </a:extLst>
              </p:cNvPr>
              <p:cNvSpPr txBox="1"/>
              <p:nvPr/>
            </p:nvSpPr>
            <p:spPr>
              <a:xfrm>
                <a:off x="975012" y="3597878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91B0B4-C46D-483E-A986-1DCFA1B2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12" y="3597878"/>
                <a:ext cx="53959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7754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6900423" y="4598954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423" y="4598954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650918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699788" y="3056463"/>
            <a:ext cx="914400" cy="914400"/>
          </a:xfrm>
          <a:prstGeom prst="arc">
            <a:avLst>
              <a:gd name="adj1" fmla="val 8434924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5BF13C9-3DF9-4099-B3CC-FC83698EC784}"/>
              </a:ext>
            </a:extLst>
          </p:cNvPr>
          <p:cNvSpPr/>
          <p:nvPr/>
        </p:nvSpPr>
        <p:spPr>
          <a:xfrm>
            <a:off x="7383281" y="1788986"/>
            <a:ext cx="3538068" cy="3494891"/>
          </a:xfrm>
          <a:prstGeom prst="arc">
            <a:avLst>
              <a:gd name="adj1" fmla="val 8555492"/>
              <a:gd name="adj2" fmla="val 0"/>
            </a:avLst>
          </a:prstGeom>
          <a:ln w="5715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943A02-F8E0-4C55-8FC4-08559F0F4195}"/>
              </a:ext>
            </a:extLst>
          </p:cNvPr>
          <p:cNvSpPr txBox="1"/>
          <p:nvPr/>
        </p:nvSpPr>
        <p:spPr>
          <a:xfrm>
            <a:off x="6580612" y="5123642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3</a:t>
            </a:r>
            <a:endParaRPr lang="en-AU" sz="2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3CCDE9-6599-4B68-9CF8-1AB57065D727}"/>
                  </a:ext>
                </a:extLst>
              </p:cNvPr>
              <p:cNvSpPr txBox="1"/>
              <p:nvPr/>
            </p:nvSpPr>
            <p:spPr>
              <a:xfrm>
                <a:off x="144878" y="1009587"/>
                <a:ext cx="68679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third quadrant, the 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≤270°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angles are reflex.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3CCDE9-6599-4B68-9CF8-1AB57065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" y="1009587"/>
                <a:ext cx="6867941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865" t="-6410" r="-799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B3B5594-D65A-433F-A797-9C15366B582C}"/>
                  </a:ext>
                </a:extLst>
              </p:cNvPr>
              <p:cNvSpPr txBox="1"/>
              <p:nvPr/>
            </p:nvSpPr>
            <p:spPr>
              <a:xfrm>
                <a:off x="359148" y="5718309"/>
                <a:ext cx="10504482" cy="68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since, both are negative,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B3B5594-D65A-433F-A797-9C15366B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48" y="5718309"/>
                <a:ext cx="10504482" cy="680699"/>
              </a:xfrm>
              <a:prstGeom prst="rect">
                <a:avLst/>
              </a:prstGeom>
              <a:blipFill rotWithShape="0">
                <a:blip r:embed="rId10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BA7CF96-7234-4F5A-9B4C-662A43B4CC0B}"/>
              </a:ext>
            </a:extLst>
          </p:cNvPr>
          <p:cNvGrpSpPr/>
          <p:nvPr/>
        </p:nvGrpSpPr>
        <p:grpSpPr>
          <a:xfrm flipV="1">
            <a:off x="9006744" y="3507258"/>
            <a:ext cx="313486" cy="1871769"/>
            <a:chOff x="8993466" y="1644243"/>
            <a:chExt cx="313486" cy="187176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E38CBC9-0C58-489B-AF5F-0A2B1E0943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317231" y="2659471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8A4BEDC-5119-4B0E-BD9F-2D54325D047C}"/>
                </a:ext>
              </a:extLst>
            </p:cNvPr>
            <p:cNvSpPr/>
            <p:nvPr/>
          </p:nvSpPr>
          <p:spPr>
            <a:xfrm rot="5400000" flipV="1">
              <a:off x="8993466" y="1644243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AA597B-136F-4BC0-AE3E-147502973E39}"/>
              </a:ext>
            </a:extLst>
          </p:cNvPr>
          <p:cNvGrpSpPr/>
          <p:nvPr/>
        </p:nvGrpSpPr>
        <p:grpSpPr>
          <a:xfrm>
            <a:off x="9207430" y="3354758"/>
            <a:ext cx="1871769" cy="313486"/>
            <a:chOff x="8786516" y="3354758"/>
            <a:chExt cx="1871769" cy="31348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B05928-4CD4-45AF-9315-0BCF55280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53C9FA-BA32-4D99-9000-3C9F217DFBA5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5892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2" grpId="0"/>
      <p:bldP spid="43" grpId="0"/>
      <p:bldP spid="44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458" y="500786"/>
            <a:ext cx="2387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Unit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E5DE8A-4256-4D63-8082-8FE29BDFD70D}"/>
                  </a:ext>
                </a:extLst>
              </p:cNvPr>
              <p:cNvSpPr txBox="1"/>
              <p:nvPr/>
            </p:nvSpPr>
            <p:spPr>
              <a:xfrm>
                <a:off x="311898" y="3086119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positive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9E5DE8A-4256-4D63-8082-8FE29BDF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98" y="3086119"/>
                <a:ext cx="4566251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429921-F311-4839-9DDC-39529E52502E}"/>
                  </a:ext>
                </a:extLst>
              </p:cNvPr>
              <p:cNvSpPr txBox="1"/>
              <p:nvPr/>
            </p:nvSpPr>
            <p:spPr>
              <a:xfrm>
                <a:off x="361719" y="3990544"/>
                <a:ext cx="45662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– coordinate is negative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429921-F311-4839-9DDC-39529E525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9" y="3990544"/>
                <a:ext cx="456625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40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312914B-9618-455F-89B4-7BCC1CF7C130}"/>
                  </a:ext>
                </a:extLst>
              </p:cNvPr>
              <p:cNvSpPr txBox="1"/>
              <p:nvPr/>
            </p:nvSpPr>
            <p:spPr>
              <a:xfrm>
                <a:off x="805507" y="3513264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positive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312914B-9618-455F-89B4-7BCC1CF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07" y="3513264"/>
                <a:ext cx="53959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391B0B4-C46D-483E-A986-1DCFA1B29015}"/>
                  </a:ext>
                </a:extLst>
              </p:cNvPr>
              <p:cNvSpPr txBox="1"/>
              <p:nvPr/>
            </p:nvSpPr>
            <p:spPr>
              <a:xfrm>
                <a:off x="1069258" y="4519110"/>
                <a:ext cx="53959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391B0B4-C46D-483E-A986-1DCFA1B2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8" y="4519110"/>
                <a:ext cx="539592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7754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4188" y="3419898"/>
                <a:ext cx="386388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10037697" y="5224544"/>
                <a:ext cx="11063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697" y="5224544"/>
                <a:ext cx="1106329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650918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711" y="689659"/>
                <a:ext cx="39100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699788" y="3056463"/>
            <a:ext cx="914400" cy="914400"/>
          </a:xfrm>
          <a:prstGeom prst="arc">
            <a:avLst>
              <a:gd name="adj1" fmla="val 1667689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F5BF13C9-3DF9-4099-B3CC-FC83698EC784}"/>
              </a:ext>
            </a:extLst>
          </p:cNvPr>
          <p:cNvSpPr/>
          <p:nvPr/>
        </p:nvSpPr>
        <p:spPr>
          <a:xfrm>
            <a:off x="7383281" y="1788986"/>
            <a:ext cx="3538068" cy="3494891"/>
          </a:xfrm>
          <a:prstGeom prst="arc">
            <a:avLst>
              <a:gd name="adj1" fmla="val 3642216"/>
              <a:gd name="adj2" fmla="val 0"/>
            </a:avLst>
          </a:prstGeom>
          <a:ln w="57150"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943A02-F8E0-4C55-8FC4-08559F0F4195}"/>
              </a:ext>
            </a:extLst>
          </p:cNvPr>
          <p:cNvSpPr txBox="1"/>
          <p:nvPr/>
        </p:nvSpPr>
        <p:spPr>
          <a:xfrm>
            <a:off x="10428442" y="4572038"/>
            <a:ext cx="161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Quadrant 4</a:t>
            </a:r>
            <a:endParaRPr lang="en-AU" sz="2400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3CCDE9-6599-4B68-9CF8-1AB57065D727}"/>
                  </a:ext>
                </a:extLst>
              </p:cNvPr>
              <p:cNvSpPr txBox="1"/>
              <p:nvPr/>
            </p:nvSpPr>
            <p:spPr>
              <a:xfrm>
                <a:off x="144878" y="1282082"/>
                <a:ext cx="68679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the fourth quadrant, the angle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 varies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270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°≤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angles are reflex.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3CCDE9-6599-4B68-9CF8-1AB57065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78" y="1282082"/>
                <a:ext cx="6867941" cy="954107"/>
              </a:xfrm>
              <a:prstGeom prst="rect">
                <a:avLst/>
              </a:prstGeom>
              <a:blipFill rotWithShape="0">
                <a:blip r:embed="rId9"/>
                <a:stretch>
                  <a:fillRect l="-1865" t="-5732" b="-171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FAA597B-136F-4BC0-AE3E-147502973E39}"/>
              </a:ext>
            </a:extLst>
          </p:cNvPr>
          <p:cNvGrpSpPr/>
          <p:nvPr/>
        </p:nvGrpSpPr>
        <p:grpSpPr>
          <a:xfrm>
            <a:off x="9207430" y="3354758"/>
            <a:ext cx="1871769" cy="313486"/>
            <a:chOff x="8786516" y="3354758"/>
            <a:chExt cx="1871769" cy="31348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9B05928-4CD4-45AF-9315-0BCF55280B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F53C9FA-BA32-4D99-9000-3C9F217DFBA5}"/>
                </a:ext>
              </a:extLst>
            </p:cNvPr>
            <p:cNvSpPr/>
            <p:nvPr/>
          </p:nvSpPr>
          <p:spPr>
            <a:xfrm>
              <a:off x="10344799" y="3354758"/>
              <a:ext cx="313486" cy="31348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439D2D6-5E99-4DDE-8315-D82D97594C43}"/>
                  </a:ext>
                </a:extLst>
              </p:cNvPr>
              <p:cNvSpPr txBox="1"/>
              <p:nvPr/>
            </p:nvSpPr>
            <p:spPr>
              <a:xfrm>
                <a:off x="361719" y="5128106"/>
                <a:ext cx="10290175" cy="1050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since, one is positive, </a:t>
                </a:r>
                <a:b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the other is negative,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tan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solidFill>
                      <a:schemeClr val="accent5">
                        <a:lumMod val="75000"/>
                      </a:schemeClr>
                    </a:solidFill>
                  </a:rPr>
                  <a:t> is negative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9D2D6-5E99-4DDE-8315-D82D97594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9" y="5128106"/>
                <a:ext cx="10290175" cy="1050031"/>
              </a:xfrm>
              <a:prstGeom prst="rect">
                <a:avLst/>
              </a:prstGeom>
              <a:blipFill rotWithShape="0">
                <a:blip r:embed="rId10"/>
                <a:stretch>
                  <a:fillRect l="-889" b="-127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3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2" grpId="0"/>
      <p:bldP spid="43" grpId="0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331018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30017" y="741665"/>
                <a:ext cx="5679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Reflecting the blue lie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axis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the angle of new line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180−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7" y="741665"/>
                <a:ext cx="5679200" cy="830997"/>
              </a:xfrm>
              <a:prstGeom prst="rect">
                <a:avLst/>
              </a:prstGeom>
              <a:blipFill>
                <a:blip r:embed="rId2"/>
                <a:stretch>
                  <a:fillRect l="-171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546196-0381-48A6-A668-49A093ACB2B5}"/>
                  </a:ext>
                </a:extLst>
              </p:cNvPr>
              <p:cNvSpPr txBox="1"/>
              <p:nvPr/>
            </p:nvSpPr>
            <p:spPr>
              <a:xfrm>
                <a:off x="3492839" y="1832488"/>
                <a:ext cx="25626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546196-0381-48A6-A668-49A093ACB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39" y="1832488"/>
                <a:ext cx="2562688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04040D9-A399-4E89-8AAF-9AC6788A8B7D}"/>
              </a:ext>
            </a:extLst>
          </p:cNvPr>
          <p:cNvSpPr txBox="1"/>
          <p:nvPr/>
        </p:nvSpPr>
        <p:spPr>
          <a:xfrm>
            <a:off x="8369097" y="34290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0</a:t>
            </a:r>
            <a:endParaRPr lang="en-AU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DF29D76-758C-4B12-A914-D0C69165FEA3}"/>
                  </a:ext>
                </a:extLst>
              </p:cNvPr>
              <p:cNvSpPr txBox="1"/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DF29D76-758C-4B12-A914-D0C69165F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274" y="3419898"/>
                <a:ext cx="386388" cy="40011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EABEC1-5517-43DB-BB64-153D28D21703}"/>
                  </a:ext>
                </a:extLst>
              </p:cNvPr>
              <p:cNvSpPr txBox="1"/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2EABEC1-5517-43DB-BB64-153D28D2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215" y="3093864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509" r="-4035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245894-F366-49DA-86E6-8CBD8E86082C}"/>
                  </a:ext>
                </a:extLst>
              </p:cNvPr>
              <p:cNvSpPr txBox="1"/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C245894-F366-49DA-86E6-8CBD8E860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198" y="1920639"/>
                <a:ext cx="110915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9D3175D-670A-468D-A35C-E53AFB757FCA}"/>
              </a:ext>
            </a:extLst>
          </p:cNvPr>
          <p:cNvGrpSpPr/>
          <p:nvPr/>
        </p:nvGrpSpPr>
        <p:grpSpPr>
          <a:xfrm>
            <a:off x="6230004" y="998367"/>
            <a:ext cx="5030593" cy="5030593"/>
            <a:chOff x="1345568" y="2144440"/>
            <a:chExt cx="3985436" cy="39854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D550A-E3D3-4974-80C1-8C300CF13753}"/>
                </a:ext>
              </a:extLst>
            </p:cNvPr>
            <p:cNvGrpSpPr/>
            <p:nvPr/>
          </p:nvGrpSpPr>
          <p:grpSpPr>
            <a:xfrm>
              <a:off x="1345568" y="2144440"/>
              <a:ext cx="3985436" cy="3985436"/>
              <a:chOff x="1345568" y="2144440"/>
              <a:chExt cx="3985436" cy="398543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11C0CFF1-961A-4B80-9923-65DDAD352D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6669F8B-B65D-49DA-B394-02FD6E3D07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38286" y="2144440"/>
                <a:ext cx="0" cy="3985436"/>
              </a:xfrm>
              <a:prstGeom prst="straightConnector1">
                <a:avLst/>
              </a:prstGeom>
              <a:ln w="28575">
                <a:headEnd type="stealth" w="lg" len="lg"/>
                <a:tailEnd type="stealth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0BEE367-D053-4FB2-BAC3-3A8ED7750699}"/>
                </a:ext>
              </a:extLst>
            </p:cNvPr>
            <p:cNvSpPr/>
            <p:nvPr/>
          </p:nvSpPr>
          <p:spPr>
            <a:xfrm>
              <a:off x="1953890" y="2752762"/>
              <a:ext cx="2768792" cy="276879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1BD1F1-BEED-4D00-B39F-577541013F45}"/>
                  </a:ext>
                </a:extLst>
              </p:cNvPr>
              <p:cNvSpPr txBox="1"/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C1BD1F1-BEED-4D00-B39F-577541013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311" y="689659"/>
                <a:ext cx="391004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93A3B7-6E45-4327-87D3-F078CBAF4BC3}"/>
              </a:ext>
            </a:extLst>
          </p:cNvPr>
          <p:cNvGrpSpPr/>
          <p:nvPr/>
        </p:nvGrpSpPr>
        <p:grpSpPr>
          <a:xfrm rot="19325340">
            <a:off x="8553503" y="2814909"/>
            <a:ext cx="1820699" cy="208908"/>
            <a:chOff x="8786516" y="3390630"/>
            <a:chExt cx="1820699" cy="20890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1125BC0-BFA8-42C3-8F4F-7FFB6563B5A7}"/>
                </a:ext>
              </a:extLst>
            </p:cNvPr>
            <p:cNvCxnSpPr>
              <a:cxnSpLocks/>
              <a:endCxn id="8" idx="6"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9AECA5-791A-4C84-B4AA-B7F38DEB9E12}"/>
                </a:ext>
              </a:extLst>
            </p:cNvPr>
            <p:cNvSpPr/>
            <p:nvPr/>
          </p:nvSpPr>
          <p:spPr>
            <a:xfrm>
              <a:off x="10398307" y="3390630"/>
              <a:ext cx="208908" cy="208908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F359562-7FDC-47DD-8706-5382F16BB08B}"/>
                  </a:ext>
                </a:extLst>
              </p:cNvPr>
              <p:cNvSpPr txBox="1"/>
              <p:nvPr/>
            </p:nvSpPr>
            <p:spPr>
              <a:xfrm>
                <a:off x="499918" y="1832488"/>
                <a:ext cx="30064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359562-7FDC-47DD-8706-5382F16B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18" y="1832488"/>
                <a:ext cx="300646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841D8C91-1C4C-4286-8811-F55089D02DD6}"/>
              </a:ext>
            </a:extLst>
          </p:cNvPr>
          <p:cNvSpPr/>
          <p:nvPr/>
        </p:nvSpPr>
        <p:spPr>
          <a:xfrm>
            <a:off x="8522717" y="3142269"/>
            <a:ext cx="713023" cy="713023"/>
          </a:xfrm>
          <a:prstGeom prst="arc">
            <a:avLst>
              <a:gd name="adj1" fmla="val 18126375"/>
              <a:gd name="adj2" fmla="val 0"/>
            </a:avLst>
          </a:prstGeom>
          <a:ln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E72EBC-755C-4BD3-9E29-75C7C8B74784}"/>
              </a:ext>
            </a:extLst>
          </p:cNvPr>
          <p:cNvGrpSpPr/>
          <p:nvPr/>
        </p:nvGrpSpPr>
        <p:grpSpPr>
          <a:xfrm rot="2274660" flipH="1">
            <a:off x="7133448" y="2790055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3D4EB8-8593-4190-A119-B762D1A08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839760-97EE-42C5-B1BB-E4C16FAD132E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98B09F-CE34-433D-9E73-82777A9A42C0}"/>
              </a:ext>
            </a:extLst>
          </p:cNvPr>
          <p:cNvCxnSpPr/>
          <p:nvPr/>
        </p:nvCxnSpPr>
        <p:spPr>
          <a:xfrm>
            <a:off x="10107402" y="2468933"/>
            <a:ext cx="0" cy="104473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66BF53-3577-4F22-8C43-6F0F5DA5DB43}"/>
                  </a:ext>
                </a:extLst>
              </p:cNvPr>
              <p:cNvSpPr txBox="1"/>
              <p:nvPr/>
            </p:nvSpPr>
            <p:spPr>
              <a:xfrm>
                <a:off x="9873884" y="3452507"/>
                <a:ext cx="4755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A66BF53-3577-4F22-8C43-6F0F5DA5D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884" y="3452507"/>
                <a:ext cx="475579" cy="52322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CA81F7-7A3D-4879-8843-C4E5E21AE1FD}"/>
              </a:ext>
            </a:extLst>
          </p:cNvPr>
          <p:cNvCxnSpPr/>
          <p:nvPr/>
        </p:nvCxnSpPr>
        <p:spPr>
          <a:xfrm>
            <a:off x="7436442" y="2468933"/>
            <a:ext cx="0" cy="105377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4485BF-46F4-4FD3-BAD0-8F3FA5C81F04}"/>
                  </a:ext>
                </a:extLst>
              </p:cNvPr>
              <p:cNvSpPr txBox="1"/>
              <p:nvPr/>
            </p:nvSpPr>
            <p:spPr>
              <a:xfrm>
                <a:off x="7007367" y="3441089"/>
                <a:ext cx="7432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C4485BF-46F4-4FD3-BAD0-8F3FA5C81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367" y="3441089"/>
                <a:ext cx="74328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FF6CE5-82C6-4881-8828-2111233558A6}"/>
              </a:ext>
            </a:extLst>
          </p:cNvPr>
          <p:cNvCxnSpPr/>
          <p:nvPr/>
        </p:nvCxnSpPr>
        <p:spPr>
          <a:xfrm>
            <a:off x="8736505" y="2413968"/>
            <a:ext cx="1370897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70C344-27DA-4EFD-BD94-0CB106059B44}"/>
              </a:ext>
            </a:extLst>
          </p:cNvPr>
          <p:cNvCxnSpPr/>
          <p:nvPr/>
        </p:nvCxnSpPr>
        <p:spPr>
          <a:xfrm>
            <a:off x="7417314" y="2413968"/>
            <a:ext cx="1370897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9ACBE7C-A221-4F61-A02F-CE3DBD586E74}"/>
                  </a:ext>
                </a:extLst>
              </p:cNvPr>
              <p:cNvSpPr txBox="1"/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8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9ACBE7C-A221-4F61-A02F-CE3DBD586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79" y="1929318"/>
                <a:ext cx="468269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/>
              <p:nvPr/>
            </p:nvSpPr>
            <p:spPr>
              <a:xfrm>
                <a:off x="6117379" y="1869099"/>
                <a:ext cx="137685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D0C2D86-973F-44B9-AAAA-09662560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379" y="1869099"/>
                <a:ext cx="137685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92F44997-C09B-4327-A211-E7D249E3E899}"/>
              </a:ext>
            </a:extLst>
          </p:cNvPr>
          <p:cNvSpPr/>
          <p:nvPr/>
        </p:nvSpPr>
        <p:spPr>
          <a:xfrm flipH="1">
            <a:off x="8265778" y="3210935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4FD4F5-2427-4857-9C66-0E86731C2F2D}"/>
                  </a:ext>
                </a:extLst>
              </p:cNvPr>
              <p:cNvSpPr txBox="1"/>
              <p:nvPr/>
            </p:nvSpPr>
            <p:spPr>
              <a:xfrm>
                <a:off x="7891334" y="3116010"/>
                <a:ext cx="34687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A4FD4F5-2427-4857-9C66-0E86731C2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334" y="3116010"/>
                <a:ext cx="346878" cy="461665"/>
              </a:xfrm>
              <a:prstGeom prst="rect">
                <a:avLst/>
              </a:prstGeom>
              <a:blipFill>
                <a:blip r:embed="rId13"/>
                <a:stretch>
                  <a:fillRect l="-5357" r="-410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49E8F208-C25B-4667-B55F-D550E5119DDF}"/>
              </a:ext>
            </a:extLst>
          </p:cNvPr>
          <p:cNvSpPr/>
          <p:nvPr/>
        </p:nvSpPr>
        <p:spPr>
          <a:xfrm>
            <a:off x="7823856" y="2769346"/>
            <a:ext cx="1813258" cy="1479732"/>
          </a:xfrm>
          <a:prstGeom prst="arc">
            <a:avLst>
              <a:gd name="adj1" fmla="val 13087134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483260F-3709-4270-A8EA-D956856DB74F}"/>
                  </a:ext>
                </a:extLst>
              </p:cNvPr>
              <p:cNvSpPr txBox="1"/>
              <p:nvPr/>
            </p:nvSpPr>
            <p:spPr>
              <a:xfrm>
                <a:off x="9544810" y="2982840"/>
                <a:ext cx="26678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180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°−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°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2483260F-3709-4270-A8EA-D956856D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10" y="2982840"/>
                <a:ext cx="2667897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66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08E16DE-ED7B-44A9-A7C5-C36E4FE1750B}"/>
                  </a:ext>
                </a:extLst>
              </p:cNvPr>
              <p:cNvSpPr txBox="1"/>
              <p:nvPr/>
            </p:nvSpPr>
            <p:spPr>
              <a:xfrm>
                <a:off x="147005" y="2452538"/>
                <a:ext cx="567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Previously, we had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08E16DE-ED7B-44A9-A7C5-C36E4FE17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05" y="2452538"/>
                <a:ext cx="5679200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1609" t="-10526" r="-1502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48B9335-9D48-493B-9F67-6B419CA1B6C6}"/>
                  </a:ext>
                </a:extLst>
              </p:cNvPr>
              <p:cNvSpPr txBox="1"/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Therefore</a:t>
                </a:r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𝐜𝐨𝐬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𝟏𝟖𝟎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sz="2400" b="1" i="0" dirty="0">
                    <a:latin typeface="Cambria Math" panose="02040503050406030204" pitchFamily="18" charset="0"/>
                  </a:rPr>
                </a:br>
                <a:r>
                  <a:rPr lang="en-US" sz="2400" b="1" i="0" dirty="0">
                    <a:latin typeface="Cambria Math" panose="020405030504060302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48B9335-9D48-493B-9F67-6B419CA1B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0" y="5259092"/>
                <a:ext cx="5514675" cy="830997"/>
              </a:xfrm>
              <a:prstGeom prst="rect">
                <a:avLst/>
              </a:prstGeom>
              <a:blipFill rotWithShape="0">
                <a:blip r:embed="rId16"/>
                <a:stretch>
                  <a:fillRect l="-1657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4836AC7-DEB2-42B2-BEF7-21C16F017F9D}"/>
                  </a:ext>
                </a:extLst>
              </p:cNvPr>
              <p:cNvSpPr txBox="1"/>
              <p:nvPr/>
            </p:nvSpPr>
            <p:spPr>
              <a:xfrm>
                <a:off x="839206" y="3733476"/>
                <a:ext cx="45073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,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836AC7-DEB2-42B2-BEF7-21C16F017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06" y="3733476"/>
                <a:ext cx="4507323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34594C-1071-43B0-A261-2A24012F8C21}"/>
                  </a:ext>
                </a:extLst>
              </p:cNvPr>
              <p:cNvSpPr txBox="1"/>
              <p:nvPr/>
            </p:nvSpPr>
            <p:spPr>
              <a:xfrm>
                <a:off x="863516" y="4277775"/>
                <a:ext cx="3791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180−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434594C-1071-43B0-A261-2A24012F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6" y="4277775"/>
                <a:ext cx="3791038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91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39" grpId="0"/>
      <p:bldP spid="38" grpId="0"/>
      <p:bldP spid="43" grpId="0"/>
      <p:bldP spid="51" grpId="0"/>
      <p:bldP spid="63" grpId="0" animBg="1"/>
      <p:bldP spid="65" grpId="0" animBg="1"/>
      <p:bldP spid="66" grpId="0"/>
      <p:bldP spid="67" grpId="0" animBg="1"/>
      <p:bldP spid="68" grpId="0"/>
      <p:bldP spid="69" grpId="0"/>
      <p:bldP spid="70" grpId="0"/>
      <p:bldP spid="71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109563" y="830585"/>
                <a:ext cx="610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(150°)</m:t>
                    </m:r>
                  </m:oMath>
                </a14:m>
                <a:r>
                  <a:rPr lang="en-US" sz="2400" dirty="0"/>
                  <a:t>in terms of acute angles.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3" y="830585"/>
                <a:ext cx="6101130" cy="461665"/>
              </a:xfrm>
              <a:prstGeom prst="rect">
                <a:avLst/>
              </a:prstGeom>
              <a:blipFill>
                <a:blip r:embed="rId2"/>
                <a:stretch>
                  <a:fillRect l="-159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7D441-7413-4C73-8806-8FF394843ECC}"/>
              </a:ext>
            </a:extLst>
          </p:cNvPr>
          <p:cNvGrpSpPr/>
          <p:nvPr/>
        </p:nvGrpSpPr>
        <p:grpSpPr>
          <a:xfrm rot="2274660" flipH="1">
            <a:off x="7625913" y="2783461"/>
            <a:ext cx="1871769" cy="254330"/>
            <a:chOff x="8786516" y="3354758"/>
            <a:chExt cx="1871769" cy="254330"/>
          </a:xfrm>
          <a:solidFill>
            <a:srgbClr val="C00000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704C67-4AF6-496C-AB35-7E57ED66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50000F-4EB9-405E-8602-77FCC34EB534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0DE17E81-A3E3-4EC7-83F3-A5DEA1FD6E50}"/>
              </a:ext>
            </a:extLst>
          </p:cNvPr>
          <p:cNvSpPr/>
          <p:nvPr/>
        </p:nvSpPr>
        <p:spPr>
          <a:xfrm>
            <a:off x="8387092" y="2773797"/>
            <a:ext cx="1813258" cy="1479732"/>
          </a:xfrm>
          <a:prstGeom prst="arc">
            <a:avLst>
              <a:gd name="adj1" fmla="val 13087134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57125-FEDE-49D1-83CB-BBC3DDDD1455}"/>
                  </a:ext>
                </a:extLst>
              </p:cNvPr>
              <p:cNvSpPr txBox="1"/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150°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157125-FEDE-49D1-83CB-BBC3DDDD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18" r="-138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ED118728-5968-433E-9034-9E9DB66465F0}"/>
              </a:ext>
            </a:extLst>
          </p:cNvPr>
          <p:cNvSpPr/>
          <p:nvPr/>
        </p:nvSpPr>
        <p:spPr>
          <a:xfrm flipH="1">
            <a:off x="8758305" y="3189303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/>
              <p:nvPr/>
            </p:nvSpPr>
            <p:spPr>
              <a:xfrm>
                <a:off x="6686062" y="3067250"/>
                <a:ext cx="19980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80°−150°</m:t>
                      </m:r>
                    </m:oMath>
                  </m:oMathPara>
                </a14:m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62" y="3067250"/>
                <a:ext cx="199805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43C261-CB78-48B6-BBA3-A26B6193A923}"/>
                  </a:ext>
                </a:extLst>
              </p:cNvPr>
              <p:cNvSpPr txBox="1"/>
              <p:nvPr/>
            </p:nvSpPr>
            <p:spPr>
              <a:xfrm>
                <a:off x="582367" y="1849845"/>
                <a:ext cx="4368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180°−150°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43C261-CB78-48B6-BBA3-A26B6193A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67" y="1849845"/>
                <a:ext cx="436805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A9666-0EE4-4930-B7BC-8004457602A2}"/>
                  </a:ext>
                </a:extLst>
              </p:cNvPr>
              <p:cNvSpPr txBox="1"/>
              <p:nvPr/>
            </p:nvSpPr>
            <p:spPr>
              <a:xfrm>
                <a:off x="53703" y="5855047"/>
                <a:ext cx="4198463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sz="2400" b="1" i="0" dirty="0">
                    <a:latin typeface="Cambria Math" panose="02040503050406030204" pitchFamily="18" charset="0"/>
                  </a:rPr>
                </a:br>
                <a:r>
                  <a:rPr lang="en-US" sz="2400" b="1" i="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2A9666-0EE4-4930-B7BC-80044576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" y="5855047"/>
                <a:ext cx="4198463" cy="830997"/>
              </a:xfrm>
              <a:prstGeom prst="rect">
                <a:avLst/>
              </a:prstGeom>
              <a:blipFill rotWithShape="0">
                <a:blip r:embed="rId8"/>
                <a:stretch>
                  <a:fillRect b="-1438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/>
              <p:nvPr/>
            </p:nvSpPr>
            <p:spPr>
              <a:xfrm>
                <a:off x="648795" y="2440710"/>
                <a:ext cx="3091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150°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95" y="2440710"/>
                <a:ext cx="30914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4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40" grpId="0"/>
      <p:bldP spid="41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8B28F4-7471-4A94-95BD-585D89A537FA}"/>
              </a:ext>
            </a:extLst>
          </p:cNvPr>
          <p:cNvSpPr txBox="1"/>
          <p:nvPr/>
        </p:nvSpPr>
        <p:spPr>
          <a:xfrm>
            <a:off x="0" y="-28398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/>
              <p:nvPr/>
            </p:nvSpPr>
            <p:spPr>
              <a:xfrm>
                <a:off x="53703" y="899144"/>
                <a:ext cx="61011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Express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os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(135°)</m:t>
                    </m:r>
                  </m:oMath>
                </a14:m>
                <a:r>
                  <a:rPr lang="en-US" sz="2400" dirty="0"/>
                  <a:t>in terms of acute angles.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79A3D4E-EF50-46CD-B220-D7440F257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" y="899144"/>
                <a:ext cx="6101130" cy="461665"/>
              </a:xfrm>
              <a:prstGeom prst="rect">
                <a:avLst/>
              </a:prstGeom>
              <a:blipFill>
                <a:blip r:embed="rId2"/>
                <a:stretch>
                  <a:fillRect l="-159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9C29011B-D55F-48DD-9695-EC65E43E63F0}"/>
              </a:ext>
            </a:extLst>
          </p:cNvPr>
          <p:cNvGrpSpPr/>
          <p:nvPr/>
        </p:nvGrpSpPr>
        <p:grpSpPr>
          <a:xfrm>
            <a:off x="6754780" y="729867"/>
            <a:ext cx="5205338" cy="5299093"/>
            <a:chOff x="6754780" y="729867"/>
            <a:chExt cx="5205338" cy="5299093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0F9390C-3396-44E6-874E-C305DF0284DD}"/>
                </a:ext>
              </a:extLst>
            </p:cNvPr>
            <p:cNvSpPr txBox="1"/>
            <p:nvPr/>
          </p:nvSpPr>
          <p:spPr>
            <a:xfrm>
              <a:off x="8916841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2060"/>
                  </a:solidFill>
                </a:rPr>
                <a:t>0</a:t>
              </a:r>
              <a:endParaRPr lang="en-AU" sz="2800" dirty="0">
                <a:solidFill>
                  <a:srgbClr val="002060"/>
                </a:solidFill>
              </a:endParaRP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D70E21A-4517-4589-8EDD-5BDB4BA0C36A}"/>
                </a:ext>
              </a:extLst>
            </p:cNvPr>
            <p:cNvGrpSpPr/>
            <p:nvPr/>
          </p:nvGrpSpPr>
          <p:grpSpPr>
            <a:xfrm>
              <a:off x="6754780" y="998367"/>
              <a:ext cx="5030593" cy="5030593"/>
              <a:chOff x="1345568" y="2144440"/>
              <a:chExt cx="3985436" cy="398543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19950F5-4218-4B2D-A934-5D687743CEA3}"/>
                  </a:ext>
                </a:extLst>
              </p:cNvPr>
              <p:cNvGrpSpPr/>
              <p:nvPr/>
            </p:nvGrpSpPr>
            <p:grpSpPr>
              <a:xfrm>
                <a:off x="1345568" y="2144440"/>
                <a:ext cx="3985436" cy="3985436"/>
                <a:chOff x="1345568" y="2144440"/>
                <a:chExt cx="3985436" cy="3985436"/>
              </a:xfrm>
            </p:grpSpPr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35C64012-A529-4938-82CA-57ADE9DD0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30B0CB7F-8858-487D-9FCE-5A31636E7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338286" y="2144440"/>
                  <a:ext cx="0" cy="3985436"/>
                </a:xfrm>
                <a:prstGeom prst="straightConnector1">
                  <a:avLst/>
                </a:prstGeom>
                <a:ln w="28575">
                  <a:headEnd type="stealth" w="lg" len="lg"/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6F3A8E0-47E1-4A5B-8E87-FA6E08887F18}"/>
                  </a:ext>
                </a:extLst>
              </p:cNvPr>
              <p:cNvSpPr/>
              <p:nvPr/>
            </p:nvSpPr>
            <p:spPr>
              <a:xfrm>
                <a:off x="1953890" y="2752762"/>
                <a:ext cx="2768792" cy="276879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75ADE143-CBE5-4B2D-B3C1-35149D1CFAFF}"/>
                    </a:ext>
                  </a:extLst>
                </p:cNvPr>
                <p:cNvSpPr txBox="1"/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75ADE143-CBE5-4B2D-B3C1-35149D1CF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3730" y="3460106"/>
                  <a:ext cx="386388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111E990-18D9-4A6A-9465-0C256EB3A3C1}"/>
                    </a:ext>
                  </a:extLst>
                </p:cNvPr>
                <p:cNvSpPr txBox="1"/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AU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111E990-18D9-4A6A-9465-0C256EB3A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3767" y="729867"/>
                  <a:ext cx="391004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2763C7-E104-47A6-BE64-6DFF8EA7DD14}"/>
                </a:ext>
              </a:extLst>
            </p:cNvPr>
            <p:cNvSpPr txBox="1"/>
            <p:nvPr/>
          </p:nvSpPr>
          <p:spPr>
            <a:xfrm>
              <a:off x="9783294" y="118128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1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52EDF4F-6718-4735-9276-4890A7C0A589}"/>
                </a:ext>
              </a:extLst>
            </p:cNvPr>
            <p:cNvSpPr txBox="1"/>
            <p:nvPr/>
          </p:nvSpPr>
          <p:spPr>
            <a:xfrm>
              <a:off x="6880577" y="1171006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2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F346473-1037-4F5E-9DA9-D6896F359032}"/>
                </a:ext>
              </a:extLst>
            </p:cNvPr>
            <p:cNvSpPr txBox="1"/>
            <p:nvPr/>
          </p:nvSpPr>
          <p:spPr>
            <a:xfrm>
              <a:off x="6971602" y="5109328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3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4A03CA-DE36-4725-85BC-99BB7C5F8D2B}"/>
                </a:ext>
              </a:extLst>
            </p:cNvPr>
            <p:cNvSpPr txBox="1"/>
            <p:nvPr/>
          </p:nvSpPr>
          <p:spPr>
            <a:xfrm>
              <a:off x="10062218" y="5178750"/>
              <a:ext cx="16131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solidFill>
                    <a:srgbClr val="FF0000"/>
                  </a:solidFill>
                </a:rPr>
                <a:t>Quadrant 4</a:t>
              </a:r>
              <a:endParaRPr lang="en-AU" sz="2400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37D441-7413-4C73-8806-8FF394843ECC}"/>
              </a:ext>
            </a:extLst>
          </p:cNvPr>
          <p:cNvGrpSpPr/>
          <p:nvPr/>
        </p:nvGrpSpPr>
        <p:grpSpPr>
          <a:xfrm rot="2274660" flipH="1">
            <a:off x="7625913" y="2783461"/>
            <a:ext cx="1871769" cy="254330"/>
            <a:chOff x="8786516" y="3354758"/>
            <a:chExt cx="1871769" cy="254330"/>
          </a:xfrm>
          <a:solidFill>
            <a:srgbClr val="00B050"/>
          </a:solidFill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9704C67-4AF6-496C-AB35-7E57ED6675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6516" y="3513664"/>
              <a:ext cx="1706230" cy="6852"/>
            </a:xfrm>
            <a:prstGeom prst="line">
              <a:avLst/>
            </a:prstGeom>
            <a:grpFill/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50000F-4EB9-405E-8602-77FCC34EB534}"/>
                </a:ext>
              </a:extLst>
            </p:cNvPr>
            <p:cNvSpPr/>
            <p:nvPr/>
          </p:nvSpPr>
          <p:spPr>
            <a:xfrm>
              <a:off x="10403955" y="3354758"/>
              <a:ext cx="254330" cy="25433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35" name="Arc 34">
            <a:extLst>
              <a:ext uri="{FF2B5EF4-FFF2-40B4-BE49-F238E27FC236}">
                <a16:creationId xmlns:a16="http://schemas.microsoft.com/office/drawing/2014/main" id="{0DE17E81-A3E3-4EC7-83F3-A5DEA1FD6E50}"/>
              </a:ext>
            </a:extLst>
          </p:cNvPr>
          <p:cNvSpPr/>
          <p:nvPr/>
        </p:nvSpPr>
        <p:spPr>
          <a:xfrm>
            <a:off x="8387092" y="2773797"/>
            <a:ext cx="1813258" cy="1479732"/>
          </a:xfrm>
          <a:prstGeom prst="arc">
            <a:avLst>
              <a:gd name="adj1" fmla="val 13087134"/>
              <a:gd name="adj2" fmla="val 0"/>
            </a:avLst>
          </a:prstGeom>
          <a:ln w="28575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157125-FEDE-49D1-83CB-BBC3DDDD1455}"/>
                  </a:ext>
                </a:extLst>
              </p:cNvPr>
              <p:cNvSpPr txBox="1"/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135°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157125-FEDE-49D1-83CB-BBC3DDDD1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838" y="2727638"/>
                <a:ext cx="346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7018" r="-1385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ED118728-5968-433E-9034-9E9DB66465F0}"/>
              </a:ext>
            </a:extLst>
          </p:cNvPr>
          <p:cNvSpPr/>
          <p:nvPr/>
        </p:nvSpPr>
        <p:spPr>
          <a:xfrm flipH="1">
            <a:off x="8758305" y="3189303"/>
            <a:ext cx="596554" cy="596554"/>
          </a:xfrm>
          <a:prstGeom prst="arc">
            <a:avLst>
              <a:gd name="adj1" fmla="val 18126375"/>
              <a:gd name="adj2" fmla="val 0"/>
            </a:avLst>
          </a:prstGeom>
          <a:ln>
            <a:solidFill>
              <a:srgbClr val="C00000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/>
              <p:nvPr/>
            </p:nvSpPr>
            <p:spPr>
              <a:xfrm>
                <a:off x="6686062" y="3072792"/>
                <a:ext cx="1862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80°−135°</m:t>
                      </m:r>
                    </m:oMath>
                  </m:oMathPara>
                </a14:m>
                <a:endParaRPr lang="en-AU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CE43354-1401-4093-90C6-7236B69E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62" y="3072792"/>
                <a:ext cx="186285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43C261-CB78-48B6-BBA3-A26B6193A923}"/>
                  </a:ext>
                </a:extLst>
              </p:cNvPr>
              <p:cNvSpPr txBox="1"/>
              <p:nvPr/>
            </p:nvSpPr>
            <p:spPr>
              <a:xfrm>
                <a:off x="837564" y="1642951"/>
                <a:ext cx="46197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os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135°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180°−135°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43C261-CB78-48B6-BBA3-A26B6193A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64" y="1642951"/>
                <a:ext cx="46197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72A9666-0EE4-4930-B7BC-8004457602A2}"/>
                  </a:ext>
                </a:extLst>
              </p:cNvPr>
              <p:cNvSpPr txBox="1"/>
              <p:nvPr/>
            </p:nvSpPr>
            <p:spPr>
              <a:xfrm>
                <a:off x="53703" y="5855047"/>
                <a:ext cx="4198463" cy="83099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𝟏𝟖𝟎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func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br>
                  <a:rPr lang="en-US" sz="2400" b="1" i="0" dirty="0">
                    <a:latin typeface="Cambria Math" panose="02040503050406030204" pitchFamily="18" charset="0"/>
                  </a:rPr>
                </a:br>
                <a:r>
                  <a:rPr lang="en-US" sz="2400" b="1" i="0" dirty="0">
                    <a:latin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𝟏𝟖𝟎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B72A9666-0EE4-4930-B7BC-800445760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3" y="5855047"/>
                <a:ext cx="4198463" cy="830997"/>
              </a:xfrm>
              <a:prstGeom prst="rect">
                <a:avLst/>
              </a:prstGeom>
              <a:blipFill rotWithShape="0">
                <a:blip r:embed="rId8"/>
                <a:stretch>
                  <a:fillRect b="-1438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/>
              <p:nvPr/>
            </p:nvSpPr>
            <p:spPr>
              <a:xfrm>
                <a:off x="903992" y="2233816"/>
                <a:ext cx="34072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os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135°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E0E4238-FBE5-4170-B396-16F9629BE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92" y="2233816"/>
                <a:ext cx="340727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3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  <p:bldP spid="40" grpId="0"/>
      <p:bldP spid="41" grpId="0"/>
      <p:bldP spid="43" grpId="0"/>
    </p:bld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22196</TotalTime>
  <Words>1585</Words>
  <Application>Microsoft Office PowerPoint</Application>
  <PresentationFormat>Widescreen</PresentationFormat>
  <Paragraphs>347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TAN Mei Yi [Harrisdale Senior High School]</cp:lastModifiedBy>
  <cp:revision>591</cp:revision>
  <dcterms:created xsi:type="dcterms:W3CDTF">2018-12-02T08:34:01Z</dcterms:created>
  <dcterms:modified xsi:type="dcterms:W3CDTF">2022-06-14T05:33:28Z</dcterms:modified>
</cp:coreProperties>
</file>