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4.xml" ContentType="application/inkml+xml"/>
  <Override PartName="/ppt/ink/ink5.xml" ContentType="application/inkml+xml"/>
  <Override PartName="/ppt/notesSlides/notesSlide3.xml" ContentType="application/vnd.openxmlformats-officedocument.presentationml.notesSlide+xml"/>
  <Override PartName="/ppt/ink/ink6.xml" ContentType="application/inkml+xml"/>
  <Override PartName="/ppt/ink/ink7.xml" ContentType="application/inkml+xml"/>
  <Override PartName="/ppt/notesSlides/notesSlide4.xml" ContentType="application/vnd.openxmlformats-officedocument.presentationml.notesSlide+xml"/>
  <Override PartName="/ppt/ink/ink8.xml" ContentType="application/inkml+xml"/>
  <Override PartName="/ppt/ink/ink9.xml" ContentType="application/inkml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notesSlides/notesSlide7.xml" ContentType="application/vnd.openxmlformats-officedocument.presentationml.notesSlide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notesSlides/notesSlide8.xml" ContentType="application/vnd.openxmlformats-officedocument.presentationml.notesSlide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notesSlides/notesSlide9.xml" ContentType="application/vnd.openxmlformats-officedocument.presentationml.notesSlide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notesSlides/notesSlide10.xml" ContentType="application/vnd.openxmlformats-officedocument.presentationml.notesSlide+xml"/>
  <Override PartName="/ppt/ink/ink53.xml" ContentType="application/inkml+xml"/>
  <Override PartName="/ppt/ink/ink54.xml" ContentType="application/inkml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92" r:id="rId2"/>
    <p:sldId id="318" r:id="rId3"/>
    <p:sldId id="319" r:id="rId4"/>
    <p:sldId id="340" r:id="rId5"/>
    <p:sldId id="338" r:id="rId6"/>
    <p:sldId id="341" r:id="rId7"/>
    <p:sldId id="345" r:id="rId8"/>
    <p:sldId id="350" r:id="rId9"/>
    <p:sldId id="351" r:id="rId10"/>
    <p:sldId id="346" r:id="rId11"/>
    <p:sldId id="333" r:id="rId12"/>
    <p:sldId id="334" r:id="rId13"/>
    <p:sldId id="335" r:id="rId14"/>
    <p:sldId id="337" r:id="rId15"/>
    <p:sldId id="347" r:id="rId16"/>
    <p:sldId id="352" r:id="rId17"/>
    <p:sldId id="348" r:id="rId18"/>
    <p:sldId id="349" r:id="rId19"/>
    <p:sldId id="28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83" d="100"/>
          <a:sy n="83" d="100"/>
        </p:scale>
        <p:origin x="60" y="21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7940" units="cm"/>
          <inkml:channel name="Y" type="integer" max="1014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608.13562" units="1/cm"/>
          <inkml:channelProperty channel="Y" name="resolution" value="610.843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7-18T06:56:36.771"/>
    </inkml:context>
    <inkml:brush xml:id="br0">
      <inkml:brushProperty name="width" value="0.21167" units="cm"/>
      <inkml:brushProperty name="height" value="0.21167" units="cm"/>
      <inkml:brushProperty name="color" value="#ED1C24"/>
      <inkml:brushProperty name="fitToCurve" value="1"/>
    </inkml:brush>
  </inkml:definitions>
  <inkml:trace contextRef="#ctx0" brushRef="#br0">301 2987 32 0,'-6'14'0'15,"1"0"-9"-15</inkml:trace>
  <inkml:trace contextRef="#ctx0" brushRef="#br0" timeOffset="166">434 2660 24 0,'-6'-3'0'0,"1"0"-23"15</inkml:trace>
  <inkml:trace contextRef="#ctx0" brushRef="#br0" timeOffset="-368">8 3855 56 0,'-2'14'0'16,"-4"8"0"-16,6-27 0 15,0-1-27-15</inkml:trace>
  <inkml:trace contextRef="#ctx0" brushRef="#br0" timeOffset="-325">37 3719 52 0,'0'0'0'16,"0"0"-3"-16,0-5 0 15,0-1-16-15</inkml:trace>
  <inkml:trace contextRef="#ctx0" brushRef="#br0" timeOffset="10211">482 2356 64 0,'-5'11'0'0,"-7"11"8"16,12-36 0-16,3-17 10 0,0 9 0 16,3-4-18-16,-1 4 0 15,4 2 24-15,-1 0 1 16,-2 1-27-16,0-1 1 15,-4 0 2-15,4 0 1 16,0 1 2-16,-1-1 0 16,1 0-3-16,0-16 1 15,-1-15 1-15,7 11 0 16,-1 4-2-16,-2 8 1 16,-1 5-2-16,-2 6 0 15,-3 3 1-15,-1 0 1 16,1 3-4-16,0-1 0 15,-3 1 2-15,3 0 1 16,0 2-1-16,0-2 1 16,2-3-10-16,1 0 0 15,2-3 8-15,1 0 0 16,-1-3-13-16,1 1 1 0,2 2 12 16,0-3 0-16,-2 0-3 15,2 1 1-15,1-4-6 16,-1 3 0-16,-3 3 9 15,4 3 0-15,-4 0 0 16,1 3 0-16,-1 3 0 16,2-4 0-16,-5 1 0 15,4 0 0-15,-1-3 0 16,1-9 0-16,2-5-1 16,-2 3 0-16,-1 2 1 0,1 0 0 15,-4 1-1-15,7-1 0 16,2 4-12-16,0 2 1 15,-3 0 11-15,1 0 1 16,-4-3 5-16,1 0 0 16,-1 4 3-16,1-1 0 15,-4 3 24-15,4-3 0 16,2 3-33-16,-2-1 1 16,-1 4 6-16,-2-3 1 15,-1 3-13-15,1-6 0 16,-3 0 7-16,3 0 0 15,-1 3 10-15,4-6 0 16,-1-2-7-16,1 2 1 16,-4 0-4-16,4-2 0 15,-1-4-11-15,1 4 1 16,2 2 1-16,1 0 0 16,2 3 9-16,-3 1 0 15,-2-1 4-15,2 0 0 0,-3 0-1 16,4 0 1-16,-4 3-4 15,6-6 1-15,0 0 10 16,1 1 1-16,-4-1-13 16,0 3 0-16,-2 0-1 15,-4 3 1-15,1 6 28 16,0-6 0-16,-1-3-30 16,1 0 0-16,3-3-4 15,3 0 0-15,5 3 5 0,-6 0 0 16,1 1-1-16,-4-10 1 15,1-2 1-15,-4 3 0 16,1 2-4-16,-3 3 0 16,0 1 3-16,-1 2 1 15,4 3 13-15,-3 0 1 16,0 2-14-16,0 4 0 16,-1-1-2-16,1 4 0 15,-3 2 0-15,0 3 1 16,0 0-10-16,0 0 0 15,0 0 6-15,-3 8 1 16,-2 4 10-16,-4 5 1 16,1 5-7-16,-6 3 0 15,-3 4 3-15,0 2 0 16,0 5-4-16,1-2 1 16,2 0 5-16,3-3 1 15,2 0-4-15,1-3 0 16,-1 0 13-16,4-2 0 0,-1-4-10 15,-2 1 0-15,-7 2-5 16,4-2 0-16,-3-4 2 16,0 1 0-16,0 3 2 15,2-4 1-15,4 4 18 16,-3-3 1-16,-1-1-16 16,-2 7 0-16,-6 2-8 15,0-3 0-15,1 3 3 16,-1 1 0-16,-3 2 23 0,3 0 0 15,-2 2-52-15,2 4 0 16,0 0 59-16,0 2 0 16,0 1-61-16,6 5 0 15,0 3 46-15,3-12 0 16,2-2-17-16,-2 0 0 16,-3-3 2-16,0 3 1 15,-2 2-4-15,5-5 1 16,3 0-2-16,-1-3 0 15,-2-2-24-15,2-1 1 16,1 1 58-16,-1 5 1 16,-2 2-36-16,2-4 0 15,-2-1 0-15,0 20 1 16,-1 16-2-16,1-10 1 16,0 0 1-16,-3-7 0 15,0-1-1-15,-1-10 1 16,1-2 0-16,3 5 0 0,0 4 1 15,2-7 0-15,1 1-1 16,-1-6 0-16,1 0 0 16,2 0 0-16,0 0 0 15,3-6 0-15,1 1 0 16,-4 7 0-16,-3 10 0 16,1 10 0-16,-1 12 0 0,1-11 0 15,-1-1 0-15,1-5 1 16,2-6-1-16,-2 1 0 15,-4-4 0-15,4-5 0 16,-1-6 0-16,1 0 1 16,-3 0-1-16,-1-2 1 15,1-1-1-15,2-2 0 16,4-1 0-16,-1-2 0 16,-2 0 0-16,-1 2 0 15,1 4-1-15,-1 5 1 16,1 8 0-16,-1-8 0 15,1 0 31-15,-1 9 0 16,3 5-58-16,0-9 0 16,-3 1 26-16,-2-6 1 15,0-3 32-15,-1-3 0 16,4 1-32-16,-1-6 0 16,1-1-34-16,2 4 0 15,1-1 34-15,-1 1 0 16,0-1 0-16,1-2 1 15,-1-3-2-15,0-3 1 16,3 0 15-16,1 0 0 0,-4-2-22 16,-3 5 0-16,1 2 31 15,-1 1 1-15,1 0-60 16,-1-1 1-16,1 1 36 16,-1 0 0-16,4 2-2 15,-1-2 0-15,-2 3 0 16,2-6 0-16,0 0 4 15,1-3 1-15,2-3 22 0,0-3 0 16,0 1-28-16,0-4 1 16,3-2-33-16,0-3 0 15,-2 6 33-15,2-6 0 16,-3-9 0-16,3 1 0 16,-3 0 0-16,3-4 0 15,3 1 0-15,0-6 0 16,2 0 0-16,-2 0 0 15,0-2 0-15,0 2 0 16,-3 3 0-16,3-1 0 16,-3 1 0-16,2 0 0 15,1-3 0-15,0 0 0 16,0-2 0-16,3-15 0 16,-1-8 0-16,1 11 0 15,-3 2 0-15,-1-2 0 16,1-2 0-16,0-15 0 15,3-9 0-15,-1-2 0 0,1-3-2 16,0 9 0-16,-1 2-16 16,1-3 0-16,0 4 24 15,5-1 0-15,0 3-11 16,4 3 1-16,2 0 0 16,-6 8 0-16,0 3 4 15,1-2 0-15,2-4-12 16,0 4 0-16,-3-1 22 15,4-19 1-15,-3-12-8 16,-1 14 0-16,-2 4-20 0,5 5 1 16,3 2 16-16,0 4 0 15,-3 0 0-15,3-1 0 16,-3-2 0-16,0 5 0 16,0 1 17-16,-2 2 0 15,-1 6-32-15,3-6 1 16,0 0 17-16,0-14 1 15,3-6 0-15,-5 1 0 16,-1-3-9-16,6 2 0 16,0 3 10-16,-3 6 0 15,0 6-18-15,1-1 0 16,-1 4 18-16,0-1 0 16,-3 3 9-16,0 0 1 15,1 1-32-15,-1 2 1 16,3 2 25-16,0 1 1 15,-2 3-11-15,2-6 1 16,0 0 0-16,0 3 1 0,-2-1-11 16,-1 1 0-16,-2-3 8 15,3-3 0-15,2 1 2 16,-3 4 0-16,1 4-1 16,2-3 1-16,3 0 15 15,-3 2 1-15,0 4-27 16,0-1 0-16,-3 1 11 15,4-1 0-15,-1 1 0 16,0-4 0-16,0-2 3 16,0 6 0-16,-2 2 2 0,-1 0 0 15,0 0-11-15,3 1 0 16,1-1 4-16,-1 3 0 16,0 0 1-16,0-3 0 15,0 1 1-15,0-7 0 16,3 1 19-16,3 0 1 15,6-4-20-15,-7 4 1 16,-4 0-10-16,-1-1 0 16,-6 1 9-16,4 0 0 15,2-4-6-15,3 1 0 16,4 3 16-16,-7 0 0 16,0 2-10-16,0-2 0 15,-3 2-3-15,4-5 0 16,2-3 4-16,0 6 1 15,-3 2-11-15,3 0 1 16,-3 7 8-16,0 1 1 0,-3 4-5 16,3 0 1-16,1 0 2 15,-1-1 0-15,3 1 1 16,0-3 0-16,0 0-1 16,3 0 1-16,2 0 6 15,4 0 1-15,-1 2-4 16,-2 4 0-16,0 2-12 15,-6 3 0-15,-3 1 19 16,0 2 0-16,0 0-20 16,0 0 0-16,0 2 9 0,1 1 0 15,-3 0-1-15,-4 0 1 16,1 0 23-16,-4 0 0 16,1-1-22-16,0 1 0 15,2 3-12-15,1 2 0 16,2 1 9-16,0-1 0 15,-2 1-2-15,2-1 0 16,1 1 27-16,-4-1 0 16,1 0-19-16,-1 1 1 15,-2-3-34-15,2 2 0 16,1 3 41-16,-1 3 0 16,4 0 7-16,-4 1 0 15,1-1-16-15,-1 0 0 16,-2-3 1-16,2 3 0 15,-2 3-2-15,2 0 1 16,4 0 1-16,-4-3 0 0,1 0-3 16,-1 0 0-16,-2 3 0 15,-1-3 0-15,1 3 0 16,-3-6 0-16,0 1 0 16,0-1 0-16,-1-3-17 15,1 1 0-15,3-1 24 16,0 1 1-16,-4-1 0 15,4 1 0-15,-3-4-8 16,3 4 0-16,-1-1 1 0,1 1 0 16,0-1-27-16,-1 0 0 15,1-2 42-15,0 3 1 16,2-1-15-16,1 0 0 16,-4 1-3-16,4 2 1 15,2 0 7-15,0 4 0 16,-2-1-32-16,5 2 1 15,0 4 49-15,0-3 1 16,-2-3-26-16,-1 0 1 16,0 3-1-16,4-3 1 15,0 0-1-15,2-2 0 16,0-1 0-16,-3 3 1 16,0 3-1-16,0 0 1 15,-3 3-1-15,1-4 0 16,-1 4 0-16,0-3 0 15,-2 0 0-15,2 0 0 16,-2-3-2-16,-1 0 1 16,1 3-35-16,-4-3 1 15,1 3 71-15,0-3 0 0,-1 3-35 16,1 0 0-16,3 0-36 16,-1 5 0-16,-2 4 67 15,5 16 0-15,3 14-32 16,-2-13 0-16,-4-4 0 15,0-5 0-15,-2-3 0 16,0-3 1-16,-1-5 0 16,1-1 1-16,0-2-2 0,-1 0 0 15,4-3 0-15,2 5 0 16,6 1 0-16,-3-1 0 16,-2 1 0-16,-1-4 0 15,0 1 0-15,-2-3 0 16,-1 0-38-16,1 0 0 15,-1 0 72-15,4 3 0 16,-1 2-59-16,0-2 1 16,-2 2 49-16,2-2 1 15,-2-3-25-15,0 0 1 16,0-3-2-16,-4 0 1 16,1 3-1-16,0 22 1 15,2 18-1-15,1-15 1 16,-1 0-1-16,1-5 0 15,-1-3 0-15,1-3 0 16,2-3 0-16,-3-5 0 16,1-4 0-16,2 9 0 15,1 3-13-15,-1-2 1 0,0-1 22 16,1 0 1-16,2-3-36 16,-3-2 1-16,0-1 49 15,1 4 1-15,2 2-24 16,3 3 1-16,3 3-3 15,-3-9 0-15,-3-2 0 16,0 8 0-16,0 5-1 16,0-8 1-16,-2-2 0 15,2 2 0-15,3 0 0 0,0 9 0 16,3 2 0-16,-6-8 0 16,-3-5 0-16,0-4 1 15,-2 1-1-15,-1-6 0 16,1 0 0-16,-1 5 0 15,-2 3 36-15,3-2 1 16,-4 2-42-16,5-5 1 16,1-3 2-16,0 0 1 15,-2 0 2-15,-1-3 0 16,1 0-1-16,-3 6 0 16,-1 5 1-16,1 0 0 15,0 1-1-15,2 2 1 16,3 3-1-16,1-3 1 15,-1 0-1-15,-3 1 1 16,-2-4-1-16,3 0 0 16,-4 1 0-16,7-1 0 15,-1 0 32-15,0-2 1 16,-2-3-61-16,-1 5 0 0,-2 6 28 16,0-6 0-16,-1 1 24 15,1 2 1-15,-3 0-47 16,2 0 0-16,-2 3 22 15,3 0 0-15,0 3 17 16,2-3 0-16,3 0-34 16,1 3 0-16,2 0 22 0,-3-3 1 15,-2-3 4-15,2 6 0 16,-2 0-23-16,2-3 1 16,-3-3 10-16,1 0 1 15,-3 3 0-15,-1-6 0 16,-2 1 0-16,0 2 0 15,-3 4 22-15,6 7 0 16,-1 6-41-16,1-5 1 16,-1-4 18-16,1 4 0 15,3 2 24-15,-1-5 1 16,-2-1-49-16,-1-5 1 16,-2 0 46-16,3 12 0 15,0 5-42-15,-1-9 0 16,1 0 35-16,0 1 1 15,-1-3-16-15,1-1 0 16,-3-2 1-16,2 0 0 16,1-3-11-16,0 5 0 15,-1 4 18-15,1-3 0 16,3-4-21-16,0 7 1 0,-3 2 11 16,-1-2 0-16,1-4-1 15,0 6 1-15,2 6 0 16,1-3 0-16,-1-2 0 15,1-4 1-15,-4-2-1 16,4-1 1-16,2-2-1 16,1 0 1-16,-4-3 0 15,3 9 0-15,-2 2 0 16,2-6 0-16,-2 1 0 16,5 3 0-16,0-1 0 15,-3 0 0-15,1 1 0 0,-1 8 0 16,3 3 0-16,-3-6 0 15,-2-3 0-15,-1 0 0 16,1-2 0-16,-1-1 0 16,1-2 0-16,-1 2 0 15,1 3 0-15,-1 1 0 16,1-1 0-16,-1-5 0 16,4-1 0-16,-1-2 0 15,-2-3 0-15,5 6 0 16,6 5 0-16,-3-3 0 15,-3 4 0-15,0 2 0 16,-3 5 0-16,0-10 0 16,-2-3 4-16,2-1 0 15,1 4-6-15,-1-9 1 16,0-3 0-16,1 6 0 16,0 2 5-16,-1 1 1 0,1 0-7 15,-1-4 0-15,-3 1 1 16,4 0 1-16,2-3-1 15,0 0 0-15,3 3 0 16,-3 0 0-16,-2 2 1 16,5 7 0-16,2 2-1 15,-4-3 1-15,-4 0-1 16,3-2 1-16,-3-4-1 16,3-2 1-16,-2-6 0 0,2 0 0 15,0-2 0-15,0-1 0 16,-2-2 0-16,-1 2 0 15,0 3 0-15,1-2 0 16,-4 2 0-16,3-6 0 16,-2-5 0-16,2 6 0 15,1 2 27-15,-1-2 0 16,0-4-54-16,1 1 0 16,-1-3 27-16,0-3 0 15,-2-3-37-15,-1 1 1 16,-2-1 42-16,2 0 0 15,-2-2-7-15,5 2 0 16,3 3 0-16,-1 0 0 16,-2 3 29-16,0 0 0 15,-2 0-60-15,5 0 0 16,6 2 31-16,-3-4 0 0,-3-1 14 16,-3-3 1-16,1-3-21 15,-4 1 1-15,1-4 3 16,-1 1 0-16,-2 3 25 15,2-4 1-15,1 1-47 16,5-1 1-16,0-2 22 16,0 0 0-16,1 3 2 15,-1-3 0-15,-3-1-1 16,0-2 0-16,-2 0-42 0,5-5 0 16,3-1 78-16,0 0 0 15,0-2-37-15,0 0 1 16,0-4-24-16,-3 4 1 15,-3-1 41-15,1 1 0 16,-4 2-16-16,4-2 0 16,-1-1-34-16,0-5 0 15,1 0 64-15,2-3 0 16,0 0-31-16,0-2 0 16,-3-1 0-16,4 0 0 15,-3-2-1-15,2-1 1 16,0 1-2-16,-3-1 1 15,-2 3-10-15,2 3 0 16,-2 0 13-16,2 3 0 16,0 3 0-16,4-3 1 15,-1 0-1-15,0-3 0 16,-3-3-4-16,1 1 1 16,-1 2 1-16,3-3 0 15,0-3-1-15,0 4 1 0,3 2 0 16,3-3 0-16,3-2-1 15,-6 2 1-15,0 0-1 16,0 0 1-16,-3-2-1 16,3-4 0-16,-3 1 0 15,0-6 1-15,0-3-1 16,1 0 0-16,-1 1 1 16,3-4 1-16,0 0-2 15,0 4 0-15,1-1 0 0,-1 3 0 16,-3 5 0-16,0 1 0 15,-3 0 0-15,6-1 0 16,0-2 0-16,0 3 0 16,0 2 1-16,0 1 0 15,-3 2-1-15,3-3 0 16,-2-2 8-16,-1 0 1 16,-3-1 6-16,3-8 0 15,-2-5-24-15,2 2 0 16,-3-2 9-16,3-1 0 15,3-2 0-15,-3 6 1 16,1 2-8-16,-1 3 1 16,-3 3 27-16,3 2 0 15,-3 1-54-15,1 2 0 16,-4 6 33-16,1 0 0 16,-4 3 0-16,1 3 1 15,0 3-1-15,-1 2 0 16,-2 3 1-16,3 0 0 0,-3 1-1 15,-3 2 0-15,5-3 0 16,-5 3 1-16,6-6 31 16,-6 6 0-16,6-6-60 15,-6 6 0-15,5-8 32 16,-2 2 1-16,0 1-1 16,0-1 0-16,0-2-6 0,0-1 0 15,-1 1 0-15,1 2 0 16,0 0 0-16,-3 6 0 15,3-5 2-15,-3 5 0 16,0 0-1-16,0 0 1 16,0 0-1-16,0 0 0 15,6-6 17-15,-6 6 1 16,2-5-15-16,-2 5 0 16,3-9-22-16,3 1 0 15,0-1 33-15,3-2 0 16,2 0-18-16,1-1 0 15,-4-2 4-15,4 0 1 16,-4 0-1-16,1-3 0 16,-4 0 13-16,-2 0 1 15,0-2-32-15,0-7 1 16,2-2 28-16,-2-3 0 16,0 0-16-16,0-3 0 15,-3-2 4-15,3 5 0 0,-3 0 20 16,3 0 0-16,2 3-33 15,1 2 0-15,-1 4 12 16,1-4 1-16,0 4 0 16,-1-4 0-16,1-2 25 15,0 0 1-15,-1 3-45 16,1-1 0-16,0 4 18 16,-1-6 1-16,4-1 35 15,-1-2 1-15,1 0-70 0,-3-2 0 16,-4-1 70-16,1 0 0 15,0-3-36-15,0-2 0 16,3-1-32-16,-1 4 0 16,4-1 34-16,-1 3 0 15,1 3 36-15,-1 0 0 16,1 3-70-16,2-3 0 16,0 0 34-16,1-6 0 15,2 1 0-15,-3 2 0 16,1 3 0-16,-4 3 1 15,1 2 4-15,-1 1 1 16,1 0 0-16,2-3 0 16,3-1-12-16,0-2 0 15,0-2 34-15,0-4 0 16,3-3-62-16,-2-2 0 16,-4-3 68-16,-3 6 0 15,1 5-42-15,-1 3 0 16,1 3-17-16,0 2 1 15,3 4 24-15,-1 2 0 0,-2 6 34 16,2-11 1-16,0-9-50 16,1 8 0-16,-4 1 14 15,1 5 1-15,-4 3-16 16,4 0 1-16,-4 3 14 16,4-2 1-16,2-1-1 15,1 0 1-15,-4 3-5 16,3-3 1-16,-2 2 3 0,2 1 1 15,-2-1-1-15,2 1 0 16,0 0 1-16,3 3 0 16,1 0 0-16,-4 2 0 15,0 4 0-15,-2 2 0 16,-6 0-1-16,-3 3 1 16,5 3 0-16,-2 2 0 15,-3 1 0-15,3 3 1 16,-3 2-1-16,3 3 0 15,-3 0 2-15,3 0 0 16,-3 0-2-16,0 1 1 16,0-3-1-16,0-1 0 15,0 0 35-15,0 0 1 16,-3 3-70-16,-3 6 0 16,-2 3 38-16,-1-4 1 15,1 4 18-15,-1-3 1 16,1-1-49-16,-1 4 1 15,3 5 53-15,1-3 0 0,2 4-29 16,-6 4 0-16,-5 4-16 16,3 0 1-16,2 2 22 15,1 6 0-15,0 3-5 16,-1-8 0-16,3-7-23 16,1 4 0-16,-1-3 47 15,0 0 0-15,4 0-52 16,-1-3 0-16,-3-3 48 0,3 3 1 15,0 3-35-15,-2 2 0 16,-7 4 6-16,4-7 1 16,-3 1 20-16,-1 3 0 15,1 2-14-15,0-2 1 16,-4 0-1-16,-2-1 0 16,-3 4-1-16,3-4 1 15,2 1-1-15,4-6 1 16,0 0-1-16,-3 0 1 15,-3-3-6-15,2-2 0 16,1-4 7-16,0 1 0 16,3-1 0-16,0 4 0 15,-4 2-2-15,-2 0 1 16,0 0-1-16,3 0 1 16,0 3-1-16,3 0 1 15,-1 0-1-15,1 0 0 16,3 0-24-16,-7 6 1 15,1 2 44-15,0-2 0 0,3 2-20 16,-1-2 0-16,-2 0-1 16,3-4 1-16,2-2-1 15,1 0 1-15,-3 0-1 16,2-2 1-16,1-1-1 16,-1 0 1-16,4-3-22 15,-1 4 0-15,0 2 37 16,-2-3 1-16,-6 0-15 15,2-6 0-15,4 1-1 16,-1 5 1-16,-2 3-1 0,4-3 0 16,2 3-22-16,-1 3 0 15,0 6 37-15,-2-4 1 16,-1 4-16-16,1-4 1 16,-1 1-1-16,1-6 0 15,2 0-22-15,-2-3 0 16,-4 0 19-16,1-5 1 15,0-1 1-15,-1-2 0 16,-2 0 0-16,3-3 0 16,2 0 22-16,1 2 0 15,-3 7-22-15,2-4 1 16,1-2-1-16,-1 0 1 16,-2-3-1-16,2 0 1 15,1-3-24-15,-1 3 1 16,-2 0 20-16,0-1 0 15,-1-1 29-15,1-1 0 16,2-3-29-16,1 3 1 0,-3 3-31 16,-1 3 0-16,1 2 56 15,0-2 1-15,-1-3-24 16,1 3 1-16,2-1-2 16,-2 4 0-16,0-1-13 15,-1 1 1-15,4-1 27 16,-3 1 1-16,-1 0-39 15,-2-1 1-15,0 1 20 16,0-1 1-16,0 1 1 0,0-1 0 16,1 1-1-16,2-3 1 15,0-4 9-15,-1 1 1 16,1 3 2-16,0 0 1 16,2 0-32-16,1-1 1 15,-1-2 16-15,1 0 0 16,-4 0-3-16,4-3 1 15,-1 0 4-15,1 0 0 16,-1 3-1-16,-2 0 0 16,-6 3-1-16,3-3 1 15,0-3-4-15,-1 0 0 16,4 0-27-16,0 0 0 16,0 0 42-16,-1 0 0 15,4-3-8-15,-6 4 0 16,-3 1-20-16,2-1 0 15,1-4 18-15,0-3 0 0,-3-5-1 16,0-3 1-16,0 0 0 16,-6-6 0-16,-5 1-1 15,5-1 1-15,4 3 0 16,2 3 0-16,2 0 9 16,-2 3 0-16,0 3-6 15,0-1 0-15,-3 1 4 16,6 0 0-16,-1 2-17 15,4 1 0-15,3-1 11 16,2-2 0-16,0-3-5 16,6-3 1-16,-5 8-17 0,7 0 0 15,4 4 20-15,0-1 0 16,-1 3 0-16,1-3 0 16,0 1-27-16,8-7 0 15,9-2 23-15,-4-3 1 16,-2-6-4-16,3-2 0 15,-2-3 6-15,2-3 1 16,0-6-8-16,5-3 1 16,1-2 6-16,-6 2 1 15,-3 4 0-15,-3-1 0 16,0 0 1-16,-3 1 1 16,-2 2 0-16,2-3 1 15,0 3-2-15,1 0 1 16,-1 0 28-16,0 0 0 15,1-2-25-15,2-7 0 16,0-2-10-16,6 3 1 16,2-1 5-16,-5 4 1 0,0 2 11 15,-2-2 1-15,-4 2-13 16,3-6 1-16,3-2 1 16,-3-3 0-16,0 0-1 15,3-5 1-15,3-4-3 16,-3 1 0-16,0 2 0 15,1-2 0-15,-1-1 42 16,0 4 1-16,3-1-53 16,-3 3 0-16,0 6-18 0,0-6 0 15,0-3 72-15,-3 1 0 16,0-1-47-16,3 1 0 16,0-1 3-16,0 0 0 15,0 3-1-15,0-8 1 16,0-3 0-16,3-8 0 15,3-4 1-15,-6 1 0 16,-3 2-2-16,-3 4 1 16,0-1-1-16,1 3 0 15,-1 0 1-15,0 6 0 16,4 5 0-16,-4 3 0 16,0 6-1-16,1 0 0 15,2 0-1-15,3 0 1 16,0-3 1-16,5-3 0 15,2-3 0-15,-1-2 0 16,-3-6 0-16,-3-1 0 16,0-1 0-16,-3 2 0 15,-3 2 0-15,3 4 0 0,-3-1 0 16,1-2 0-16,-1-3 0 16,-2 6 0-16,-1 5 0 15,1 0 0-15,2 3 0 16,-3 3 0-16,-2 2 0 15,3 1 0-15,2 0 1 16,0 2 1-16,-2 1-2 16,-1-1 0-16,1 0 0 15,-4-2 0-15,1 0 1 0,0 2 0 16,2 1-37-16,1-7 0 16,2 1 76-16,-2 3 0 15,-1 2-76-15,-2-2 0 16,-1 2 70-16,1-2 0 15,0 3-34-15,-1-7 0 16,1 1-10-16,3 0 0 16,-1-3 14-16,-2 0 1 15,-1-3-12-15,1 9 1 16,0 2 6-16,2 4 1 16,3-1-1-16,1-3 0 15,-1 1-35-15,3-6 1 16,0-1 82-16,1 4 0 15,-4 0-63-15,4-1 0 16,-4 4 15-16,4-6 1 16,-4-6 2-16,0 6 1 15,-2-1-9-15,-1-2 0 16,-2 0 6-16,0 0 0 0,-1 3-27 16,1 3 0-16,-3 2 17 15,2 1 0-15,1 2-85 16,3-3 0-16,-1 4 32 15,1-4 0-15,-1 1 50 16</inkml:trace>
</inkml:ink>
</file>

<file path=ppt/ink/ink10.xml><?xml version="1.0" encoding="utf-8"?>
<inkml:ink xmlns:inkml="http://www.w3.org/2003/InkML">
  <inkml:definitions/>
  <inkml:traceGroup>
    <inkml:annotationXML>
      <emma:emma xmlns:emma="http://www.w3.org/2003/04/emma" version="1.0">
        <emma:interpretation id="{350F4EB9-75D1-439A-81DD-ADE2617F7FBA}" emma:medium="tactile" emma:mode="ink">
          <msink:context xmlns:msink="http://schemas.microsoft.com/ink/2010/main" type="writingRegion" rotatedBoundingBox="16733,8801 16844,8664 16948,8748 16836,8885"/>
        </emma:interpretation>
      </emma:emma>
    </inkml:annotationXML>
  </inkml:traceGroup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6-22T04:22:02.911"/>
    </inkml:context>
    <inkml:brush xml:id="br0">
      <inkml:brushProperty name="width" value="0.03528" units="cm"/>
      <inkml:brushProperty name="height" value="0.03528" units="cm"/>
      <inkml:brushProperty name="color" value="#3165BB"/>
      <inkml:brushProperty name="fitToCurve" value="1"/>
    </inkml:brush>
    <inkml:brush xml:id="br1">
      <inkml:brushProperty name="width" value="0.09333" units="cm"/>
      <inkml:brushProperty name="height" value="0.09333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54F24125-48EB-423D-A571-D4B5FC39FCCB}" emma:medium="tactile" emma:mode="ink">
          <msink:context xmlns:msink="http://schemas.microsoft.com/ink/2010/main" type="writingRegion" rotatedBoundingBox="15244,6575 15082,15164 13921,15143 14083,6553"/>
        </emma:interpretation>
      </emma:emma>
    </inkml:annotationXML>
    <inkml:traceGroup>
      <inkml:annotationXML>
        <emma:emma xmlns:emma="http://www.w3.org/2003/04/emma" version="1.0">
          <emma:interpretation id="{6679E2B1-84EC-4E5E-B285-62C0A9ACA1EF}" emma:medium="tactile" emma:mode="ink">
            <msink:context xmlns:msink="http://schemas.microsoft.com/ink/2010/main" type="paragraph" rotatedBoundingBox="15244,6575 15082,15164 13921,15143 14083,655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1A68070-6D07-4B73-A52F-18E0CC935451}" emma:medium="tactile" emma:mode="ink">
              <msink:context xmlns:msink="http://schemas.microsoft.com/ink/2010/main" type="line" rotatedBoundingBox="15244,6575 15082,15164 13921,15143 14083,6553"/>
            </emma:interpretation>
          </emma:emma>
        </inkml:annotationXML>
        <inkml:traceGroup>
          <inkml:annotationXML>
            <emma:emma xmlns:emma="http://www.w3.org/2003/04/emma" version="1.0">
              <emma:interpretation id="{166C654C-05D8-4D9F-9A41-F46DF79AAA1E}" emma:medium="tactile" emma:mode="ink">
                <msink:context xmlns:msink="http://schemas.microsoft.com/ink/2010/main" type="inkWord" rotatedBoundingBox="14713,6565 14706,6957 14440,6952 14447,6560"/>
              </emma:interpretation>
              <emma:one-of disjunction-type="recognition" id="oneOf0">
                <emma:interpretation id="interp0" emma:lang="en-AU" emma:confidence="0">
                  <emma:literal>N</emma:literal>
                </emma:interpretation>
                <emma:interpretation id="interp1" emma:lang="en-AU" emma:confidence="0">
                  <emma:literal>n</emma:literal>
                </emma:interpretation>
                <emma:interpretation id="interp2" emma:lang="en-AU" emma:confidence="0">
                  <emma:literal>a</emma:literal>
                </emma:interpretation>
                <emma:interpretation id="interp3" emma:lang="en-AU" emma:confidence="0">
                  <emma:literal>W</emma:literal>
                </emma:interpretation>
                <emma:interpretation id="interp4" emma:lang="en-AU" emma:confidence="0">
                  <emma:literal>M</emma:literal>
                </emma:interpretation>
              </emma:one-of>
            </emma:emma>
          </inkml:annotationXML>
          <inkml:trace contextRef="#ctx0" brushRef="#br0">-2313-2089 403,'0'0'36,"0"-4"-36,0-4 0,0 8 0,0 0 195,0 0 32,-5-8 6,5 8 2,0-4-93,0 4-18,0 0-4,5-4-1,-5 4-19,0 0-3,0-9-1,0 9 0,0 0-24,9-4-6,-9 4-1,9-4 0,0 0-31,-9 4-6,4-4-2,10 4 0,-5 4-8,0-4-2,-9 0 0,14 4 0,-5 0 5,0 0 1,-9-4 0,14 9 0,-5-1-22,-9-8 0,9 4 0,0 8 0,-9-12 0,5 8 0,-5-8 0,4 16 0,1-4 0,-10-4 0,1 9 0,-1-5 0,5 0 0,-9 4-12,0-4 12,0 0-12,4 4-8,-8 5-1,-1-5-1,0 4 0,5-8 2,0 4 0,-5-3 0,5 3 0,0-8 9,5 4 3,-5-4 0,4 0 0,5-8 8,0 0 0,0 0 0,0 0 0,0 8 12,0-8 5,0 0 1,0 0 0,0 12 14,5-3 4,-5-9 0,9 8 0,0-4 1,0 0 1,-9-4 0,14 4 0,-5-4 2,4 4 0,6-4 0,-6 0 0,1 0-9,0-4-2,-1 4 0,1 0 0,4 0-19,-4 0-10,-5-4 10,0 4-10,5-4 0,-5 0-13,0 0 1,4 4 0,-3-4-130,-10 4-26</inkml:trace>
        </inkml:traceGroup>
        <inkml:traceGroup>
          <inkml:annotationXML>
            <emma:emma xmlns:emma="http://www.w3.org/2003/04/emma" version="1.0">
              <emma:interpretation id="{B9D83794-71D7-41C2-B211-16BE918C7670}" emma:medium="tactile" emma:mode="ink">
                <msink:context xmlns:msink="http://schemas.microsoft.com/ink/2010/main" type="inkWord" rotatedBoundingBox="15167,10657 15082,15164 13921,15143 14006,10635"/>
              </emma:interpretation>
              <emma:one-of disjunction-type="recognition" id="oneOf1">
                <emma:interpretation id="interp5" emma:lang="en-AU" emma:confidence="0">
                  <emma:literal>3 in.</emma:literal>
                </emma:interpretation>
                <emma:interpretation id="interp6" emma:lang="en-AU" emma:confidence="0">
                  <emma:literal>-in</emma:literal>
                </emma:interpretation>
                <emma:interpretation id="interp7" emma:lang="en-AU" emma:confidence="0">
                  <emma:literal>-in.</emma:literal>
                </emma:interpretation>
                <emma:interpretation id="interp8" emma:lang="en-AU" emma:confidence="0">
                  <emma:literal>Min</emma:literal>
                </emma:interpretation>
                <emma:interpretation id="interp9" emma:lang="en-AU" emma:confidence="0">
                  <emma:literal>min</emma:literal>
                </emma:interpretation>
              </emma:one-of>
            </emma:emma>
          </inkml:annotationXML>
          <inkml:trace contextRef="#ctx0" brushRef="#br0" timeOffset="13184.76">-2332 3908 288,'0'0'25,"0"0"-25,-4 9 0,4-1 0,0 4 388,-5-4 72,5-8 14,5 16 3,-5-4-277,4 4-55,-4 1-11,0 3-2,0 0-64,5 4-12,-5 5-2,0-1-1,4 4-53,1 1 0,-5-1 0,5 0-8,-5-3 8,4-1 0,1-4 0,-1 1 0,1-5-196,4 4-43</inkml:trace>
          <inkml:trace contextRef="#ctx0" brushRef="#br0" timeOffset="12978.81">-2801 4184 1807,'0'0'80,"0"0"16,0 0-76,0 0-20,0 0 0,0 0 0,0 0 100,0 0 16,0 0 3,0 0 1,0 0-56,0 0-12,10 0-1,3 0-1,1 0-6,0 4-2,-1-4 0,1 4 0,-1 0-25,1 0-5,0-4 0,-1 4-1,10-4-11,-9 4-12,-5-4 2,5 0 1,-1 0-112,-4 0-23,5-4-4,0 0-848</inkml:trace>
          <inkml:trace contextRef="#ctx0" brushRef="#br1" timeOffset="108997.29">-1740 4026 518,'0'0'23,"0"0"5,0 0-28,0 0 0,0 0 0,0 0 0,5-8 159,-5 8 26,0 0 6,0 0 1,0 0-100,0 0-20,0 0-4,0 0-1,0 0-31,0 0-7,0 0-1,0 0 0,0 0-12,0 0-2,0 0-1,0 0 0,0 0-2,4 12-1,-4 4 0,0-4 0,0 0-10,0 0 0,-4-3 0,-1-1 8,1-4-8,-5 4 0,9-8 0,-5 0 0,-4 4 0,9-4 0,-9 0 0,9 0 0,-9-4 0,9 4 0,-5-8 0,5 4 0,-4-4 0,4 8 10,-5-4-10,5 4 10,5-9 0,-5 9 0,0-8 0,0 8 0,4-8 0,-4 8 0,9-8 0,-9 8 0,0 0 7,9-4 2,-4 0 0,4-4 0,-4-8-2,4 4 0,0-1 0,0 9 0,-5 0-2,6 4-1,-6-4 0,-4 4 0,9-4 0,-9 4 0,0 0 0,0 0 0,0 0-2,0 0-1,0 0 0,0 0 0,0 0 0,0 16 0,-4 5 0,4-1 0,-5-4-11,1-4 10,4 0-10,-5 1 10,0-9-10,5-4 0,-9 8 0,9-8 8,0 0-8,0 0 0,-9-4 0,9 4 0,-4-4 0,4-4 0,-9-1 0,9 1 8,0 0-8,0 8 0,0-12 0,0 12 0,0-8 0,4 4 0,-4 4-9,9-8 9,-9 8 0,5-8 0,4 4 0,0 0 0,0 0 0,0 0 0,-4-9 0,4 5 0,0 4 8,0 4 0,-4-12-8,-1 12 12,-4 0-2,0 0-1,9-4 0,-9 4 0,0 0-1,0 0 0,0 0 0,5 12 0,-5 0 4,0-12 1,0 0 0,0 8 0,-5 5-5,1-1 0,-1 4-8,1 0 12,-1-4-12,-4 0 9,4-8-9,-4 1 8,5-1-8,-5-4 0,0-4 0,9 4 8,-5-5-8,0-3 0,1 0 0,-1 0 0,5 8 0,-4-8-11,-1-4 11,5 12-8,0 0 8,0 0-13,0 0 5,0-8 8,0-4-124,0 0-16</inkml:trace>
          <inkml:trace contextRef="#ctx0" brushRef="#br0" timeOffset="10510.56">-1735 2144 288,'4'-41'25,"-4"29"-25,0 12 0,0 0 0,0 0 236,0 0 43,0 0 8,0 0 1,0 0-112,0 0-22,0 0-5,0 0-1,0 0-45,0 0-10,0 0-1,0 0-1,0 0 0,0 0 0,0 0 0,0 0 0,0 0-44,0 0-9,0 0-2,0 0 0,0 0-19,0 0-4,0 0-1,0 0 0,0 0-4,0 0-8,-4 12 11,-1 1-11,5-13 8,0 0-8,-4 8 0,-5-4 0,-1 4 0,6-4 0,4-4 8,0 0-8,-9 4 0,9-4 0,-9-4 8,4-4-8,1 0 0,-1 0 0,5 0 0,0-1 0,0 1 0,0 0 0,5 0 0,-1 0 0,1 0 0,-1 4 0,1 0 12,4-4-12,-5 0 11,6 4-11,-10 4 10,0 0-10,9-4 16,0 0-4,0 0 0,-5-1 0,-4 5 0,10 0 0,3-4 0,-13 4 0,0 0-4,5 4-8,-5-4 11,0 0-11,9 9 11,-5-1-11,-4-8 10,5 12-10,-5 8 8,0-4-8,-5-4 0,1 0 0,-1 9 0,1-9 8,-1-4-8,-4 0 0,5-4 0,-1 4 0,0 0 0,5-8 0,-9-4 0,9 4 0,-9 4 0,9-4 0,0 0-11,0 0 11,0 0-10,0 0 10,0 0-8,0-8 8,0-4 0,0 0-9,0-4 9,5 0 0,-1 3 0,-4 1 0,5 0 13,-1 0-1,6 0-1,-1 0 0,-5 0 2,5 3 1,0-3 0,1 4 0,-1-4 23,4 4 5,-4 0 1,1 4 0,-1-4-43,0 8-20,-9 0 1,0 0 1,0 0 18,4 12 11,1 4-2,-5 0 0,4 0-21,-4 9-5,-4-1-1,4-4 0,-5-8-133,5 5-26</inkml:trace>
          <inkml:trace contextRef="#ctx0" brushRef="#br0" timeOffset="14095.39">-2719 6207 1324,'-9'12'118,"9"-8"-94,0 0-24,-4 4 0,4-4 155,0 1 26,0-1 6,4 4 1,-4-8-57,5 8-11,4-8-3,0 4 0,0-4-43,0 4-9,0-4-1,0 0-1,5 0-25,4 0-5,-4 0-1,0 0 0,-1 0-20,6-4-4,-6 0 0,5 4-8,-8-4-12,3 0-10,1-4-2,-1-1 0,1-7-177,-5 8-36,0-8-7</inkml:trace>
          <inkml:trace contextRef="#ctx0" brushRef="#br0" timeOffset="14440.51">-2368 5997 864,'0'0'76,"0"0"-60,0 0-16,0 0 0,9 4 205,0 0 39,-9-4 7,14 4 1,-1-4-88,1 4-17,-5-4-4,-9 0-1,9 4-33,0 0-6,5 0-2,-5 0 0,-9-4-38,9 4-8,5 4-2,-5 0 0,-4 0-30,-1 5-7,1-1 0,-5 0-1,4 4-15,-4 0 0,0 0 0,-4 5 0,-1-1-38,1 0-10,-1 0-3,-4 5 0,-5-1-41,5-4-8,0 0-1,0 1-1,0-5 10,0 0 1,0-4 1,4 4 0,-4-4 50,4-3 9,1 3 3,-1-4 0,5-8 28,0 0 20,0 8-4,0-8 0,0 0 44,9 4 9,1 0 2,3-4 0,1 0-3,0 0-1,-1-4 0,5 4 0,5 0-17,0-4-3,0 0-1,-1 0 0,1 0-37,5 0-9,-1-4 0,5-1 0,-5-3-173,0 0-37</inkml:trace>
        </inkml:traceGroup>
      </inkml:traceGroup>
    </inkml:traceGroup>
  </inkml:traceGroup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6-22T04:23:14.143"/>
    </inkml:context>
    <inkml:brush xml:id="br0">
      <inkml:brushProperty name="width" value="0.03528" units="cm"/>
      <inkml:brushProperty name="height" value="0.03528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1067AE2D-22E4-4D47-9B08-C62C180BA9F6}" emma:medium="tactile" emma:mode="ink">
          <msink:context xmlns:msink="http://schemas.microsoft.com/ink/2010/main" type="inkDrawing" rotatedBoundingBox="16548,7795 22291,10889 20664,13910 14921,10816" semanticType="callout" shapeName="Other"/>
        </emma:interpretation>
      </emma:emma>
    </inkml:annotationXML>
    <inkml:trace contextRef="#ctx0" brushRef="#br0">34 2019 403,'0'0'36,"0"0"-36,0 0 0,0 0 0,0 0 136,0 0 20,-9 4 4,9-4 0,0 0-47,-9 4-9,0 0-3,9-4 0,-5 0-21,5 0-4,0 0 0,0 0-1,0 0-21,0 0-4,0 0-1,0 0 0,-9-4-5,9 4-2,0 0 0,0-12 0,5-1 1,-1 1 0,1 4 0,-1-4 0,6-4-2,-6 0 0,5-1 0,5 1 0,-5 0-6,0-4-2,5 0 0,-1 3 0,-4-3-9,1 4-1,3-4-1,1 4 0,-5-5 2,5 5 0,-1 0 0,1-4 0,-5 4-8,5-1 0,-1 5-1,-4-4 0,5 0-3,-5 0-1,5 4 0,-5-5 0,5 1 0,-5 0 0,4 0 0,-3 0 0,3-1 3,1 1 1,-5 4 0,5-4 0,-5 4-4,0-4-1,0-1 0,0 1 0,5 0-10,-1 0 0,-4 0 0,5-5 0,0 9 0,-1-8 0,1 4 9,0-4-9,-1 3 8,1 1-8,0 0 8,-5 0-8,5 0 0,-1-1 8,1 5-8,-1-4 0,-8 4 0,9 0 0,-10 0 0,10 0 8,-10-5-8,6 9 0,-1-4 0,0 4 0,0-4 0,-5-4 0,1 8 0,4-5 0,0 5 0,-4 0 0,-1 0 0,5-4 8,-4 0-8,4 0 0,-4 0 0,4 4 0,-5-5 0,1 5 0,4-4 0,-5 0 8,1 4-8,4-4 0,-4 4 0,4-4 0,-5 3 0,1-3 0,4 4 0,-4-4 0,4 4 0,-5 0 0,1 0 0,4-4 0,0 4 0,-4-1 0,4 1 0,0 0 0,-5 0 0,10 0 0,-9-4 0,4 0 0,-5 8 0,5-4 8,0-4-8,-4-1 8,-1 9-8,6-4 0,-1 0-8,0 0 8,0 4 0,0-4 0,-4 0 0,4 0 8,-5 0-8,5 4 0,-4-5-8,4 1 8,0-4 0,0 4 0,-4 4 0,4-4 8,-5 4-8,1-4 0,0 0 0,-1 4 0,-4 4 0,5-8 0,4 4 0,-5 0 0,-4 4 0,5-4 0,4-5 0,0 1 0,-4 8 0,-5 0 0,9-8 0,0 4 0,0-4 0,-5-4 0,1 8 0,-5 4 0,9-8 0,0 4 0,-4-4 0,-5 8 0,9-4 0,-5-4 0,6-1 0,-10 9 0,0 0 0,4-4 9,5-4-9,0 0 0,-4 0 0,-5 8 0,0 0 0,14-8 0,-10 0 0,10 0 0,-14 8 0,9-4 0,-9 4 0,9-8 0,-4 0 0,4 4 0,-9 4 8,9-5-8,-9 5 0,9-8 0,0 0 11,-9 8-11,0 0 10,9-8-10,-9 8 10,9-4-10,-4-4 10,4 4-10,-9 4 10,9-8-10,0 4 10,0-4-10,0 0 0,-4 4 8,-1-4-8,-4 8 0,9-4 0,1-5 9,-6 5-9,1 0 8,-1 0-8,-4 4 0,9-4 0,-4 0 0,-5 4 0,0 0 0,0 0 0,9-4 0,-9 4 0,9-8 8,0 0-8,0 4 0,-9 4 0,5-4 8,4-4-8,0 4 0,0 0 8,0 0-8,-4-4 0,-5 8 8,9-5-8,0 5 0,-9 0 0,9-4 0,-4 0 0,-5 4 8,0 0-8,9-4 0,-9 4 0,9-4 0,0 0 8,0 0-8,-4 0 0,4 4 8,-9 0-8,9-4 8,0 0-8,0 0 0,-4 0 9,4 0-9,0 4 9,-9 0-9,0 0 12,0 0-12,9-4 9,0 4-9,0-4 0,0 4 9,-9 0-9,5 0 0,4-4 0,-5 8 0,-4-4 0,5 0 8,4-4-8,0 0 0,0 4 8,-4 0-8,-5 0 0,9 0 8,0-4-8,-4 0 0,-5 4 9,0 0-9,0 0 0,0 0 0,0 0 0,0 0 8,0 0-8,9 0 0,0-4 0,-9 4 0,0 0 0,0 0 0,14 0 0,-14 0 8,0 0-8,4-4 0,-4 4 0,14 0 0,-5-5 0,0 5 0,5-4 0,-5 0 0,0 0 0,0-4 8,-9 8-8,0 0 0,9 0 0,-9 0 0,9-4 0,5 4 0,-14 0 0,0 0 0,0 0 9,0 0-9,13-4 0,-13 4 0,0 0 0,0 0 0,0 0 0,10 0 0,-10 0 0,13 4 0,-13-4 8,0 0-8,9-4 0,-9 4 0,14 0 0,-14 0 0,0 0 0,14 4 0,-14-4 0,13 0 0,-13 0 0,0 0 0,0 0 0,9 0 0,-9 0 0,0 0 0,0 0 0,19 4 0,-19-4 0,0 0 0,9 4 0,-9-4 0,0 0 8,18 4-8,-4 0 0,-14-4 0,0 0 0,9 8 0,-9-8 0,13 9 0,-13-9 0,9 4 0,-9-4 0,14 8 0,-14-8 0,9 8 0,-9-8 0,9 8 0,-9-8 0,14 4 0,-14-4 0,14 8 0,-5-4 0,0 0 0,-9-4 0,9 8 0,0 0 0,-9-8 0,9 4 0,0 4 0,-4-3 0,-5-5 0,9 8 0,0-4 0,-9-4 0,9 4 0,-9-4 0,9 4 0,0 0 0,-9-4 0,0 0 8,9 8-8,1-4 0,-1 0 0,0 4 8,-5-4-8,5 0 0,1 0 0,-1 0 0,0 0 0,-9-4 0,9 4 0,0 0 0,0-4 0,0 4 0,-4 1 0,4-1 0,0 0 0,0 0 0,0-4 0,-9 0 0,9 4 0,5 0 0,-5 0 0,0-4 0,0 4 0,-9-4 0,0 0 0,0 0 0,0 0 0,0 0 8,0 0-8,14 8 0,-14-8 0,0 0 0,14 8 0,-1 0 0,-13-8 0,9 8 0,-9-8 0,14 8 0,-14-8 0,0 0 0,14 4 0,-14-4 0,13 8 0,-13-8 0,9 9 0,-9-9 0,14 4 0,-14-4 0,0 0 0,0 0 0,14 8 0,-14-8 0,18 12 0,-9-4 0,5 0 0,-5 0 0,-9-8 0,9 8 0,5 0 0,-14-8 0,4 8 0,-4-8 0,14 13 0,-14-13 0,9 8 0,0 0 0,-9-8 0,0 0 0,9 8 0,-9-8 0,0 0 0,0 0 0,9 8 0,5 4 0,-5-8 0,-9-4 0,5 8 0,4 4 0,0-4 0,-9-8 0,0 0 0,4 9 0,5-1 0,1-4 0,-6 4 0,-4-8 0,5 8 0,-5-8 0,9 8 0,-5 0 0,-4-8 0,0 0 0,9 8 0,-4 4 0,-1-4 0,6 0 0,-10-8 0,0 0 0,9 4 0,-5 5 0,5-1 0,0-4 0,-9-4 0,5 8 0,4-4 0,-9-4 0,5 4 0,-5-4 0,0 0 0,9 8 0,-5-4 0,1 4 0,-1 0 0,-4-8 0,5 4 0,0 8 0,-1-3 0,1-1 0,4-4 0,-9-4 0,4 8 0,1 0 0,-5-8 0,4 8 0,6 0 0,-6 0 0,5-4 0,-4 4 0,-1 0 0,-4 0 0,5 1 0,4-1 0,-5-4 0,-4-4 0,5 8 0,0 0 0,4 4 0,-5-8 0,1 4 0,-1 0 0,1-4 0,4 4 0,-4-4 0,-5-4 0,4 9 0,5-5 8,0 0-8,-9-4 0,5 8 0,-5-8 0,4 8 0,-4-8 0,10 8 0,-10-8 0,4 8 0,5-4 0,-4 4 0,-5-8 0,4 8 0,1-4 0,4 4 0,0 0 0,-4-3 0,-5-5 0,9 8 0,0 0 0,-9-8 0,0 0 0,9 8 0,0-4 16,-9-4 0,0 0 0,5 8 0,8 0-25,-4-4-6,-9-4-1,0 0 0,5 8 16,-5-8 0,4 8 0,-4-8 0,0 0 10,10 12 5,-1-3 1,-9-9 0,4 8-26,-4-8-5,5 12-1,-5-12 0,9 8 16,-5 4 0,-4-12 0,10 8 0,-1 0 0,-9-8 0,0 0 0,4 12 0,5-4 0,-9-8 0,0 0 0,5 9 0,4-1 0,-9-8 0,0 0 0,5 12 0,-5-12 0,0 0 0,0 0 0,9 8 0,-9-8 0,9 12 0,-9-12 0,9 8 0,-5 0 0,-4-8 0,9 12 0,-4-4 0,-5-8 0,5 8 0,-5-8 0,4 13 0,-4-13 0,0 0 0,0 0 0,9 8 0,-4 4 0,-1-4 0,-4-8 0,5 8 0,-5-8 0,9 12 0,-9-12 0,5 8 0,-5-8 0,4 8 0,-4-8 0,5 8 0,-1 1 0,1-1 0,-5-8 0,4 8 0,-4-8 0,0 0 0,5 8 0,-5-8 0,4 8 0,-4-8 0,0 0 0,5 8 0,-5-8 0,5 8 0,-5-8 0,4 12 0,-4-12 0,0 0 0,5 8 0,-5-8 0,4 8 0,-4-8 0,0 0 0,5 9 0,-1 3 0,-4-12 0,0 0 0,0 0 0,5 12 0,-1-4 0,-4-8 0,0 0 0,5 8 0,-5-8 0,5 8 0,-5-8 0,0 0 0,9 8 0,-9-8 0,4 8 0,-4-8 0,0 0 0,0 12 0,9-3 0,-9-9 0,0 0 0,0 0 0,5 8 0,-5-8 0,0 12 0,0-12 0,0 0 0,4 8 0,-4-8 0,0 12 0,0-12 0,5 8 0,-5-8 0,0 0 0,0 12 0,0-12 0,5 8 0,-5-8 0,0 12 0,0-12 8,4 9-8,-4-9 0,5 12 0,-5-12 0,0 0 0,0 0 0,4 12 0,-4-12 0,0 8 0,0-8 0,5 12 0,-5-12 0,0 8 0,0-8 0,0 12 0,0-12 0,0 0 0,4 8 0,-4-8 0,0 0 0,5 9 0,-5-9 0,4 8 0,-4-8 0,0 0 0,0 0 0,0 0 0,5 12 0,-5-12 0,0 0 0,9 8 0,-4-4 0,-5-4 0,0 0 0,0 0 0,0 0 0,9 8 0,-9-8 0,0 0 0,0 0 0,4 8 0,1 0 0,-5-8 0,0 0 0,0 0 0,9 8 0,-5 0 0,-4-8 0,0 0 0,0 0 0,5 8 0,4 1 0,-9-9 0,0 0 0,5 8 0,-1-4 0,1 4 0,-5-8 0,0 0 0,0 0 0,0 0 0,4 8 0,1 0 0,-5-8 8,0 0-8,4 8 0,-4-8 0,0 0 0,0 12 0,0-12 0,5 8 0,0-4 0,-5-4 0,0 0 0,4 12 0,-4-7 0,0-5 0,0 0 0,5 8 0,-1 0 0,-4-8 0,0 0 0,0 8 0,0-8 0,0 8 0,5 0 0,-5-8 0,0 0 0,0 12 0,0-4 0,4 0 0,-4-8 0,0 8 0,5 1 0,-1-1 0,1 4 0,-5-12 0,0 0 0,0 0 0,5 8 0,-5 0 0,0-8 0,0 0 0,0 0 0,4 8 0,-4 0 0,0-8 0,0 0 0,0 0 0,5 12 0,-5-12 0,0 0 0,0 8 0,4 0 0,-4-8 0,5 9 0,-5-9 0,0 8 0,0-8 0,4 4 0,-4-4 0,0 0 0,0 0 0,9 8 0,-9-8 0,0 0 0,0 0 0,0 0 0,0 0 0,5 8 0,-5-8 0,0 12 0,0-12 0,0 0 0,4 8 0,-4 4 0,0-12 0,0 0 0,5 8 0,4 0 0,-9-8 0,0 13 0,0-13 0,5 8 0,-1 0 0,-4-8 0,0 0 0,0 0 0,5 12 0,-1 0 0,-4-12 0,-9 8 0,9-8 0,9 8 0,-9-8 0,0 0 0,-4 8 0,8 0 0,-4-8 0,0 0 0,5 13 0,-5-13 0,9 8 0,0 0 0,-9-8 0,0 0 0,0 0 0,5 8 0,-1 0 0,-4-8 0,5 12 0,-5-12 0,0 8 0,9 0 0,-9-8 0,0 0 0,0 12 0,9 1 0,-9-13 0,-5 8 0,5-8 0,0 0 0,5 12 0,9 0 0,-10-4 0,-4-8 0,5 8 0,4 0 0,0 0 0,-9-8 0,0 0 0,5 8 0,4 1 0,-9-9 0,0 0 0,-9 12 0,9-4 0,9 0 0,-9-8 0,-9 8 0,9-8 0,4 8 0,1 0 0,-5-8 0,0 0 0,0 0 0,9 12 0,0-4 0,-9-8 0,0 0 0,4 8 0,10 1 0,-14-9 0,-5 8 0,-4 0 0,9-8 0,0 0 0,0 0 0,5 8 0,-10 0 0,5-8 0,9 8 0,-4 0 0,-10 0 13,5 0-4,0-8-1,10 8 0,-1 0-8,-9-8-11,-5 9 3,5-9 0,18 12 8,-9-4 0,-9-8 0,5 8 0,4 0 0,-9-8 0,0 0 0,0 8 0,-4 4 0,4-4 0,9 0 0,-9-8 0,-9 9 0,9 3 0,9-8 0,-5 4 0,-4 0 0,0-8 11,0 0-3,9 12 0,5 0-8,-5-4-11,-9-8 3,9 8 0,0 0 8,-4 1 11,-5-9-3,-5 8 0,10 4-8,-1-4-11,-4-8 3,0 0 0,-4 12 8,4-4 0,0-8 0,9 12 0,-9-4 0,0 4 11,0-12-3,5 9 0,-1 3-8,-4-12-11,0 0 3,9 8 0,0 4 8,0 0 0,-9-12 0,5 8 0,4 4 0,0-4 0,-9-8 0,0 0 0,0 9 0,0 3 0,0-12 0,0 0 0,0 8 0,0 4 11,9-4-3,-9-8 0,0 0-8,5 12-11,-1-4 3,5 0 0,-4 0 8,-5-8 0,0 0 0,5 8 0,4 5 0,-5-5 0,-4-8 0,0 0 0,9 8 0,-4 0 0,-5-8 0,0 12 0,0-12 9,4 8-9,1 4 12,-5-12-12,-5 8 0,5-8 0,10 13-12,-6-5 3,-4-8 9,5 8 0,-5-8 0,4 12 0,5-4 0,-4 0 11,-5-8-3,9 8 0,0 0-8,-4 0-11,-5-8 3,0 0 0,4 12 8,1-3 11,-5-9-3,0 8 0,0-8-8,4 12-11,1-4 3,-1 0 0,-4-8 8,0 0 0,5 12 0,0-4 0,-5-8 0,9 4 0,-5 4 0,1-4 0,4 0 0,-5 9 0,-4-9 0,0-4 0,9 8 0,1 0 0,-10-8 0,4 8 0,-4-8 0,0 8 0,9 0 0,-9 0 0,0 0 0,5 0 0,-1 0 0,1 1 0,-5-9 0,0 8 0,9 0 0,-4 0 0,4 0 0,-5 4 0,-4-12 0,9 8 0,0-4 0,1 4 0,-10-8 0,0 0 0,4 8 0,1 1 0,-1-5 0,-4-4 0,0 0 0,5 8 9,-1 0-9,-4-8 0,0 0 0,5 12 0,-1-8 0,6 4 0,-1 0 8,-9-8-8,4 8 0,5 0 0,0-4 8,0 0-8,-9-4 0,0 0 0,14 4 0,-9 5 0,-5-9 0,9 8 0,4 0 8,-8-4-8,4 4 0,-9-8 0,0 0 0,0 0 0,0 0 0,5 12 0,-1-4 0,-4-8 0,0 0 0,9 12 0,0-4 8,1 0-8,-10-8 0,0 0 0,0 0 0,0 0 0,4 9 0,-4-9 0,0 0 0,5 12 0,8 0 0,-13-12 0,-4 4 8,4-4-8,0 0 0,9 8 0,-9-8 0,0 0 0,0 0 0,9 12 0,0-4 0,-9-8 0,0 0 0,14 12 0,-5-4 8,5 1-8,-14-9 0,9 8 0,4-4 8,-13-4-8,0 0 0,0 0 0,0 0 0,5 12 0,-5-12 0,0 0 0,0 0 0,9 8 0,5 0 0,-5 4 0,-9-12 0,9 4 0,-9-4 0,9 8 0,5 0 0,-14-8 0,0 0 0,9 4 0,4 5 0,-13-9 0,0 0 0,0 0 0,0 0 0,14 8 0,-14-8 0,0 0 0,0 0 8,9 8-8,5 0 0,-1-4 0,-13-4 0,0 0 0,5 8 0,9 0 0,-14-8 0,4 8 0,-4-8 0,0 0 0,5 8 8,-5-8-8,0 0 0,13 8 0,1-4 0,-5 0 0,-9-4 0,0 0 0,5 9 0,4-5 0,0 0 0,-9-4 0,0 0 0,0 0 8,9 4-8,-9-4 0,0 0 0,5 8 0,-5-8 0,13 8 0,-4-4 0,-9-4 0,0 0 0,9 4 0,1 0 8,-1-4-8,-9 0 0,0 0 0,0 0 0,9 4 0,0 0 0,-9-4 0,0 0 9,4 4-9,6 0 0,-6 0 9,-4-4-9,0 0 0,9 4 0,0 0 0,0 0 0,-9-4 0,0 0 0,0 0 0,9 8 0,1-4 0,-10-4 0,4 5 0,5-1 0,-4 0 0,-5-4 0,0 0 0,0 0 0,0 0 0,9 4 8,-9-4-8,0 0 0,4 0 0,6 4 0,-10-4 0,0 0 0,0 0 0,9 8 0,0-4 0,-5 4 0,5-4 0,-9-4 0,10 4 0,-1 0 0,0 0 0,-9-4 0,0 0 8,9 4-8,-9-4 0,0 0 0,4 4 0,1 0 0,-5-4 0,9 4 0,0 0 0,-4-4 0,-5 0 0,9 4 0,-9-4 0,0 0 0,0 0 0,0 0 8,9 4-8,5-4 0,-10 5 0,-4-5 0,9 4 8,9 0-8,-8-4 0,-10 0 0,0 0 0,13 4 0,-13-4 0,0 0 8,0 0-8,0 0 0,0 0 0,0 0 0,0 0 0,0 0 0,0 0 0,0 0 8,0 0-8,9 8 0,-9-8 0,0 0 0,5 8 8,9 0-8,-1-4 0,-13-4 0,0 0 0,9 4 0,-9-4 8,0 0-8,0 0 0,0 0 8,0 0-8,0 0 0,0 0 8,0 0-8,0 0 0,14 4 0,0 4 0,-14-8 0,0 0 0,0 0 8,13 4-8,-4 4 0,-9-8 0,0 0 0,14 4 0,-5 0 0,-9-4 8,0 0-8,0 0 0,14 4 0,-14-4 0,0 0 8,0 0-8,0 0 0,9 9 0,5-5 0,-14-4 0,0 0 0,0 0 0,0 0 0,9 4 0,-9-4 0,0 0 0,0 0 0,13 8 0,-13-8 0,0 0 0,0 0 0,14 4 0,0 0 0,-14-4 0,0 0 0,9 4 0,-9-4 0,9 0 0,-9 0 8,0 0-8,0 0 0,14 4 0,-1-4 0,-13 0 0,0 0 0,9 0 0,-9 0 0,9 0 0,-9 0 0,14-4 0,-9 4 0,4-4 0,-5 4 0,-4 0 0,0 0 8,9-4-8,-4 4 0,-1-4 0,-4 4 0,0 0 8,10-4-8,-10 4 0,0 0 0,13-4 0,-8 4 0,-5 0 0,0 0 0,13-4 0,-8 4 0,-5 0 0,9-4 8,-9 4-8,0 0 0,0 0 0,9 0 0,0-4 0,0-1 0,1 1 0,-1 0 0,0 0 0,-5 0 0,1 4 0,4-4 0,0 0 0,-4 0 0,4 0 0,-5 0 8,1 0-8,-5 4 0,9-4 0,-5 4 0,6-4 0,-10 4 0,4-4 0,1 0 0,-5 4 0,0 0 0,9 4 0,0-8 8,-5 4-8,-4 0 0,10 0 0,-6 0 0,-4 0 0,0 0 0,9-4 0,0 0 0,0 4 0,-9 0 0,10-4 0,-1 0 0,-9 4 0,0 0 0,9 0 0,-9 0 0,9-4 0,-9 4 0,9-4 0,0-1 0,0 1 0,-9 4 0,9-4 0,0-4 0,5 4 8,-9 0-8,-5 4 0,13-4 0,-13 4 0,0 0 0,9-8 0,-4 4 0,-5 4 0,9-8 0,0 4 0,0 0 0,-9 4 0,9-4 0,0 0 0,-9 4 0,10-8 0,-1 4 0,-9 4 0,0 0 0,9-9 0,-5 5 0,5-4 0,-9 8 0,10-8 0,-10 8 0,0 0 0,13-4 0,-4-4 0,5 0 0,-14 8 0,0 0 0,0 0 0,14-4 0,-14 4 0,9-8 8,-9 8-8,9-8 0,-9 8 0,9-8 0,-9 8 0,9-12 0,0 3 0,0 1 0,-9 8 0,5-8 0,-5 8 0,9-8 0,0 0 0,-4-4 9,-5 12 0,0 0 0,9-8 0,-9 8-9,9-8-11,-5 4 3,-4 4 0,9-8 8,-9 8 0,10-13 0,-10 13 0,9-8 0,-9 8 0,4-8 0,5 0 0,-9 8 0,9-8 0,1-4 0,-6 4 0,-4 8 0,9-8 0,-9 8 0,9-8 0,-4 4 0,-5 4 0,9-8 0,0-1 0,-9 9 0,5-8 0,-1 0 0,-4 8 0,9-8 0,-4 4 0,-1-4 0,-4 8 0,9-8 0,-4 4 0,0-4 0,4 0 0,-5 0 0,1-1 0,-1 1 0,5 0 0,-4 4 0,0-4 11,-1 0-3,-4 8 0,5-8-8,-1 0-11,5 0 3,-4 0 0,-1 0 8,1 0 0,0 3 0,4-3 0,0 4 0,-9-4 0,4 0 0,1 4 0,-1-4 0,6 4 0,-6 0 0,1-4 0,4 0 0,0 0 0,-5 0 0,1-1 0,4 1 0,-4 0 0,4-4 0,-5 8 0,1-4 8,-1 0 0,5 0 0,-4-4 0,4 4-8,-4-1-12,4-3 4,-5 4 0,1 4 8,-1-4 0,1 0 0,4 4 0,-4-4 0,-1 0 0,1 4 0,-1-4 0,1 0 0,-1-1 0,6 5 0,-6-4 0,-4 0 0,0 8 11,5-8-3,-1 0 0,1 0-8,4-4-11,-9 4 3,4 0 0,1 4 8,-1-5 0,1-3 0,0 4 0,4 4 0,-9 4 0,4-12 0,1 4 0,-1 4 0,-4 4 0,5-12 0,-1 8 0,-4 4 0,5-8 0,4-1 0,-4 1 0,4 4 0,-5-4 0,1 0 0,-1 0 0,1 0 0,0 4 0,-1-4 0,1 0 0,-1 4 0,-4-4 0,5-1 0,-1 5 0,1-4 0,-5 8 0,4-8 0,1 0 0,-5 8 0,5-8 0,4 0 0,-5 0 0,-4 8 0,5-8 0,-1 0 0,1 0 0,-1 0 0,5 3 0,-4-3 0,0 0 0,-1 0 0,-4 8 0,5-8 0,-5 8 0,4-8 0,1 0 0,4 0 0,-5 0 0,-4 8 0,5-12 0,4 3 0,-4 1 0,-1 0 0,1 0 0,-1 0 0,1 0 0,-5 8 0,4-8 0,1 0 0,0 0 0,-1 0 0,1 0 0,-1-1 0,1 5 0,-1-4 0,1 0 0,-1 0 0,1 4 0,-5 4 0,5-8 0,-5 0 0,9 0 0,-5 0 0,1 4 0,-1-4 0,1-1 0,-5 9 0,4-4 0,1-4 0,-5 8 0,5-8 0,-1 0 0,1 0 0,-5 8 0,0 0 0,4-4 0,1-4 0,-1 4 0,-4 4 0,5-4 0,-1-4 0,-4 8 0,5-4 0,-1-4 0,1-1 0,0 5 0,-1 0 0,1-4 0,-5 4 0,4-4 0,1 4 0,-5-4 0,0 8 0,9-4 0,-5 0 0,1-4 0,0 4 0,-5 4 0,4-8 0,1 4 0,-5 4 0,4-8 0,1 3 0,-5 1 0,0-4 0,4 4 0,5 0 0,-4 0 0,-5-4 0,5 4 0,-1-4 0,-4 8 0,5-4 0,-1-4 0,-4 8 0,0-8 0,9 4 0,-4-4 0,-5 8 0,4-8 0,1 3 0,0-3 0,-5 8 0,4-8 0,-4 4 0,0 4 0,9-8 0,-9 0 0,5 4 0,-5 4 0,0-8 0,4 0 0,1 4 0,-5 4 0,0-8 0,0 8 0,4-8 0,-4 8 0,0 0 0,5-9 0,-1 1 0,-4 8 0,0-4 0,0 4 0,5-8 0,4 4 0,-4-4 0,-5 8 0,0-8 0,0 8 0,0 0 0,0-4 0,0 4 0,0 0 0,0-8 0,0 8 0,4-8 0,-4 8 0,0-4 0,0 4 0,0 0 0,5-8 8,-5 8-8,0 0 0,9-8 0,-9 8 0,0 0 0,0 0 0,0 0 0,0 0 0,4-5 0,-4 5 0,0 0 0,0 0 0,0 0-16,0 0 3,5-4 0,-5 4 0,0 0-34,0 0-6,0 0-2,0 0-909,0 0-183</inkml:trace>
  </inkml:traceGroup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6-22T04:26:39.375"/>
    </inkml:context>
    <inkml:brush xml:id="br0">
      <inkml:brushProperty name="width" value="0.03528" units="cm"/>
      <inkml:brushProperty name="height" value="0.03528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24F970C1-0BD3-4D30-A603-CE58F9A4574F}" emma:medium="tactile" emma:mode="ink">
          <msink:context xmlns:msink="http://schemas.microsoft.com/ink/2010/main" type="writingRegion" rotatedBoundingBox="18271,9073 20684,8684 20795,9369 18381,9758">
            <msink:destinationLink direction="with" ref="{4E26640A-ED86-4179-81C0-8F72A6A93E93}"/>
          </msink:context>
        </emma:interpretation>
      </emma:emma>
    </inkml:annotationXML>
    <inkml:traceGroup>
      <inkml:annotationXML>
        <emma:emma xmlns:emma="http://www.w3.org/2003/04/emma" version="1.0">
          <emma:interpretation id="{ADB8FF9B-3755-454F-BA35-ADC5817BA089}" emma:medium="tactile" emma:mode="ink">
            <msink:context xmlns:msink="http://schemas.microsoft.com/ink/2010/main" type="paragraph" rotatedBoundingBox="18271,9073 20684,8684 20795,9369 18381,975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5A2976F-BFB9-431E-8C17-ED7736DC8FC0}" emma:medium="tactile" emma:mode="ink">
              <msink:context xmlns:msink="http://schemas.microsoft.com/ink/2010/main" type="line" rotatedBoundingBox="18271,9073 20684,8684 20795,9369 18381,9758"/>
            </emma:interpretation>
          </emma:emma>
        </inkml:annotationXML>
        <inkml:traceGroup>
          <inkml:annotationXML>
            <emma:emma xmlns:emma="http://www.w3.org/2003/04/emma" version="1.0">
              <emma:interpretation id="{EDFA983C-BA21-4FC1-9248-01EE17C43A3B}" emma:medium="tactile" emma:mode="ink">
                <msink:context xmlns:msink="http://schemas.microsoft.com/ink/2010/main" type="inkWord" rotatedBoundingBox="18271,9073 20684,8684 20795,9369 18381,9758"/>
              </emma:interpretation>
              <emma:one-of disjunction-type="recognition" id="oneOf0">
                <emma:interpretation id="interp0" emma:lang="en-AU" emma:confidence="0">
                  <emma:literal>yo-since</emma:literal>
                </emma:interpretation>
                <emma:interpretation id="interp1" emma:lang="en-AU" emma:confidence="0">
                  <emma:literal>yo-Sin (x</emma:literal>
                </emma:interpretation>
                <emma:interpretation id="interp2" emma:lang="en-AU" emma:confidence="0">
                  <emma:literal>ye-Sin (x</emma:literal>
                </emma:interpretation>
                <emma:interpretation id="interp3" emma:lang="en-AU" emma:confidence="0">
                  <emma:literal>ye-since</emma:literal>
                </emma:interpretation>
                <emma:interpretation id="interp4" emma:lang="en-AU" emma:confidence="0">
                  <emma:literal>yo-sin (x</emma:literal>
                </emma:interpretation>
              </emma:one-of>
            </emma:emma>
          </inkml:annotationXML>
          <inkml:trace contextRef="#ctx0" brushRef="#br0">1538 566 230,'0'0'20</inkml:trace>
          <inkml:trace contextRef="#ctx0" brushRef="#br0" timeOffset="791.19">1711 428 1202,'0'0'53,"0"0"11,0 0-51,-9 4-13,9-4 0,0 0 0,0 0 104,0 0 19,-4 4 3,4-4 1,-5 12-40,5-12-8,-4 8-2,4 0 0,0-8-36,-5 9-7,5-9-2,0 12 0,0 4-18,0-4-4,5 0-1,-1 0 0,1 5-9,-1-5 0,5 0 0,5 4 0,-9-4 0,8-4 0,-13-8 0,14 4 0,-5 4-9,5-8 9,-1-4 0,1 0 0,0 4-16,-5-8 4,0 4 1,4-8 0,-8 0-4,4-4-1,0-1 0,0 1 0,-9 0 0,5 4 0,4-8 0,-9 8 0,0-5 16,0 5-11,0 0 11,0 4-10,5 0 10,-5 8 0,-5-8 0,5 8 0,0 0 8,0 0-8,0 0 10,0 0-10,0 0 10,5 8-10,-1 4 10,-4 0-10,0 4 9,0-3-9,9 3 8,-4 4-8,-1 0 9,1 4-9,4-7 10,0 7-10,-4 0 12,4 0-4,-5 1-8,5 3 12,5-4 1,0 5 0,-5-1 0,0 0 0,0-3 1,0-1 0,-4 4 0,-5-7 0,4-1-1,1-4 0,-5 0 0,0-4 0,-9-4 2,9 0 0,0-8 0,-5 9 0,-9-9 3,5 4 1,9-4 0,-13-4 0,-10-1-10,5-3-1,-1 0-8,6-4 12,-5 4-36,-1-8-8,1 4-2,5 0 0,-1-5-134,5 5-26</inkml:trace>
          <inkml:trace contextRef="#ctx0" brushRef="#br0" timeOffset="1165.41">2112 521 1738,'0'0'77,"0"0"16,0 0-74,0 0-19,-5-8 0,10 0 0,-5 8 75,9-4 11,0-4 2,-4 0 1,-5 8-26,13-8-6,1 0-1,0-1 0,-5 5-34,9-4-7,5-4-2,-5 4 0,-4 0-13,-1 4 0,1-4 0,0 4-10,-1 0-60,-4 0-12,-9 4-2,0 0-851</inkml:trace>
          <inkml:trace contextRef="#ctx0" brushRef="#br0" timeOffset="1189.33">2148 675 1728,'-18'12'76,"18"-12"16,0 0-73,0 0-19,0 0 0,0 0 0,-14-4 95,14 4 15,14-4 3,-14 4 1,5-8-44,8 4-9,1-8-1,4 0-1,-4-1-43,0 1-8,-1 4-8,5-4 12,1-8-152,-1 8-31,-9 0-5</inkml:trace>
          <inkml:trace contextRef="#ctx0" brushRef="#br0" timeOffset="1577.7">2717 327 864,'-13'0'76,"4"0"-60,9 0-16,0 0 0,0 0 292,-5-4 55,-9-4 11,10 4 2,4 4-222,-9 0-45,-5-4-9,1 4-1,3 4-54,1 0-10,0 4-3,-4 0 0,-1 0-16,5 0 0,0 4 0,0 0-9,-5 1-12,9-1-3,1 0 0,-1 0 0,5 0 5,0-4 1,0 4 0,5 0 0,4 1 3,-5-5 1,1 0 0,4 0 0,0 0 14,5 0-9,0 0 9,-5 4-8,0-4 8,0 1 0,5-5 0,-5 4 0,-9-8 9,9 12 4,-5-4 1,5 0 0,0 0 5,-9-8 1,0 8 0,0 4 0,0 0-2,0 5 0,-4-5 0,-5 4 0,4-4-8,-4 4-2,0-8 0,-5 5 0,1-5-8,-1 0 0,0-4 0,1-4 0,-1 0-72,0 0-11,5-8-1,0 4-604,-4-9-121</inkml:trace>
          <inkml:trace contextRef="#ctx0" brushRef="#br0" timeOffset="1755.95">2736 359 345,'13'0'31,"-8"4"-31,-1 0 0,10 0 0,0 4 328,-5 5 60,-14-5 12,5 8 3,14 0-261,-5 0-52,-13 5-10,4-5-3,0 4-53,4 0-10,1-4-2,-5 1-1,0 3-55,0-4-12,0-4-1,0-12-1</inkml:trace>
          <inkml:trace contextRef="#ctx0" brushRef="#br0" timeOffset="1895.06">2854 201 518,'0'0'46,"0"0"-37,-9-8-9,9 8 0,0 0 260,0 0 49,0 0 11,0 0 1,0 0-220,0 0-44,-14-4-9,5 4-1,0-8-47,9 8-12,0 0 0</inkml:trace>
          <inkml:trace contextRef="#ctx0" brushRef="#br0" timeOffset="2236.71">2950 424 1152,'0'0'51,"0"12"10,0-4-49,0 4-12,4 1 0,1-1 0,-1 0 173,1 0 32,-5 4 7,0 0 0,4-4-117,-4 1-24,0 3-5,0-4-1,0 0-31,0-4-6,0 0-2,-4 0 0,-1 0-10,5-8-3,0 0 0,0 0 0,0 0 1,-4-8 0,4 0 0,0-8 0,4 4-6,1 0-8,-5-8 11,9 3-11,5-7 13,-5 4-4,-9 0-1,4-1 0,5 1 7,1 0 1,-1 0 0,-5 3 0,5 5 6,-4 0 2,8 0 0,-3 4 0,-10 8-4,9-4 0,4 0 0,-4 8 0,-9-4 1,10 8 0,-1 0 0,-5 8 0,5 0-7,-4 5-2,-5 3 0,4 0 0,10 5-12,-9-5-8,-5 0 8,4 0-13,-4 1-91,5-9-17,-1 0-4,1 0-951</inkml:trace>
          <inkml:trace contextRef="#ctx0" brushRef="#br0" timeOffset="2444.27">3423 72 1324,'-13'0'118,"3"-4"-94,10 4-24,0 0 0,-9 0 220,0 0 39,9 0 8,0 0 1,-4 8-114,-1 4-23,1 0-5,-1 8-1,5 5-56,0 3-11,-5 4-2,1 5-1,4-1-41,4-3-14,6 3 9,-6 1-9,1-5 8,4 0-8,4-3 8,1-1-8,-9 0-16,4-3-8,0-5-1,9 0-1,-4-12-131,-1 0-27,-4-4-4,5-8-900</inkml:trace>
          <inkml:trace contextRef="#ctx0" brushRef="#br0" timeOffset="2699.21">3564 222 1094,'23'4'97,"-23"-4"-77,0 0-20,0 0 0,0 0 170,0 0 30,0 0 7,9 4 1,0 0-62,5 0-12,0-4-2,-5 4-1,4 0-35,-4-4-6,10 0-2,-6 0 0,1 4-33,-5 0-7,5 0-2,-5 0 0,5 0-14,-5 0-4,-9-4 0,9 8 0,-9-8-4,0 0 0,0 12-1,-5 5 0,5-1-11,-4 0-1,-10 0-1,0 4 0,-8-3-10,8-1 0,0 4 0,-4-4 0,-5 0-44,0 1-7,10-5-1,-5 0-1,9 0-163,-1-4-32,-3 0-6</inkml:trace>
          <inkml:trace contextRef="#ctx0" brushRef="#br0" timeOffset="2950.59">3842 185 1094,'0'0'97,"0"0"-77,0 0-20,0 0 0,0 0 273,0 0 51,0 0 11,0 0 1,-9 4-169,0-4-35,0 4-6,4 0-2,-9 4-64,5 5-12,5-1-4,-5 4 0,4 0-30,-4 0-6,5 5-8,4-5 11,0-4-11,4 8 0,-4-4 0,5 0 0,4 5 0,-5-5 0,5 0-11,0-4 11,5 0-12,0 1 4,-1-5 0,1 0 0,0-4-16,-5 0-4,9-8 0,0 0 0,-9-8-30,10-1-6,-6-3-2,5-4-720,1 0-144</inkml:trace>
        </inkml:traceGroup>
      </inkml:traceGroup>
    </inkml:traceGroup>
  </inkml:traceGroup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6-22T04:23:56.367"/>
    </inkml:context>
    <inkml:brush xml:id="br0">
      <inkml:brushProperty name="width" value="0.09333" units="cm"/>
      <inkml:brushProperty name="height" value="0.09333" units="cm"/>
      <inkml:brushProperty name="color" value="#177D36"/>
      <inkml:brushProperty name="fitToCurve" value="1"/>
    </inkml:brush>
    <inkml:brush xml:id="br1">
      <inkml:brushProperty name="width" value="0.03528" units="cm"/>
      <inkml:brushProperty name="height" value="0.03528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83FA5F90-BCE2-41D9-AC05-811A529C87E5}" emma:medium="tactile" emma:mode="ink">
          <msink:context xmlns:msink="http://schemas.microsoft.com/ink/2010/main" type="writingRegion" rotatedBoundingBox="20406,14523 24829,14187 24902,15141 20479,15478"/>
        </emma:interpretation>
      </emma:emma>
    </inkml:annotationXML>
    <inkml:traceGroup>
      <inkml:annotationXML>
        <emma:emma xmlns:emma="http://www.w3.org/2003/04/emma" version="1.0">
          <emma:interpretation id="{28ACD255-3701-4282-A304-EC68F2B08E20}" emma:medium="tactile" emma:mode="ink">
            <msink:context xmlns:msink="http://schemas.microsoft.com/ink/2010/main" type="paragraph" rotatedBoundingBox="20406,14523 24829,14187 24902,15141 20479,1547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5BBB2AB-0562-49BC-9712-5BFD92C373B6}" emma:medium="tactile" emma:mode="ink">
              <msink:context xmlns:msink="http://schemas.microsoft.com/ink/2010/main" type="line" rotatedBoundingBox="20406,14523 24829,14187 24902,15141 20479,15478"/>
            </emma:interpretation>
          </emma:emma>
        </inkml:annotationXML>
        <inkml:traceGroup>
          <inkml:annotationXML>
            <emma:emma xmlns:emma="http://www.w3.org/2003/04/emma" version="1.0">
              <emma:interpretation id="{E954A890-E0C0-4329-BC57-7108E621309B}" emma:medium="tactile" emma:mode="ink">
                <msink:context xmlns:msink="http://schemas.microsoft.com/ink/2010/main" type="inkWord" rotatedBoundingBox="20422,14727 20525,14720 20535,14847 20432,14854"/>
              </emma:interpretation>
              <emma:one-of disjunction-type="recognition" id="oneOf0">
                <emma:interpretation id="interp0" emma:lang="en-AU" emma:confidence="0">
                  <emma:literal>a</emma:literal>
                </emma:interpretation>
                <emma:interpretation id="interp1" emma:lang="en-AU" emma:confidence="0">
                  <emma:literal>*</emma:literal>
                </emma:interpretation>
                <emma:interpretation id="interp2" emma:lang="en-AU" emma:confidence="0">
                  <emma:literal>A</emma:literal>
                </emma:interpretation>
                <emma:interpretation id="interp3" emma:lang="en-AU" emma:confidence="0">
                  <emma:literal>M</emma:literal>
                </emma:interpretation>
                <emma:interpretation id="interp4" emma:lang="en-AU" emma:confidence="0">
                  <emma:literal>m</emma:literal>
                </emma:interpretation>
              </emma:one-of>
            </emma:emma>
          </inkml:annotationXML>
          <inkml:trace contextRef="#ctx0" brushRef="#br0">-1 89 460,'5'0'41,"4"-4"-33,-9 4-8,0 0 0,0 0 201,0 0 39,0 0 7,0 0 1,5-16-113,-5 16-23,9-16-5,-9 16-1,0 0-32,0 0-6,9-13-2,-9 13 0,0 0-24,0 0-5,0 0-1,9-12 0,-9 12-18,0 0-4,0 0-1,0 0 0,0 0-13,0 0 11,0 0-11,0 4 10,0 4-10,-5 1 0,1-1 0,4 0 0,-9 0 0,4-4 0,5-4-10,-4 8 10,-1 0 0,-4 0-9,9-8 9,0 0 0,0 0 0,0 0-8,0 0 8,0 0 0,0 0-8,0 0 8,0 0-8,0 0 8,0 0 0,0 0-10,5-8 10,-1 0 0,-4 4 0,0-4 0,5 0 0,-1 0 0,-4 8 0,0 0 0,9-4 0,-4 0 0,4-1 8,-4 1-8,-1-4 11,5 8-11,0-4 14,-9 4-4,0 0-1,0 0 0,9 4-9,-9-4 0,0 0 0,0 0 8,10 8-8,-10-8 8,0 0-8,9 13 8,-9-5 0,0-8-8,0 0 12,0 0-4,0 12-8,0 4 12,-5 0-12,5-16 12,0 0-12,0 0 0,-4 8 0,-6 4 8,10-12-8,0 0 0,-9 0 0,9 0 8,0 0-8,-9-4 10,0-8-10,5 4 10,-10 4-28,14 4-6,0-8 0,-5 0-1,1 0 41,-1 0 9,5-4 2,0-1 0,9 5-27,-9 0 8,5-4-8,-1 8 0,1-4 0,-5 8 0,0 0 0,0 0 0,9 0 0,-9 0 0,0 0 0,0 0 0,9 8-18,-4 0-9,4 4-1,-9 4-1,0-3 45,0-1 8,0 0 3,0 0 0,-9 0-165,9-4-33</inkml:trace>
        </inkml:traceGroup>
        <inkml:traceGroup>
          <inkml:annotationXML>
            <emma:emma xmlns:emma="http://www.w3.org/2003/04/emma" version="1.0">
              <emma:interpretation id="{7FB1D07F-71AD-40E6-8860-E9040796504D}" emma:medium="tactile" emma:mode="ink">
                <msink:context xmlns:msink="http://schemas.microsoft.com/ink/2010/main" type="inkWord" rotatedBoundingBox="21323,14537 24789,14115 24896,14992 21430,15414"/>
              </emma:interpretation>
              <emma:one-of disjunction-type="recognition" id="oneOf1">
                <emma:interpretation id="interp5" emma:lang="en-AU" emma:confidence="0">
                  <emma:literal>y=sinbc)-1</emma:literal>
                </emma:interpretation>
                <emma:interpretation id="interp6" emma:lang="en-AU" emma:confidence="0">
                  <emma:literal>yo-since) -I</emma:literal>
                </emma:interpretation>
                <emma:interpretation id="interp7" emma:lang="en-AU" emma:confidence="0">
                  <emma:literal>yo-since)</emma:literal>
                </emma:interpretation>
                <emma:interpretation id="interp8" emma:lang="en-AU" emma:confidence="0">
                  <emma:literal>yo-Sinitic) -I</emma:literal>
                </emma:interpretation>
                <emma:interpretation id="interp9" emma:lang="en-AU" emma:confidence="0">
                  <emma:literal>y=sihbc)-1</emma:literal>
                </emma:interpretation>
              </emma:one-of>
            </emma:emma>
          </inkml:annotationXML>
          <inkml:trace contextRef="#ctx0" brushRef="#br1" timeOffset="141042.62">942 4 1094,'0'0'48,"-5"-4"11,1 0-47,-1 0-12,5-4 0,0 8 0,0 0 195,0 0 37,-4-4 7,4 4 1,0 0-91,0 0-18,0 0-4,0 0-1,0 0-59,0 0-12,0 0-3,0 0 0,0 0-18,-5 12-4,5 0-1,0 4 0,9 0-29,-9 1 0,5 3 0,-1-4 0,1-4-19,4 0-9,-4 4-3,-1-3 0,5-5 31,-4 4 18,4-4-2,-5 0-1,6-4-15,-10-4 0,9 0 0,0-4 0,0 0-48,0 0-13,0-4-3,-4 0 0,4-12 54,-5 3 10,5-3 0,-4 0 0,-1 0 0,1-1-20,0 1 3,-1 4 1,-4 0 16,0 4-10,0-1 10,0 1-8,0 12 8,0 0-8,0 0 8,0 0-8,0 0 8,0 0 0,0 0 0,0 0-8,9 8 8,-4 1-12,4 7 12,-5 0-12,1 0 12,9 4-8,-5 1 8,-5 3-8,1 4 8,4-8 0,-4 5 0,4 3 0,-5 0 0,1 1 0,-1 3 8,1 0-8,-1-3 12,1 3-1,0 1-1,-1-1 0,1-4 2,-1 1 0,1-1 0,-5-4 0,0 0 3,0-3 1,0-5 0,-5 0 0,5-4 3,-9 0 1,0 0 0,0-3 0,4-1 4,-4-4 2,-4-4 0,-1 0 0,0 0-2,1-4-1,-6-8 0,1 3 0,4 1-23,-4 4-18,5-8 3,-1 0 1,0 4-40,5-8-8,-4 4-2,8-1-682,-4-3-137</inkml:trace>
          <inkml:trace contextRef="#ctx0" brushRef="#br1" timeOffset="141458.29">1388 182 2149,'0'0'47,"0"0"9,0 0 3,14 8 2,-5-4-49,4-4-12,-3 4 0,8 0 0,-5-4 63,1 0 9,0-4 3,4 4 0,-4-4-18,-1 4-3,1-4-1,0 0 0,-1 0-154,1 0-31,-5 0-7,5 0-1</inkml:trace>
          <inkml:trace contextRef="#ctx0" brushRef="#br1" timeOffset="141297.09">1393-12 1670,'0'0'74,"0"0"15,0 0-71,0 0-18,0 0 0,0 0 0,0 0 155,0 0 27,0 0 6,0 0 0,4-4-101,5 0-21,0 0-4,5 0-1,-5 0-32,5 0-6,-1 4-2,1-5 0,4 1-21,-4-4 0,4 4 0,0 0 0,-4 0-31,0 0-10,-5 0-3,0 0 0,-9 4-185,0 0-38,0 0-7,0 0-555</inkml:trace>
          <inkml:trace contextRef="#ctx0" brushRef="#br1" timeOffset="141778.51">1880-117 1440,'13'-9'64,"-13"9"12,0 0-60,0 0-16,0 0 0,0 0 0,0 0 249,0 0 47,-13-8 10,13 8 2,0 0-196,-14-4-38,0 0-8,1 4-2,4 0-40,9 0-8,-14 4-1,5 0-1,0 0-14,9-4-10,-5 13 2,1-1 0,4-4-7,0 4-1,0 4 0,4 0 0,1 1-13,-1-1-3,5-4-1,-4 0 0,9 0 17,-1-4 4,-8 4 1,9 1 0,-1-9 11,-4 8-12,-4-4 12,4 0-12,-4-4 12,4 4 11,-9 4-3,0-12 0,0 0 7,4 12 1,-4 0 0,0 1 0,0-13-16,-4 12 0,-1 0 0,-4 0 0,0-8 0,-5 8 0,5-8 0,-5-4 0,1 0 0,-1-4 0,0-4 0,1 0-787,4 0-153</inkml:trace>
          <inkml:trace contextRef="#ctx0" brushRef="#br1" timeOffset="141957.65">2057-69 230,'0'0'20,"0"0"-20,5 8 0,4-4 0,-4 4 407,4 0 77,-5 5 15,1 3 3,-1 0-314,5 0-62,-9 0-13,5 5-2,0-5-70,-1 4-13,-4-8-4,0 4 0,0 1-40,0-1-8,0-8-1,0 4-707,0-12-142</inkml:trace>
          <inkml:trace contextRef="#ctx0" brushRef="#br1" timeOffset="142375.22">2112-215 1800,'0'0'80,"0"0"16,0 0-77,0 0-19,0 0 0,0 0 0,0 0 52,0 0 8,0 0 0,0 0 1,0 0-49,0 0-12,0 0 0,14 5 0,-14-5-40,4 12-12,5 0-1,0 0-1,1-4-40,-1 4-8,-5 0-2,5 0 0,-4-3 22,4 3 4,-5-4 1,6 4 0,-1 0 77,-5 0 18,1-4 2,4 8 1,-5-3 59,6-1 11,-6 4 2,1 0 1,-1 0-3,1 1-1,-1-1 0,1 4 0,-1 0-10,-4 0-1,5-3-1,-5-5 0,0 4-18,0-8-3,0 0-1,0 0 0,0 0-8,0-8-3,0 0 0,0 0 0,0 0-5,0 0 0,0 0-1,0 0 0,0 0-11,0 0-1,5-16-1,-1 4 0,-4-4-13,5 4-2,-1-9-1,1 5 0,4 0 6,-5 0 0,6 0 1,-1 4 0,0-1-5,0 1-2,-5 0 0,10 4 0,-5 0-10,5 4 0,-5-4 9,5 8-9,-1 0 8,1 4-8,0 4 8,-5 0-8,0 0 9,-5 4-9,5 0 12,-4 5-12,0 3-26,4-8-12,-9 0-2,4 0-1,1 0-108,-1-4-22,-4-8-4,0 0-903</inkml:trace>
          <inkml:trace contextRef="#ctx0" brushRef="#br1" timeOffset="142647.51">2731-397 2131,'-4'-12'94,"4"12"20,0 0-91,-5 0-23,0 4 0,5 0 0,0 0 116,-4 8 18,4 1 4,-5 3 1,5 0-42,-4 4-8,-1 5-1,1 3-1,-1 4-54,1 1-10,4 3-3,0 0 0,0-7-6,9 7-2,-5-3 0,1 3 0,4-4-12,0-3-12,0-1 3,0-8 0,0 1-40,5-5-8,-9-4-2,8-4-802,-4-4-161</inkml:trace>
          <inkml:trace contextRef="#ctx0" brushRef="#br1" timeOffset="142843.47">2891-227 1555,'0'0'138,"0"0"-110,0 0-28,0 12 0,0-12 150,9 9 25,-5-1 5,1-4 0,-1 0-40,5 0-9,-4 0-2,4 4 0,0-4-51,-4 0-10,4 0-3,0 0 0,0-4-25,0 4-6,0 8-1,-4 0 0,-1 1-17,1-5-3,-1 0-1,1 0 0,0 0-12,-5 8 8,0-4-8,-5 4 0,0 1 0,1 3 0,-5 0 0,0 0 0,0-3-37,-1-1-4,1 0-1,5-8 0,4-8-45,-9 8-9,9-8-1,0 0-708,0 0-142</inkml:trace>
          <inkml:trace contextRef="#ctx0" brushRef="#br1" timeOffset="143085.26">3182-170 1911,'0'0'84,"4"-8"19,1 0-83,-5 8-20,0 0 0,0 0 0,0 0 148,0 0 24,0 0 6,0 0 1,0 0-72,0 0-15,0 0-2,-9 8-1,4 0-48,-8 4-9,4 0-3,-1 4 0,10 5-18,-4-5-11,-1 4 12,1-4-12,8 5 0,-4-5 0,0 4 0,5-4 0,-1 0 0,1 1 0,4-1 0,0-4 0,0-4 0,5 4 0,-5-4-10,5-4 10,-1 0-12,1-4 3,0 0 0,-1-8 0,-4 0-39,5 0-7,-5-8-1,5 4-784,0-9-156</inkml:trace>
          <inkml:trace contextRef="#ctx0" brushRef="#br1" timeOffset="143330.77">3378-417 864,'0'0'38,"0"12"8,0-4-37,4 0-9,-4 1 0,5 3 0,4 0 332,-5 0 65,6-4 13,-6 8 2,5-4-230,-4 5-46,8-1-10,-3 0-2,-1 0-40,0 4-9,0 1-2,0-1 0,0-4-20,0 4-4,0 5-1,-4-1 0,-1 8-17,5-3-4,-4-1-1,-5 4 0,5 1-17,-5-5-9,-5 0 10,0 5-10,-4-5 0,5 4 0,-5-3 0,-5-1 0,5-8-34,0-4-10,-5-3-1,10-1-1,-5-4-192,-1-4-38,1-4-8</inkml:trace>
          <inkml:trace contextRef="#ctx0" brushRef="#br1" timeOffset="143532.67">3860-89 1785,'0'0'159,"0"0"-127,9 0-32,0 0 0,10 0 197,-6 4 34,1-4 6,0 0 2,-1 0-114,1-4-22,9 4-5,-5 0-1,0 0-37,-4-4-7,-1 0-1,6 4-1,-10-4-51,9 0 0,-4-4-14,4 4 3,0 0-85,-4-1-18,-1-3-3,-3 0-1162</inkml:trace>
          <inkml:trace contextRef="#ctx0" brushRef="#br1" timeOffset="143746.44">4329-421 633,'0'0'28,"0"0"6,0 0-34,5 8 0,-5-8 0,4 12 0,-4-12 496,5 12 92,4 5 18,-4-1 4,4 0-409,-5 4-81,5 0-17,-4 1-3,-1 3-49,1 4-10,-1 1-1,6 3-1,-6 4-15,1 1-4,-1-1 0,1 5 0,-1-5-46,1 1-10,-1-5-1,6 0-948,-6-3-190</inkml:trace>
        </inkml:traceGroup>
      </inkml:traceGroup>
    </inkml:traceGroup>
  </inkml:traceGroup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6-22T04:22:08.495"/>
    </inkml:context>
    <inkml:brush xml:id="br0">
      <inkml:brushProperty name="width" value="0.03528" units="cm"/>
      <inkml:brushProperty name="height" value="0.03528" units="cm"/>
      <inkml:brushProperty name="color" value="#3165BB"/>
      <inkml:brushProperty name="fitToCurve" value="1"/>
    </inkml:brush>
    <inkml:brush xml:id="br1">
      <inkml:brushProperty name="width" value="0.09333" units="cm"/>
      <inkml:brushProperty name="height" value="0.09333" units="cm"/>
      <inkml:brushProperty name="color" value="#3165BB"/>
      <inkml:brushProperty name="fitToCurve" value="1"/>
    </inkml:brush>
    <inkml:brush xml:id="br2">
      <inkml:brushProperty name="width" value="0.09333" units="cm"/>
      <inkml:brushProperty name="height" value="0.09333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AC932F46-6D83-43C0-97DA-A4B1D9D1DBCF}" emma:medium="tactile" emma:mode="ink">
          <msink:context xmlns:msink="http://schemas.microsoft.com/ink/2010/main" type="writingRegion" rotatedBoundingBox="21678,9817 23620,11903 21991,13419 20049,11333"/>
        </emma:interpretation>
      </emma:emma>
    </inkml:annotationXML>
    <inkml:traceGroup>
      <inkml:annotationXML>
        <emma:emma xmlns:emma="http://www.w3.org/2003/04/emma" version="1.0">
          <emma:interpretation id="{DE54AE02-F6CC-4002-80FE-561F769BDEBE}" emma:medium="tactile" emma:mode="ink">
            <msink:context xmlns:msink="http://schemas.microsoft.com/ink/2010/main" type="paragraph" rotatedBoundingBox="22329,10629 23150,11347 22731,11827 21910,11108" alignmentLevel="2"/>
          </emma:interpretation>
        </emma:emma>
      </inkml:annotationXML>
      <inkml:traceGroup>
        <inkml:annotationXML>
          <emma:emma xmlns:emma="http://www.w3.org/2003/04/emma" version="1.0">
            <emma:interpretation id="{55718D51-1029-4A50-B6AC-9563A8269DD0}" emma:medium="tactile" emma:mode="ink">
              <msink:context xmlns:msink="http://schemas.microsoft.com/ink/2010/main" type="line" rotatedBoundingBox="22329,10629 23150,11347 22731,11827 21910,11108"/>
            </emma:interpretation>
          </emma:emma>
        </inkml:annotationXML>
        <inkml:traceGroup>
          <inkml:annotationXML>
            <emma:emma xmlns:emma="http://www.w3.org/2003/04/emma" version="1.0">
              <emma:interpretation id="{7F0E6292-126A-4157-B535-41C5FEA9E3DD}" emma:medium="tactile" emma:mode="ink">
                <msink:context xmlns:msink="http://schemas.microsoft.com/ink/2010/main" type="inkWord" rotatedBoundingBox="22329,10629 23150,11347 22731,11827 21910,11108"/>
              </emma:interpretation>
              <emma:one-of disjunction-type="recognition" id="oneOf0">
                <emma:interpretation id="interp0" emma:lang="en-AU" emma:confidence="0">
                  <emma:literal>Nin</emma:literal>
                </emma:interpretation>
                <emma:interpretation id="interp1" emma:lang="en-AU" emma:confidence="0">
                  <emma:literal>din</emma:literal>
                </emma:interpretation>
                <emma:interpretation id="interp2" emma:lang="en-AU" emma:confidence="0">
                  <emma:literal>Din</emma:literal>
                </emma:interpretation>
                <emma:interpretation id="interp3" emma:lang="en-AU" emma:confidence="0">
                  <emma:literal>"it</emma:literal>
                </emma:interpretation>
                <emma:interpretation id="interp4" emma:lang="en-AU" emma:confidence="0">
                  <emma:literal>"n</emma:literal>
                </emma:interpretation>
              </emma:one-of>
            </emma:emma>
          </inkml:annotationXML>
          <inkml:trace contextRef="#ctx0" brushRef="#br0">3646 174 1062,'-4'29'47,"4"-29"9,0 0-44,0 0-12,0 0 0,0 0 0,-5 0 125,5-8 23,0 4 5,5 0 1,-5-1-47,4-3-10,-4 8-1,0-4-1,9-4 17,-4 0 4,4 4 1,0-4 0,-4 4-42,8 0-9,1 0-2,0 0 0,-1 0-23,1 4-5,-14 0 0,9-4-1,5 4-17,-1-4-3,1 8-1,0-4 0,-1 4-14,-4-4 0,0 4 0,1 0 0,-1 0 0,-5 4 0,-4-8-11,9 8 11,-9 0-42,0 4-1,-9 0 0,5 5 0,-5-1-33,-1 4-6,-3-4-2,4 5 0,0-5-8,-5 0-1,5 0-1,4 0 0,-4-4 49,0 1 9,0-1 3,0-4 0,0 4 33,4-8 0,5-4 10,0 0-2,0 4 32,0-4 8,0 0 0,0 0 1,0 0 11,0 0 3,0 0 0,9 4 0,0 0-4,5-4-1,-5-4 0,0 0 0,5 4-16,4-8-3,-4 8-1,-1-4 0,1 0-18,4 4-4,-4-4-1,4 4 0,-4-4-15,0 0-10,-1 4 2,1-4 0,-5 0-48,5 0-8,-5-1-3,0 1-677,0 0-136</inkml:trace>
          <inkml:trace contextRef="#ctx0" brushRef="#br0" timeOffset="225.63">4056 207 748,'0'0'67,"0"0"-54,0 0-13,9-4 0,-4 0 248,4-4 46,0 4 10,0-1 1,5-3-141,-5 4-28,9 0-5,-9 0-2,5-4-46,-1 4-10,1-4-1,4 4-1,-4 0-26,-1 0-5,1 0 0,-5 0-1,5 0-26,0 4-5,-5-4 0,4 4-8,-13 0 0,9 0 0,1 0-12,-10 0 3,9-4-111,-9 4-21,0 0-5,0 0-568,0 0-114</inkml:trace>
          <inkml:trace contextRef="#ctx0" brushRef="#br0" timeOffset="434.45">4197 158 1382,'0'0'123,"0"0"-99,-4 8-24,4-8 0,0 0 147,-5 8 24,5-8 5,0 8 0,0-8-49,0 13-11,0-5-1,0 4-1,0 0-65,5-4-13,-5 4-2,0 4-1,4-3-23,-4 3-10,5 0 8,-5 4-8,4-4 0,1 1-9,-1 3 0,1-8 0,-1 4-55,1-4-10,-1-4-2,1 0-628,0 1-124</inkml:trace>
          <inkml:trace contextRef="#ctx0" brushRef="#br0" timeOffset="616.57">4329 73 1893,'0'0'84,"0"0"17,0 0-81,0 0-20,0 0 0,0 0 0,0 8 111,-4 8 17,4-3 4,0 3 1,0 4-68,0 4-13,0-3-4,4 11 0,-4 4-26,5-3-6,-1-5 0,1 4-1,-1 5-15,1-5-16,4-3 3,-4-1 1,4-4-194,0-4-38</inkml:trace>
          <inkml:trace contextRef="#ctx0" brushRef="#br0" timeOffset="11148.52">3642-287 460,'0'12'20,"0"-4"5,-5-4-25,5 0 0,0 4 0,0 1 0,5-5 236,-5-4 41,0 0 9,0 12 2,0-12-128,0 4-24,0-4-6,4 12-1,-4-12-53,0 0-10,0 0-2,0 0-1,5 4-2,-5 4 0,0-8 0,9 8 0,-9-8-34,0 0-7,0 8-2,0-8 0,4 8-18,-4-8 0,0 8 0,0-8 0,-4 13-19,4-13-1,0 0 0,0 0 0,0 0-1,-5 8-1,5-8 0,0 0 0,0 0 4,0 0 1,-9-8 0,5 4 0,-1-5 9,1-3 8,-1 4-12,5-4 12,0 4-16,0-4 3,5 4 1,-5-4 0,4 3 31,-4 5 6,5-4 2,-1 0 0,-4 8-11,0 0-1,5-8-1,4 4 0,-9 4 2,4-8 0,5 4 0,1 0 0,-1 0 3,-9 4 1,4 0 0,5 0 0,0 0-20,1 0-17,-10 0 3,0 0 1,0 0 47,0 8 10,0-8 1,0 8 1,0 4-23,0 0-5,-5 0-1,0 5 0,1-1-17,-5 0 0,4 0 0,-8 0 0,3-7 0,1 3 0,0-4 0,0 0 0,0-4 8,9-4-8,0 0 12,0 0-12,-4 0 0,4 0 0,-10-8 0,10 8-9,-4-4 23,4 4 5,0 0 1,0 0 0,-5-8-20,5 8 0,-4-12 0,4 12 0,0 0-12,0 0-7,4-9-1,-4 9 0,0-4-28,0 4-5,0 0-2,0 0-1068</inkml:trace>
        </inkml:traceGroup>
      </inkml:traceGroup>
    </inkml:traceGroup>
    <inkml:traceGroup>
      <inkml:annotationXML>
        <emma:emma xmlns:emma="http://www.w3.org/2003/04/emma" version="1.0">
          <emma:interpretation id="{A0CCB47B-A887-4837-9698-493BF78B2B0F}" emma:medium="tactile" emma:mode="ink">
            <msink:context xmlns:msink="http://schemas.microsoft.com/ink/2010/main" type="paragraph" rotatedBoundingBox="20601,10820 22543,12905 21991,13419 20049,1133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4E31828-595B-4CD1-B7D8-CECA0D08FE4F}" emma:medium="tactile" emma:mode="ink">
              <msink:context xmlns:msink="http://schemas.microsoft.com/ink/2010/main" type="line" rotatedBoundingBox="20601,10820 22543,12905 21991,13419 20049,11333"/>
            </emma:interpretation>
          </emma:emma>
        </inkml:annotationXML>
        <inkml:traceGroup>
          <inkml:annotationXML>
            <emma:emma xmlns:emma="http://www.w3.org/2003/04/emma" version="1.0">
              <emma:interpretation id="{98E35E10-957D-4A38-A96B-A8CC0AFB5076}" emma:medium="tactile" emma:mode="ink">
                <msink:context xmlns:msink="http://schemas.microsoft.com/ink/2010/main" type="inkWord" rotatedBoundingBox="20601,10820 21203,11466 20651,11979 20049,11333"/>
              </emma:interpretation>
              <emma:one-of disjunction-type="recognition" id="oneOf1">
                <emma:interpretation id="interp5" emma:lang="en-AU" emma:confidence="0">
                  <emma:literal>in</emma:literal>
                </emma:interpretation>
                <emma:interpretation id="interp6" emma:lang="en-AU" emma:confidence="0">
                  <emma:literal>win</emma:literal>
                </emma:interpretation>
                <emma:interpretation id="interp7" emma:lang="en-AU" emma:confidence="0">
                  <emma:literal>MEN</emma:literal>
                </emma:interpretation>
                <emma:interpretation id="interp8" emma:lang="en-AU" emma:confidence="0">
                  <emma:literal>MIN</emma:literal>
                </emma:interpretation>
                <emma:interpretation id="interp9" emma:lang="en-AU" emma:confidence="0">
                  <emma:literal>min</emma:literal>
                </emma:interpretation>
              </emma:one-of>
            </emma:emma>
          </inkml:annotationXML>
          <inkml:trace contextRef="#ctx0" brushRef="#br1" timeOffset="96951.82">2039 61 1562,'0'0'69,"0"0"15,0 0-68,0 0-16,0 0 0,0 0 0,0 0 94,0 0 15,14 4 3,-5-8 1,-9 4-37,13-4-8,-3 0-2,3 0 0,-4 0-34,5 0-6,-5-4-2,5 0 0,-1 0-16,-4 4-8,1-5 8,3 1-8,-4 0-19,0 0-9,-4 0-1,0 0-637,-5 8-127</inkml:trace>
          <inkml:trace contextRef="#ctx0" brushRef="#br1" timeOffset="97298.6">2207 61 1267,'0'0'56,"0"0"12,0 0-55,-4 16-13,4-4 0,0 1 0,0-1 80,4-4 14,1 4 2,0 4 1,-1-8-58,5 4-12,-4 0-3,4-3 0,-5-5-34,-4-4-7,10 8-2,-10-8-474,0 0-95</inkml:trace>
          <inkml:trace contextRef="#ctx0" brushRef="#br1" timeOffset="97552.93">1684 498 1152,'-18'-20'51,"18"20"10,9-4-49,0 0-12,-9 4 0,14-4 0,-1 4 164,1 0 29,0-4 7,4 0 0,0 4-79,5-4-16,-1 0-3,6-9-1,-1 1-25,5-4-6,-5 0-1,5 0 0,0 0-32,0-5-6,0 5-2,0 4 0,0-8-21,-5 8-8,0-1 0,0-3 0,1 8-116,-10-4-28,0 4-7,5 8-852</inkml:trace>
          <inkml:trace contextRef="#ctx0" brushRef="#br1" timeOffset="97138.71">2098 69 864,'0'0'76,"0"0"-60,0 0-16,0 0 0,0 0 180,0 0 32,0 0 8,0 0 0,0 0-84,5 12-16,-1 0-4,1 1-1,-1-1-52,-4 0-11,5 0-1,0 0-1,4-4-33,-5 4-6,1-4-2,-1 5 0,1-1-29,-5-12-7,4 8-1,-4-8 0,0 0-176,0 0-36</inkml:trace>
          <inkml:trace contextRef="#ctx0" brushRef="#br1" timeOffset="96733.5">1761 21 1173,'0'0'52,"0"0"11,0 0-51,0 0-12,0 0 0,0 0 0,0 0 119,0 0 21,0 0 4,0 0 0,23-4-38,-23 4-8,0 0-2,9-4 0,9-1-34,1 1-7,-6 0-2,1 0 0,-14 4-25,9-4-6,9 0-1,-18 4 0,0 0-13,14-4-8,-5 4 8,-9 0-8,0 0 0,0 0 8,0 0-8,0 0 0,0 0 0,5 8-12,-10 4 2,5-3 0,0 3-37,-5-4-7,-4 0-2,5-4 0,-5 4-4,4 0-2,1 0 0,-1-4 0,-4 4 25,9-8 5,0 0 0,0 0 1,0 0 15,0 0 4,0 0 0,4 4 0,-4-4 12,10 8 0,-10-8 0,9 0 0,4 4 11,-8-4 5,-5 0 0,0 0 1,14 0 7,-1 0 2,-13 0 0,0 0 0,0 0 6,0 0 0,9 5 1,-9-5 0,0 0 2,0 0 0,0 0 0,5 12 0,-10 0-12,1 0-3,-1 4 0,-4 0 0,0-4-8,-5 5-3,-4-5 0,4 8 0,5-4-17,-4 0-4,-6 1-1,6-5 0,8-4-33,1 0-6,-14 4-2,4-4-557,5-8-111</inkml:trace>
          <inkml:trace contextRef="#ctx0" brushRef="#br1" timeOffset="97883.71">2085 551 921,'0'0'82,"0"0"-66,9 0-16,0-8 0,0 0 185,0-5 34,5-7 6,-1 4 2,-4 4-79,10 4-16,-6-4-4,1 4 0,0-5-51,-1 5-10,1 0-3,-5 4 0,0-4-35,-4 4-7,-1 4-2,-4 0 0,0 0-9,0 0-3,-4 12 0,-5 0 0,-1 9-8,1-5 0,0 0 0,0 0-11,5 4-4,-6 1-1,1-1 0,5 0 0,-1-4 5,5-4 1,0-4 0,0 1 0,0-9 10,5 8-8,-5-8 8,13 4-8,6 0 8,-1-4 0,0 0 0,5 0 0,4-8 17,-4 0-1,0-1 0,-1-3 0,6 4-4,-5-8-2,4 0 0,-4-4 0,-1 3-158,6 5-31</inkml:trace>
        </inkml:traceGroup>
        <inkml:traceGroup>
          <inkml:annotationXML>
            <emma:emma xmlns:emma="http://www.w3.org/2003/04/emma" version="1.0">
              <emma:interpretation id="{48A8D96A-D938-449B-A2BF-3A38D6507AFF}" emma:medium="tactile" emma:mode="ink">
                <msink:context xmlns:msink="http://schemas.microsoft.com/ink/2010/main" type="inkWord" rotatedBoundingBox="22209,12722 22455,12987 22055,13359 21809,13095">
                  <msink:destinationLink direction="with" ref="{9CB30AF3-1176-4FC3-8712-EE91172DD356}"/>
                </msink:context>
              </emma:interpretation>
              <emma:one-of disjunction-type="recognition" id="oneOf2">
                <emma:interpretation id="interp10" emma:lang="en-AU" emma:confidence="0">
                  <emma:literal>"S</emma:literal>
                </emma:interpretation>
                <emma:interpretation id="interp11" emma:lang="en-AU" emma:confidence="0">
                  <emma:literal>2p.</emma:literal>
                </emma:interpretation>
                <emma:interpretation id="interp12" emma:lang="en-AU" emma:confidence="0">
                  <emma:literal>2p,</emma:literal>
                </emma:interpretation>
                <emma:interpretation id="interp13" emma:lang="en-AU" emma:confidence="0">
                  <emma:literal>'s</emma:literal>
                </emma:interpretation>
                <emma:interpretation id="interp14" emma:lang="en-AU" emma:confidence="0">
                  <emma:literal>3p,</emma:literal>
                </emma:interpretation>
              </emma:one-of>
            </emma:emma>
          </inkml:annotationXML>
          <inkml:trace contextRef="#ctx0" brushRef="#br2" timeOffset="108932.47">3664 1745 288,'0'0'12,"0"0"4,0 0-16,0 0 0,0 0 0,0 0 0,0 0 268,0 0 50,0 0 10,0 0 3,0 0-210,0 0-41,0 0-9,0 0-2,0 0 11,0 0 3,9-4 0,-9 4 0,0 0-47,0 0-10,0 0-2,0 0 0,0 0-8,0 0-1,0 0-1,5 12 0,-5 0-6,0-12-8,0 0 11,-5 12-11,5-12 8,-4 12-8,-1-4 0,-4-4 0,9-4 8,0 0-8,-9 4 0,5 0 0,-5-4 0,4 0 0,-4-4 0,9 4 0,-5 0 0,1-8 0,-1 4 0,5 0 0,-4-8 0,-1 4 0,5 0 0,0-4 0,0 4 0,0-5 0,0 9 0,0-4 0,0 8 0,5-8 0,-1 4 10,-4 4-10,0 0 9,9-4-9,-4-4 10,4 4-10,0 0 0,0 0-10,-9 4 0,0 0 0,0 0 33,0 0 6,5 0 2,-5 0 0,0 0-17,0 0-3,0 0-1,0 0 0,4 20 2,1-4 0,-10 0 0,5 1 0,-4-5-12,4-12 8,0 8-8,0-8 8,0 0-8,-9 8 0,4 0 0,5-8 8,0 0-8,0 0 0,-9 0 0,9 0 8,-9 0-8,4-4 0,1-4 0,4 8 8,0 0-8,0 0 0,-5-8 0,5 0 0,0 0 0,0 0 0,0-5 0,0 9 0,0 4 0,0 0 0,0 0-9,0 0 9,0 0 0,9-4 0,-4 0 0,-5 4 0,0 0 0,0 0 0,4 12 0,1 1 0,-5-13 0,0 0 9,0 0-9,0 0 8,5 8-8,-1 4 8,-4 0-8,0-12 8,0 0-8,0 0 0,-4 8 0,-1 0-11,0 0-42,5-8-9,0 0-2,0 0-948</inkml:trace>
          <inkml:trace contextRef="#ctx0" brushRef="#br2" timeOffset="-197608.89">3705 1915 172,'0'0'16,"0"0"-16,0 0 0,0 0 0,0 0 173,5-4 32,-5 4 7,0 0 0,0 0-100,4-13-21,-4 5-4,0 8-1,0 0-18,10-4-3,-1-4-1,-9 8 0,0 0 3,0 0 0,0-8 0,0 8 0,4-4-11,-4 4-3,0 0 0,0 0 0,0 0-8,0 0-1,0 0-1,0 0 0,0 0-15,0 0-2,0 0-1,0 0 0,0 0 1,0 0 0,0 0 0,0 0 0,-4 8-26,-1 4 0,5-12 0,-4 12 0,-6 1 11,6-1 6,-1 0 2,1 4 0,-1-4-1,-4 4 0,0 1 0,0-1 0,0 0-10,0 0-8,-5 0 12,5 4-12,0-3 8,-5 3-8,5-4 0,0 4 0,-5-3 8,5 3-8,0-8 0,0 4 0,4 0 8,-4-4-8,0 1 0,0-1 0,0-4 0,4 0 0,1 0 0,4-8 0,-5 4 0,5-4-9,-4 8 9,4-8-12,0 0 2,0 0 0,0 0 0,0 0 0,0 0-2,0 0 0,0 0 0,0 0 0,0 0 4,0-12 0,0 4 0,0 0 0,0 8 8,4-12-13,1-5 5,4 5 8,0-4-12,-4 4 12,4-8-12,-5 4 12,5-1-11,1-3 11,-1 4-8,0 0 8,0 0 0,-5 3 0,6-3 0,-1 4 0,-5-4 0,5 4 8,-4 0 0,4-5 0,-4 5-8,-1 0-8,1 0 8,4 0-12,-9 0 12,4 0 0,1 4 8,-1-1-8,1 1 13,-1 0-1,-4 8-1,5-8 0,-5 8-3,0 0 0,0 0 0,5-8 0,-5 8 5,0 0 1,0 0 0,0 0 0,0 0-2,0 0 0,0 0 0,0 0 0,0 0 5,0 0 1,0 0 0,0 0 0,0 0-5,0 0-1,0 0 0,0 0 0,0 0-12,0 0 9,0 0-9,0 0 8,-10 0-8,1 4 8,9-4-8,-9 8 8,0 0-8,5-4 0,-5 0 0,4 4 8,5-8-8,-5 5 0,-4 3 0,9-8 0,-4 0 8,4 0-8,0 0 0,0 0 8,-9 0-8,9 0 0,0 0 0,0 0 0,-5 0 0,5 0 8,0 0-8,0 0 0,-4-4 0,4-5 0,0 1 0,0 0 0,0 0-24,0 8 2,4-4 1,-4 4 0,0-8-28,5-4-6,-5 8-1,0 4-645,4-8-130</inkml:trace>
        </inkml:traceGroup>
      </inkml:traceGroup>
    </inkml:traceGroup>
  </inkml:traceGroup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6-22T04:24:24.079"/>
    </inkml:context>
    <inkml:brush xml:id="br0">
      <inkml:brushProperty name="width" value="0.03528" units="cm"/>
      <inkml:brushProperty name="height" value="0.03528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9CB30AF3-1176-4FC3-8712-EE91172DD356}" emma:medium="tactile" emma:mode="ink">
          <msink:context xmlns:msink="http://schemas.microsoft.com/ink/2010/main" type="inkDrawing" rotatedBoundingBox="16152,10039 22352,12891 21089,15635 14890,12783" semanticType="callout" shapeName="Other">
            <msink:sourceLink direction="with" ref="{48A8D96A-D938-449B-A2BF-3A38D6507AFF}"/>
          </msink:context>
        </emma:interpretation>
      </emma:emma>
    </inkml:annotationXML>
    <inkml:trace contextRef="#ctx0" brushRef="#br0">-5500-1943 172,'0'0'8,"0"13"1,0-5-9,0-8 0,0 0 0,0-4 0,-5 0 197,5-5 38,0 1 7,-4 0 2,-1-4-126,5 8-25,0 4-5,0 0 0,0 0-9,0 0-2,0 0 0,0 0 0,0 0-13,0 0-2,0 0-1,0 0 0,0 0-16,0 0-3,0 0-1,0 0 0,0 0-9,0 0-3,0 0 0,0 0 0,0 0-5,0-8-2,5 0 0,-5 0 0,0 0-2,0 4-1,4-4 0,-4 8 0,0 0-8,0 0-2,0 0 0,0 0 0,9-9-1,0 1 0,-4-4 0,-1 4 0,6 0 7,-6-4 1,-4 4 0,5 0 0,-1 0-4,1 4 0,4-5 0,-5 1 0,1 0 0,-1 0 0,1 0 0,0 0 0,-1-4-12,1 0-18,4 8 4,-5 0 1,5-4 35,-4-5 7,0 5 2,4-4 0,-5 4-18,1-4-3,-1 4-1,5-4 0,-4 4-1,0-5 0,4 5 0,-5-4 0,5 0-8,-4 4 8,4-4-8,-4 4 8,4-4-8,0 4 10,0-1-10,-5 1 10,1 0-1,-1 0 0,6 0 0,-1-4 0,-5 0 0,5 4 0,0-4 0,-4 3 0,4-3-1,0 0-8,-4 0 12,4 0-4,5 0-20,-10 0-5,5-1-1,0 5 0,0-4 35,1 4 7,-10-4 2,9 4 0,-9 4-26,4-4 0,10-4 8,-5-1-8,5 5 0,-5-4 8,-5 0-8,5 0 8,0 4-8,1-8 10,-6 8-10,5-5 10,5 1-2,0 4-8,-10-4 12,5 0-4,5 0-8,-5 0 10,0 4-10,-4-5 10,8 1-10,-4 0 0,1 4 9,-1 0-9,-5-4 8,5 4-8,0-4 10,0 3-10,-4-3 9,9 4-9,-10 0 8,5 0-8,0-4 8,1 4-8,-1 0 0,-5 4 8,5-4-8,0-1 0,-4 1 9,0 0-9,-1 0 0,5 4 8,0-4-8,0 0 0,-4 0 0,0 0 0,4 0 0,-5 4 8,5-4-8,-9 8 9,5-9-9,4 5 10,-5-4-10,1 0 10,4 0-10,-4 4 10,4-4-10,-5 0 10,1 4-10,-1-4 10,6 0-10,-6 0 0,5 4 0,0-5 0,-4 1 0,4 0 0,-4 0 0,4 0 0,-5 0 9,1 0-9,4 0 10,-5-4-10,6 4 36,-6 3 2,-4 5 0,9-4 0,0 0-58,0 4-12,-4-8-3,4 4 0,-4 0 35,4 0 0,0 0 0,-5-4 0,1 4 0,4-4 0,0 0 0,-4 4 0,-1-4 0,5 0 0,0 3 0,1-3 0,-6 0 0,5 0 0,-4 4 0,-1-4 0,1 4 0,-5-4 0,4 4 8,1-4-8,0 4 0,-1-4 0,-4 4 0,5-4 0,4-1 8,-5 5-8,-4-4 0,0 8 9,9-4-9,-4 0 0,0-4 0,-5 8 8,0 0-8,4-4 0,5-4 0,-4 4 0,-5 4 0,9-8 0,-5 4 0,5 0 0,-4 0 0,-5 4 0,0 0 0,9-8 0,-4-1 0,4 5 8,-5 0-8,-4 4 0,5-4 0,-5 4 0,9-8 8,-9 8-8,0 0 0,5-8 0,-1 4 0,5-4 8,-4 4-8,-5 4 0,0-4 9,9-4-9,-9 4 0,0 4 0,0 0 0,0 0 8,0 0-8,0 0 0,9-8 0,-9 8 0,14-8 0,-5 4 0,-5-5 0,-4 9 8,9-8-8,-9 8 0,5-8 0,-5 8 0,14-4 0,-14 4 0,4-12 0,5 8 0,-4-4 0,-5 8 8,0 0-8,9-8 0,0 4 0,-9 4 0,9-4 0,-9 4 0,5-8 0,-5 8 9,0 0-9,9-4 0,0-4 8,-9 8-8,0 0 0,0 0 0,9-5 0,-4-3 0,-5 8 0,9-4 0,-9 4 0,9-4 0,0-4 0,0 4 0,-9 4 0,5-8 0,4 4 0,-9 4 0,9-4 0,-9 4 0,0 0 0,9-4 0,-5 0 0,-4 4 0,0 0 0,10-4 0,-6 0 0,-4 4 0,0 0 0,0 0 0,0 0 0,9 0 0,0-4 0,-4 4 0,-5 0 0,0 0 0,0 0 0,9-4 0,-5 0 0,6 0 0,-10 4 0,9 0 0,0 0 0,0-4 0,-9 4 8,0 0-8,9 0 0,0-5 0,-4 5 0,-5 0 0,4-4 0,5 0 0,-4 4 0,-5 0 0,0 0 8,4-4-8,6 4 0,-1 0 0,0-4 8,-5 0-8,1 4 0,4-4 0,-4 4 0,4 0 0,-9 0 0,9 0 0,0-4 0,-5 4 0,6-4 0,-1 4 0,-9 0 0,4 0 0,10-4 0,-5 4 0,-5-4 0,6 4 0,-1 0 0,0 0 0,-9 0 8,0 0-8,0 0 0,0 0 0,4 0 8,5 0-8,-9 0 0,10 0 0,-1 0 0,4 0 0,-8 0 0,-5 0 0,14 0 0,-5 0 0,-9 0 8,0 0-8,0 0 0,13 0 0,-13 0 0,0 0 0,0 0 8,19-4-8,-6 0 0,-13 4 0,9-4 0,-9 4 0,0 0 0,14 0 0,-14 0 0,0 0 0,18-4 8,-18 4-8,14-4 0,-14 4 0,0 0 0,0 0 0,13 0 0,-13 0 0,14-4 0,-14 4 0,0 0 8,14 0-8,-14 0 0,0 0 0,0 0 0,0 0 0,13 0 0,-13 0 0,0 0 0,14 4 0,-14-4 0,9 0 0,-9 0 0,0 0 0,0 0 0,14 4 0,-14-4 8,14 0-8,-14 0 0,0 0 0,9 4 0,-9-4 0,9 4 0,-9-4 0,0 0 8,13 0-8,-13 0 0,9 4 0,-9-4 0,0 0 0,10 4 0,-1 0 0,-9-4 0,9 4 0,-9-4 0,9 4 0,-9-4 0,0 0 0,9 8 0,0-4 0,0 0 8,-9-4-8,0 0 0,9 4 0,-4 4 0,-5-8 0,9 5 0,-9-5 0,0 0 0,5 8 0,4 0 0,-9-8 0,0 0 0,9 4 0,-9-4 0,9 4 0,-9-4 0,4 8 0,6-4 0,-1 4 0,0-4 0,-9-4 0,0 0 0,4 8 0,5 0 0,5-4 0,-9 4 0,-5-8 0,0 0 0,9 9 0,-5-5 0,1 4 0,-5-8 0,9 8 0,0-4 0,0 0 0,-9-4 0,5 8 0,-1-4 0,5 0 0,-9-4 0,9 4 0,-4 4 0,4-4 0,-4 4 0,-1-4 0,-4-4 0,9 8 0,0-4 0,-9-4 0,5 5 0,-5-5 0,0 0 0,5 8 0,8-4 0,-4 4 0,0 0 0,-9-8 0,0 0 0,10 4 0,-1 4 0,-5-4 0,5 0 0,0 0 0,-9-4 0,5 4 0,4 0 0,0 4 0,-9-8 0,0 0 0,0 0 0,0 0 0,5 8 8,4 1-8,-9-9 0,0 0 0,4 4 0,-4-4 0,9 8 0,5 0 0,-14-8 0,9 4 0,0 4 0,-9-8 0,0 0 0,9 8 0,1 0 0,3 0 0,-4 0 0,-9-8 0,9 8 0,1 0 0,-1-3 0,0 3 0,-9-8 0,9 8 0,-9-8 0,9 8 0,5 0 0,-14-8 0,0 0 0,9 12 0,-9-12 0,9 12 0,-9-12 0,9 8 0,-9-8 0,9 8 0,-9-8 0,9 12 0,-9-12 0,14 9 0,-10 3 0,-4-12 0,0 0 0,14 8 0,-14-8 0,9 8 0,-9-8 0,9 8 0,5 0 0,-5-4 0,-9-4 0,0 0 0,9 8 0,0 0 0,0-4 0,0 0 0,1 5 0,-10-9 0,0 0 0,9 8 0,0 0 0,-5 0 0,-4-8 0,9 8 0,0-4 0,1 0 0,-10-4 0,4 8 0,-4-8 0,9 8 0,0-4 0,-4 0 0,-5-4 0,4 8 0,6 0 0,-1-3 0,-5 3 0,1 0 0,-5-8 0,9 8 0,0 0 0,-4 0 0,-5-8 0,9 4 0,-5 4 0,5 0 0,-9-8 0,5 4 0,-1 4 0,6-4 0,-1 0 0,-5 0 0,1 5 0,-1-1 0,5-4 0,-4 4 0,-5-8 0,4 8 0,6-4 0,-6 4 0,5 0 0,-4-4 0,-5-4 0,4 8 0,5 0 0,1 0 0,-6-3 0,5 3 0,0 0 0,0-4 0,-4 0 0,0 0 0,-1 4 8,5-4-8,0 0 0,-9-4 0,5 8 0,-1-4 0,1 4 0,4 0 0,-4-4 0,-1 5 0,-4-9 0,5 8 0,-5-8 0,0 0 0,9 8 0,-5 0 0,-4-8 0,9 8 0,-4 0 0,4 4 0,-9-12 0,5 4 0,-5-4 0,9 8 0,0 0 0,-9-8 0,0 0 0,4 13 0,6-5 0,-6 0 0,-4-8 0,5 12 0,-5-12 0,4 8 0,-4-8 0,5 12 0,-5-12 0,9 12 0,0-4 0,-9-8 0,5 8 0,-1 0 0,1 5 0,-5-13 0,9 8 0,-9-8 0,4 8 0,1 4 0,-1-4 0,1 0 0,-5-8 0,5 12 0,-1-4 0,-4-8 0,5 8 0,-5-8 0,4 9 0,-4-9 0,5 8 0,-5-8 0,0 0 0,9 8 0,-9-8 0,9 12 0,0-4 0,-4 0 0,-5-8 0,9 8 0,-9-8 0,4 8 0,-4-8 0,9 12 0,-4-3 0,4 3 0,-4-4 0,-1 0 0,-4-8 0,5 8 0,-1 4 0,1-4 0,-5-8 0,4 8 0,-4-8 0,9 8 0,-9-8 0,5 8 0,-5-8 0,5 9 0,-5-9 0,4 8 0,-4-8 0,9 12 0,-4-4 0,-1 0 0,-4-8 0,5 12 0,-5-12 0,4 8 0,-4-8 0,5 8 0,-5-8 0,5 8 0,-5-8 0,9 8 0,-9-8 0,4 9 0,-4-9 0,9 12 0,-4-4 0,4 0 0,-4 0 0,-1-4 0,1 4 0,-1-4 0,-4-4 0,5 8 0,4 0 0,-9 0 0,0-8 0,4 9 0,1-1 0,-5-8 0,4 8 0,1 0 0,-5-8 0,0 8 0,0-8 0,5 12 0,-5-4 0,4 0 0,1 0 0,-1 0 0,5 1 0,-4-1 0,-5-8 0,4 8 0,6 4 0,-1-4 0,-5 0 0,1 0 0,-5-8 0,4 8 0,1 0 0,-1 0 0,-4 5 0,5-5 0,-5-8 0,9 8 0,-4 0 0,-5-8 0,4 8 0,-4 4 0,0-12 0,5 8 0,-1 0 0,5 4 0,1-3 0,-10-9 0,0 0 0,4 8 0,5 4 0,0 0 0,-4-4 0,-1 0 0,5 4 0,-9-4 0,0-8 0,5 12 0,-5-3 0,0 3 0,9-4 0,-9-8 0,0 0 0,0 0 0,0 0 0,5 12 0,4-4 0,0 4 0,-5-4 0,6 0 0,3 0 0,-8-4 0,-5-4 0,9 13 0,5-5 0,-5 0 0,-9-8 0,0 0 0,0 0 0,4 8 0,5 4 0,-4-4 0,-5 4 0,4-4 0,6-8 0,-10 0 0,0 0 0,0 13 0,9-5 0,-5 0 0,10 4 0,-14-12 0,0 0 0,4 8 0,15 0 0,-10 0 0,-14 0 0,5-8 0,14 8 0,-14-8 0,0 0 0,0 0 0,0 12 0,0-12 0,9 9 0,-9-1 0,-5 4 0,5-12 0,14 8 0,0 0 0,-14-8 0,4 8 0,-4-8 0,14 12 0,0-4 0,-5 0 0,-9-8 0,9 8 0,4 1 0,-3-5 0,-10-4 0,0 12 0,0-12 0,9 8 0,0 0 0,0 0 0,-14 0 0,1 0 0,4-8 0,0 8 0,0-8 0,9 8 0,-5 1 0,6-1 0,-1 4 0,-5-4 0,1 0 0,4 0 0,4-4 0,-13-4 0,0 0 0,5 12 0,9-4 0,-14-8 0,4 8 0,1 5 0,-5-13 0,0 0 0,4 8 0,1 4 0,-5-4 0,4 0 0,6 0 0,-10-8 0,4 8 8,-4-8-8,9 12 0,-9-12 0,9 4 0,0 9 0,-9-5 0,0-8 0,14 8 0,-14-8 0,5 8 0,-5-8 0,4 8 0,1 4 0,-1-4 0,1 4 0,-5-12 0,4 12 0,-4-4 0,5 5 0,-5-13 0,5 8 0,-1 4 0,1 0 0,-5-12 0,4 8 0,5 4 0,-9-12 0,0 0 0,9 8 0,-9-8 0,9 8 0,-9-8 0,5 9 0,4 3 0,-9-12 0,0 8 0,0-8 0,5 8 0,-5-8 0,4 12 0,-4-12 0,5 8 0,-5-8 0,9 8 0,-5 0 0,1 0 0,-5-8 0,9 8 0,0-3 0,-4 3 0,-1 0 0,5-4 0,-9-4 0,5 8 0,-5-8 0,0 0 0,5 12 0,-5-12 0,0 8 0,4 0 0,5 0 0,0-4 0,0 4 0,-9-8 0,5 13 0,4-9 0,-4 4 0,8 0 0,-8 0 0,-5-8 0,9 8 0,9 0 0,-4-4 0,-14 4 0,4 0 0,10-4 0,-5 0 0,0 4 0,-9 1 0,0-9 0,5 4 0,4 4 8,-5-4-8,-4-4 0,0 0 0,10 4 0,-10-4 0,0 0 0,0 0 0,4 8 0,5 4 0,0-8 0,0 4 0,-9-8 0,0 0 0,10 8 0,-1 0 0,-9-8 0,4 13 0,1-5 0,4 0 0,0-4 0,5 0 0,-14-4 0,0 0 0,0 0 0,0 0 0,9 8 0,0 0 0,4-4 0,-13-4 0,0 0 0,10 8 0,-1 0 0,-5 0 0,10 0 0,-14-8 0,0 0 0,9 9 0,0-1 0,-4 0 0,-1 4 0,-4-12 0,0 8 0,0-8 0,0 8 0,5 4 0,-5-12 0,4 8 0,10 0 0,-14-8 0,0 0 0,0 0 0,9 8 0,0 1 0,-9-9 0,9 8 0,0 0 0,1 4 0,-1-4 0,0 4 0,-9-12 0,9 8 0,-9-8 0,0 0 0,0 0 0,13 8 0,-13-8 0,0 0 0,5 12 0,-5-12 0,0 0 0,0 0 0,0 0 0,14 9 0,-1 3 0,-4-4 0,-9-8 0,10 8 0,-1 0 0,-5 4 0,-4-12 0,9 8 0,0 0 0,5-4 0,-5 0 0,-9-4 0,0 0 0,5 8 0,-1 5 0,-4-13 0,0 0 0,0 0 0,9 8 0,-4 0 0,-5-8 0,9 8 0,-4 0 0,4-4 0,0 4 0,-9-8 0,0 0 0,9 4 0,0 4 0,0 0 0,-4 0 0,4-4 0,0 5 0,0-1 0,0-4 0,-9-4 0,0 0 0,0 0 0,9 8 0,0-4 0,-9-4 0,0 0 0,5 4 0,4 4 0,-9-8 0,5 4 0,-1 4 0,5-4 0,5 4 0,-10-8 0,-4 0 0,10 8 0,3-4 0,-8 0 0,-5-4 0,4 9 0,10-5 0,-9 0 0,-5-4 0,-5 8 0,5-8 0,5 8 0,8 0 0,-8-4 0,-5-4 0,4 8 0,10 0 0,-10-4 0,-4-4 0,0 0 0,0 0 0,5 8 0,9 0 0,-10 1 0,-4-9 0,0 0 0,14 4 0,-14-4 0,0 0 0,0 0 0,0 0 0,9 12 0,-4-8 0,-5-4 0,4 8 0,-4-8 0,14 8 0,-1 0 0,-13-8 0,0 0 0,0 0 0,0 0 0,14 8 0,-14-8 0,0 0 0,14 8 0,4 0 0,-4 4 0,-14-12 0,0 0 0,13 9 0,-4-5 0,-9-4 0,0 0 0,0 0 0,0 0 0,0 0 0,14 12 0,-5-4 0,-9-8 0,9 4 0,-9-4 0,9 8 0,-9-8 0,14 8 0,-14-8 0,14 4 0,-5 4 0,0 0 0,-9-8 0,14 4 8,-14-4-8,0 0 0,0 0 0,9 8 8,0 1-8,-9-9 0,13 4 0,-13-4 0,0 0 0,10 4 0,-10-4 0,9 4 8,-9-4-8,13 4 0,-4 0 0,-9-4 0,9 4 0,-9-4 0,0 0 0,10 4 10,-1 0-10,-9-4 8,9 4-8,-9-4 0,13 4 0,-3-4 0,-10 0 0,0 0 0,9 0 0,-9 0 0,9 0 0,0 0 0,-9 0 0,9 4 0,-9-4 0,9-4 0,0 4 0,-9 0 8,9 0-8,-4 0 0,4 0 0,-9 0 0,9 0 0,0 0 0,0 0 0,0 0 8,0-4-8,-4 0 0,4-4 0,-4 4 0,4 0 8,0 0-8,0-4 0,0 4 0,0-1 0,0 1 0,0 0 0,1 0 0,-1 0 0,-5 4 0,5-4 0,0 0 10,1 0-10,-1-4 0,0 8 0,-9 0 0,9-4 0,0 0 8,0 4-8,-4-4 0,4 0 0,-9 4 0,9-4 0,-9 4 0,9 0 0,0-8 0,0 4 0,5 0 0,-1 0 0,-3-5 8,-1 5-8,-9 4 0,13-8 0,-4 4 8,1 0-8,3-4 0,1 4 0,-10-4 0,10 0 0,-5 0 0,-4 4 0,-1-4 8,5 0-8,-9 8 0,14-8 0,-5 3 0,0-3 0,-9 8 0,14-8 0,-5 0 8,0 0-8,0 0 0,0-4 0,0 8 0,1-4 0,-1 0 8,0 0-8,0-1 0,-5 1 0,-4 8 0,10-8 0,-1-4 0,0 4-9,-5-4-1,5 4 0,-4 0 10,4 0 0,0-1 0,-4 5 0,-1-4 9,5 0 4,-4-4 1,9 4 0,-10 0-14,5 0 0,-4 0 0,4 0 0,-5-4 0,6 3 0,-1 5 0,0 0 0,-5-4 0,10-4 0,-9 8 0,4-8 0,0 0 0,0 0 0,0 4 0,0-5 0,-4 5 0,4 0-16,0 0 3,0 0 1,0-4 12,-4 0 0,4 4 0,0-5 0,0 1 0,0 4 0,-4 0 0,-1 0 0,5-4 0,0 4 0,0-4 0,-4 0 0,0 3 0,-1 1 15,5 0-3,0 0-1,-9 0-11,5 0 0,-5-4 0,4 4 0,1 0 0,0 0-17,-1 4 4,5-5 1,-4 1 12,4-4 16,-5 4-3,1 0-1,-1-4-12,6 4-16,-1 0 3,-5 0 1,1-1 12,4-3 16,-5 4-3,1 0-1,0 0-12,-1 0-16,5 0 3,-4 0 1,-1 0 12,5 0 0,-9-5 0,5 5 0,0 4 0,4-4 16,-9 0-3,9 0-1,-5 0-12,-4 8 0,0 0 0,5-8 0,4-4 0,-4 4 0,-1 0 0,1-5 0,4 5 0,-5-4 0,1 4 0,4 0 0,-5 0 0,1 0 0,0 0 0,4 4 0,-5-4 0,-4 8 0,0 0 8,9-9-8,-4 1 0,4 0 0,-9-4 0,5 4 0,-5 8 0,0 0 0,4-8 0,5 0 0,-4 0 0,-1 0 0,1 0 0,4-1 0,-4 1 0,-1 4 0,1-4 0,-1 0 0,1 0 0,-1 0 0,-4 8 0,5-4 0,-1-4 0,1 4 0,0-4 0,-1 0 0,1-1 0,-1 1 0,1 4 0,-1-4 0,1 0 0,-5 0 0,0 8 0,4-8 0,6 4 0,-6-4 0,1 0 0,-5 8 0,4-4 0,1-4 0,-1-1 0,1 5 0,-5 4 0,4-8 8,1 0-8,-5 8 0,4-4 0,1-4 0,0 0 0,4 4 0,-9 4 0,4-8 0,1 4 0,-1-4 0,1 0 0,-5 8 8,0 0-8,4-4 0,6-5 0,-6 1 9,1 4-9,-1 0 8,-4 4-8,0 0 0,5-8 9,-5 8-9,0 0 8,4-8-8,1 4 8,-5 4-8,4-8 0,1 4 0,-5 4 0,5-8 8,-1 0-8,-4 8 0,5-4 0,-5 4 0,4-8 0,1-1 0,-5 9 0,4-4 0,1-4 0,-5 8 0,4-8 0,1 4 8,0-4-8,-1 4 0,5-4 0,-4 4 8,-5 4-8,4-8 0,1 4 0,-1-4 0,5 0 0,-4 4 9,0-5-9,-5 9 0,4-4 9,1-4-9,-1 0 0,5 4 9,-9 4-9,5-4 0,-1 0 9,-4 4-9,5-8 8,-5 8-8,5-8 8,-5 8-8,0 0 8,4-4-8,-4 4 10,5-8-10,-5 8 10,4-8-10,1 0 10,4 4-10,-9 4 9,0 0-9,0-13 8,0 13-8,4-8 8,-4 8-8,5-4 0,-5 4 8,0-8-8,5 0 0,-1 4 0,-4 4 8,0-8-8,0 8 0,0-8 0,0 8 8,0 0-8,0 0 0,0-12 0,0 12 0,0 0 0,0 0 0,0 0 0,0 0 0,5-4 0,-5 4 0,0 0 0,0 0 0,0 0-12,0 0 0,0 0-1,0 0 0,0 0-88,0 0-18,0 0-3,0 0-838,0 0-167</inkml:trace>
  </inkml:traceGroup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6-22T04:22:01.665"/>
    </inkml:context>
    <inkml:brush xml:id="br0">
      <inkml:brushProperty name="width" value="0.03528" units="cm"/>
      <inkml:brushProperty name="height" value="0.03528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D5C5B8D1-2022-42FE-95C7-353DDBCF730B}" emma:medium="tactile" emma:mode="ink">
          <msink:context xmlns:msink="http://schemas.microsoft.com/ink/2010/main" type="inkDrawing" rotatedBoundingBox="14507,9021 14518,8588 14544,8589 14533,9022" semanticType="scratchOut" shapeName="Other"/>
        </emma:interpretation>
      </emma:emma>
    </inkml:annotationXML>
    <inkml:trace contextRef="#ctx0" brushRef="#br0">-2222-70 882,'0'0'39,"0"0"8,0 0-38,0 0-9,0 0 0,0 0 0,0-8 124,0 8 24,0 0 4,0 0 0,0-8-20,0 0-4,0 8 0,0 0-1,0 0-22,0-4-4,0 4-1,0 0 0,0-8-46,0 8-10,0 0-1,0 0-1,-5-4-10,5 4-1,0 0-1,0 0 0,0 0-14,0 0-2,0 0-1,-9 8 0,9 4-13,0 4 0,-5-4 8,10 1-8,-5 3 0,0 0 0,-5-4 0,5 0 0,5 0 0,-5 0 0,0 5 0,0-9 0,0 4 22,0-4 2,0 4 0,0 0 0,0-12-37,0 0-7,-5 8-2,5-8 0,0 0 22,0 0 0,0 0 0,0 0 0,0 0 0,0 0 0,0 0 0,0 0-11,0 0 11,0 0-8,0 0 8,0-8-8,-4-4 8,4 4-10,-5-4 10,5 4-10,0-4 10,0 0-8,0-1 8,5-3-8,-5 4 8,0 0 0,0-4 0,4 4 0,-4-1 0,0 1 0,0 4 0,0-4-8,5 4 8,-5 8 0,0 0 0,0-4 0,0-8 0,0 12 0,0 0 0,0 0 0,0 0 9,0 0-9,0 0 12,0 0-12,0 0 11,0 0-11,0 0 10,0 8-10,0-8 8,0 0-8,0 16 0,0 0 0,0 0 12,0 1-3,-5 3-1,5-4 0,0-4 0,0 4-8,0 1 12,0-1-4,0 0 0,0 0 0,0 0 0,0-4 0,0 5-8,0-1 0,0 0 9,0 0-9,0 0 0,0 1 8,0-1-8,0 0 0,0-4 0,0-4 0,-4 4 0,4 0 0,4-3 0,-4-9 0,0 0 0,0 12-8,0-4-13,0-8-3,0 0 0,0 0 0,0 0-115,0 0-23,0 0-5</inkml:trace>
  </inkml:traceGroup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6-22T04:23:43.233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  <inkml:brush xml:id="br1">
      <inkml:brushProperty name="width" value="0.09333" units="cm"/>
      <inkml:brushProperty name="height" value="0.09333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2546C418-763D-4DDF-AEF2-A7C3501D3638}" emma:medium="tactile" emma:mode="ink">
          <msink:context xmlns:msink="http://schemas.microsoft.com/ink/2010/main" type="writingRegion" rotatedBoundingBox="16828,10743 18862,12603 18441,13065 16406,11205"/>
        </emma:interpretation>
      </emma:emma>
    </inkml:annotationXML>
    <inkml:traceGroup>
      <inkml:annotationXML>
        <emma:emma xmlns:emma="http://www.w3.org/2003/04/emma" version="1.0">
          <emma:interpretation id="{E2D03A59-D322-4AE3-8C91-EDC820820EC9}" emma:medium="tactile" emma:mode="ink">
            <msink:context xmlns:msink="http://schemas.microsoft.com/ink/2010/main" type="paragraph" rotatedBoundingBox="16828,10743 18862,12603 18441,13065 16406,1120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239D4DA-1CC4-4E62-B35E-FE57E31BFE73}" emma:medium="tactile" emma:mode="ink">
              <msink:context xmlns:msink="http://schemas.microsoft.com/ink/2010/main" type="line" rotatedBoundingBox="16828,10743 18862,12603 18441,13065 16406,11205"/>
            </emma:interpretation>
          </emma:emma>
        </inkml:annotationXML>
        <inkml:traceGroup>
          <inkml:annotationXML>
            <emma:emma xmlns:emma="http://www.w3.org/2003/04/emma" version="1.0">
              <emma:interpretation id="{036A4ED5-ACC6-4831-B693-3E0948AA3F3B}" emma:medium="tactile" emma:mode="ink">
                <msink:context xmlns:msink="http://schemas.microsoft.com/ink/2010/main" type="inkWord" rotatedBoundingBox="16828,10743 17380,11248 16958,11709 16406,11205"/>
              </emma:interpretation>
              <emma:one-of disjunction-type="recognition" id="oneOf0">
                <emma:interpretation id="interp0" emma:lang="en-AU" emma:confidence="0">
                  <emma:literal>in</emma:literal>
                </emma:interpretation>
                <emma:interpretation id="interp1" emma:lang="en-AU" emma:confidence="0">
                  <emma:literal>inn</emma:literal>
                </emma:interpretation>
                <emma:interpretation id="interp2" emma:lang="en-AU" emma:confidence="0">
                  <emma:literal>FN</emma:literal>
                </emma:interpretation>
                <emma:interpretation id="interp3" emma:lang="en-AU" emma:confidence="0">
                  <emma:literal>Fu</emma:literal>
                </emma:interpretation>
                <emma:interpretation id="interp4" emma:lang="en-AU" emma:confidence="0">
                  <emma:literal>ion</emma:literal>
                </emma:interpretation>
              </emma:one-of>
            </emma:emma>
          </inkml:annotationXML>
          <inkml:trace contextRef="#ctx0" brushRef="#br0">-242 2379 460,'0'0'41,"0"0"-33,0 0-8,0 0 0,0 0 124,0 0 24,0 0 4,0 0 0,0 0-34,0 0-7,9 4-2,5-4 0,-5 0-21,-4 0-4,4-4 0,0 0-1,4 8-23,1-4-4,0-4 0,-1 4-1,1-4-31,0 0-7,-1 4-1,1 0 0,0 0-16,-1-4 0,-4 4 0,1-9 0,-1 1 17,0 0 0,0 4 0,-5-4 0,6 0-57,-1 0-11,-5 0-2,1 4-513,-1-4-102</inkml:trace>
          <inkml:trace contextRef="#ctx0" brushRef="#br0" timeOffset="228.36">-142 2367 172,'0'0'16,"0"0"-16,0 0 0,0 0 0,0 8 173,0-8 32,0 12 7,5-4 0,-5-8-104,4 8-22,-4-8-4,0 8-1,0 4-57,5-4-11,0 4-2,-1-3-1,1-1 1,-5-8 0,4 4 0,5 4 0,-4-4-51,-5-4-9,0 8-3,0-8 0</inkml:trace>
          <inkml:trace contextRef="#ctx0" brushRef="#br0" timeOffset="406.67">9 2375 1263,'-14'8'56,"14"-8"12,0 0-55,0 0-13,0 0 0,0 12 0,0 0 55,4 0 8,-4 0 1,0-12 1,5 12-65,0 1-12,-1-1-4,5 0 0,-4 0-31,-5-12-6,0 0-2</inkml:trace>
          <inkml:trace contextRef="#ctx0" brushRef="#br0" timeOffset="647.31">-201 2646 691,'0'0'30,"0"0"7,0 0-29,0 0-8,9 8 0,0-8 0,5 0 191,-5 0 37,5 0 7,-1 0 1,6-4-116,3-4-24,-3 4-5,3-4-1,-3-5-37,-1 5-7,0 0-2,5-4 0,-5 0-32,5 4-12,-5 0 9,0-4-9,0 0-56,-4 3-17,0 1-3</inkml:trace>
          <inkml:trace contextRef="#ctx0" brushRef="#br0" timeOffset="977.21">9 2719 1634,'-10'20'72,"10"-20"16,0 0-71,10-4-17,-10 4 0,9-4 0,0-4 84,0 4 14,0-4 2,5 3 1,-1-3-25,1 0-6,0 0-1,-1 4 0,-4-4-17,0 4-3,1 0-1,-6 0 0,5 0-48,-9 4 0,0-4 0,0 4 0,0 0 0,0 0 0,0 12 0,-4 0 0,-1 0-22,1 0-5,-6 1-1,6-1 0,-5-12-9,4 8-3,-4 8 0,9 0 0,-4 4 15,4-3 2,0-5 1,0 4 0,4 0 14,1 0 8,4-4-10,0 1 10,0-5 0,5 0 0,-1 0 11,6-4-3,-1-4 11,0-4 2,5 0 1,-1-8 0,1 0-14,0-5-8,4-3 10,1-4-655,-6 0-131</inkml:trace>
          <inkml:trace contextRef="#ctx0" brushRef="#br1" timeOffset="10271.35">18 2201 633,'0'0'28,"0"0"6,0 0-34,0 0 0,4-8 0,-4 8 0,0 0 148,0-5 22,0 5 5,5-4 1,-5 4-62,0 0-12,0 0-2,0 0-1,4-8-44,-4 8-9,0 0-2,0 0 0,0 0-21,0 0-5,0 0-1,0 0 0,0 0-4,0 0-1,0 0 0,0 0 0,-9 12-12,9-12 9,-4 9-9,4-9 8,0 0-8,0 0 0,-14 8 0,14-8 0,0 0 0,-9 4 0,-5-4 9,14 0-9,-9-4 0,5 4 0,-1-8 0,5 4 0,0-5 0,0 5 0,0 0 0,0 0 0,0 0 0,0 0 0,-5-4 0,5 8 0,0 0 0,0 0 0,0 0 0,0 0 11,10 0-11,-6-4 0,1 0 0,-1 0 8,5 0-8,0 0 0,1 4 9,-1-4-9,0 4 10,0-4-2,0 0-8,-4 4 12,-5 0 1,4 0 0,5 0 0,0 0 0,-9 0-1,0 0 0,0 0 0,0 0 0,0 0-12,0 0 9,0 0-9,0 0 8,0 12 0,0-12-8,0 0 12,0 0-4,0 0-8,0 0 8,0 0-8,-9 4 8,-4 0-8,13-4 0,0 0 0,0 0 8,-14 0-8,14 0 0,-14 0 0,10-4 0,-1-4 0,1 4 0,4 4 0,0 0 0,0 0 0,0 0 0,0-4-9,0 0 9,4 4 0,-4-4 0,5-4 0,-1 3 0,5 1 0,0 4 0,1-4 0,-1 0 0,0 4 0,-5 0 0,10-4 0,-10 4 0,6 0 0,-6 4 0,5-4 8,-9 0-8,0 0-31,0 0-9,5 0-1</inkml:trace>
        </inkml:traceGroup>
        <inkml:traceGroup>
          <inkml:annotationXML>
            <emma:emma xmlns:emma="http://www.w3.org/2003/04/emma" version="1.0">
              <emma:interpretation id="{49B7473C-65F7-4FAA-BD5F-E2823BE2BA49}" emma:medium="tactile" emma:mode="ink">
                <msink:context xmlns:msink="http://schemas.microsoft.com/ink/2010/main" type="inkWord" rotatedBoundingBox="18621,12683 18713,12767 18618,12871 18526,12787"/>
              </emma:interpretation>
              <emma:one-of disjunction-type="recognition" id="oneOf1">
                <emma:interpretation id="interp5" emma:lang="en-AU" emma:confidence="0">
                  <emma:literal>8</emma:literal>
                </emma:interpretation>
                <emma:interpretation id="interp6" emma:lang="en-AU" emma:confidence="0">
                  <emma:literal>B</emma:literal>
                </emma:interpretation>
                <emma:interpretation id="interp7" emma:lang="en-AU" emma:confidence="0">
                  <emma:literal>9</emma:literal>
                </emma:interpretation>
                <emma:interpretation id="interp8" emma:lang="en-AU" emma:confidence="0">
                  <emma:literal>p</emma:literal>
                </emma:interpretation>
                <emma:interpretation id="interp9" emma:lang="en-AU" emma:confidence="0">
                  <emma:literal>2</emma:literal>
                </emma:interpretation>
              </emma:one-of>
            </emma:emma>
          </inkml:annotationXML>
          <inkml:trace contextRef="#ctx0" brushRef="#br1" timeOffset="11703.1">1852 3985 230,'0'29'10,"5"-21"2,0 0-12,-5-8 0,4 4 0,-4-4 0,0 0 219,0 0 41,0 0 8,0 0 1,0 0-150,5 4-31,-5-4-5,0 0-2,0 0-14,0 0-3,13 0-1,-4 0 0,-9 0-12,0 0-3,0 0 0,0 0 0,0 0-23,0 0-5,0 0 0,0 0-1,0 0-8,0 0-2,0 0 0,-4 4 0,-1 0-9,-4 0-14,9-4 3,-4 0 1,-1 0 10,5 0 0,-9 0 0,9 0 0,-9 0 0,9 0 0,0 0 0,0 0 0,-5-4 0,5 4 0,-4-8 0,4 8 8,0-4-8,-5-4 0,5 0 0,0 8-8,0-8 8,0 8 0,0 0 0,0 0 8,0 0-8,0 0 0,5-8 0,-5 8-8,0 0 8,0 0 0,0 0 0,0 0 0,0 0 26,9 4 7,0-4 2,-9 0 0,0 0-19,9 4-4,-9-4-1,9-4 0,-9 4-2,0 0 0,0 0 0,9 0 0,-4 4-9,-5-4 12,0 0-12,0 0 12,0 0-12,0 0 0,0 0 0,0 8 8,0-8-8,0 0 8,0 0-8,0 0 8,0 0-8,-5 8 0,5-8 0,0 0 8,0 0-8,-9 0 0,0 0 9,9 0-9,0 0 0,0 0 0,0 0 0,0 0 0,0 0-9,0 0 9,0 0-10,0 0 10,0 0 0,0 0 0,0 0 0,0 0 0,0 0 0,0 0-9,0 0 9,0 0-8,0 0 8,0 0 0,0 0 0,0 0 0,9 4 0,0 0 0,-9-4 0,0 0-8,9 8 8,-9-8 0,0 0 0,0 0 0,0 0 0,0 0 0,10 8 0,-10-8 0,0 16 0,4-4 8,1 1-8,-5-13 0,-9 8 0,9-8 0,0 0 0,0 0 8,0 0-8,-5 12 0,-4 4 0,0-4 0,9-12 0,0 0 0,-9 8 0,4-4 0,5-4 0,0 0 9,-9 8-9,4-4 10,-4-8-10,9 4 0,0 0-10,0 0 10,-9-8-57,9-4-6,0-4-1,5 0-844</inkml:trace>
        </inkml:traceGroup>
      </inkml:traceGroup>
    </inkml:traceGroup>
  </inkml:traceGroup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6-22T04:26:42.553"/>
    </inkml:context>
    <inkml:brush xml:id="br0">
      <inkml:brushProperty name="width" value="0.03528" units="cm"/>
      <inkml:brushProperty name="height" value="0.03528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4E26640A-ED86-4179-81C0-8F72A6A93E93}" emma:medium="tactile" emma:mode="ink">
          <msink:context xmlns:msink="http://schemas.microsoft.com/ink/2010/main" type="inkDrawing" rotatedBoundingBox="21078,8441 21145,9504 20962,9516 20894,8453" semanticType="verticalRange" shapeName="Other">
            <msink:sourceLink direction="with" ref="{24F970C1-0BD3-4D30-A603-CE58F9A4574F}"/>
          </msink:context>
        </emma:interpretation>
      </emma:emma>
    </inkml:annotationXML>
    <inkml:trace contextRef="#ctx0" brushRef="#br0">0 0 1440,'0'0'64,"0"0"12,0 0-60,9 4-16,-4 4 0,-1 0 0,6 5 204,-6-1 37,1 0 8,4 4 2,4 0-99,-3 0-19,-1 1-4,0 3-1,0 0-45,0 4-10,0-3-1,0 3-1,0 0-19,0 4-4,1 5-1,3 3 0,-8 5-23,-1-1-5,1 5-1,-1-1 0,-8 1-18,-1-1 0,1 9 0,-5-1 0,-5-7 0,0 4 0,1-1 0,-6 1 10,6-9-99,-5 5-20,-1-9-4,1 1-1240</inkml:trace>
  </inkml:traceGroup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7940" units="cm"/>
          <inkml:channel name="Y" type="integer" max="1014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608.13562" units="1/cm"/>
          <inkml:channelProperty channel="Y" name="resolution" value="610.843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7-18T07:13:31.287"/>
    </inkml:context>
    <inkml:brush xml:id="br0">
      <inkml:brushProperty name="width" value="0.21167" units="cm"/>
      <inkml:brushProperty name="height" value="0.21167" units="cm"/>
      <inkml:brushProperty name="color" value="#ED1C24"/>
      <inkml:brushProperty name="fitToCurve" value="1"/>
    </inkml:brush>
  </inkml:definitions>
  <inkml:trace contextRef="#ctx0" brushRef="#br0">37 43 48 0,'-9'-9'0'0,"-8"-8"0"15,11 9 0-15,1-1-21 16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6-22T04:22:10.737"/>
    </inkml:context>
    <inkml:brush xml:id="br0">
      <inkml:brushProperty name="width" value="0.03528" units="cm"/>
      <inkml:brushProperty name="height" value="0.03528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2454F1F0-6722-4CFF-9F82-508CB7EC35B2}" emma:medium="tactile" emma:mode="ink">
          <msink:context xmlns:msink="http://schemas.microsoft.com/ink/2010/main" type="writingRegion" rotatedBoundingBox="16733,8801 16844,8664 16948,8748 16836,8885"/>
        </emma:interpretation>
      </emma:emma>
    </inkml:annotationXML>
    <inkml:traceGroup>
      <inkml:annotationXML>
        <emma:emma xmlns:emma="http://www.w3.org/2003/04/emma" version="1.0">
          <emma:interpretation id="{5E3B3FE2-D059-4E85-ABF8-43FE03DD0178}" emma:medium="tactile" emma:mode="ink">
            <msink:context xmlns:msink="http://schemas.microsoft.com/ink/2010/main" type="paragraph" rotatedBoundingBox="16733,8801 16844,8664 16948,8748 16836,888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656BF91-853C-477F-92B7-8E1B10D44A46}" emma:medium="tactile" emma:mode="ink">
              <msink:context xmlns:msink="http://schemas.microsoft.com/ink/2010/main" type="line" rotatedBoundingBox="16733,8801 16844,8664 16948,8748 16836,8885"/>
            </emma:interpretation>
          </emma:emma>
        </inkml:annotationXML>
        <inkml:traceGroup>
          <inkml:annotationXML>
            <emma:emma xmlns:emma="http://www.w3.org/2003/04/emma" version="1.0">
              <emma:interpretation id="{03072F85-4EFC-4BF0-AAC9-25F328841237}" emma:medium="tactile" emma:mode="ink">
                <msink:context xmlns:msink="http://schemas.microsoft.com/ink/2010/main" type="inkWord" rotatedBoundingBox="16733,8801 16844,8664 16948,8748 16836,8885"/>
              </emma:interpretation>
              <emma:one-of disjunction-type="recognition" id="oneOf0">
                <emma:interpretation id="interp0" emma:lang="en-AU" emma:confidence="0">
                  <emma:literal>D</emma:literal>
                </emma:interpretation>
                <emma:interpretation id="interp1" emma:lang="en-AU" emma:confidence="0">
                  <emma:literal>*</emma:literal>
                </emma:interpretation>
                <emma:interpretation id="interp2" emma:lang="en-AU" emma:confidence="0">
                  <emma:literal>O</emma:literal>
                </emma:interpretation>
                <emma:interpretation id="interp3" emma:lang="en-AU" emma:confidence="0">
                  <emma:literal>.</emma:literal>
                </emma:interpretation>
                <emma:interpretation id="interp4" emma:lang="en-AU" emma:confidence="0">
                  <emma:literal>#</emma:literal>
                </emma:interpretation>
              </emma:one-of>
            </emma:emma>
          </inkml:annotationXML>
          <inkml:trace contextRef="#ctx0" brushRef="#br0">40 96 856,'0'0'38,"0"0"8,0 0-37,0 0-9,0 0 0,0 0 0,0 0 93,0 0 17,0 0 3,0 0 1,0 0-10,0 0-1,0 0-1,0 0 0,10 4-13,-10-4-2,0 0-1,0 0 0,9 4-15,-9-4-3,0 0-1,0 0 0,0 0-53,9 8-14,-9-8 0,0 0 0,0 0 25,4 13 0,1-1 0,-5-12 0,0 12-25,0-12 0,0 0 0,0 0 0,0 0 0,0 0 0,-5 8 0,5-8 0,0 0-22,-9 4 0,0 0 0,9-4 0,0 0 22,-9-8 15,0 4-3,0-4 0,4 0-12,1 0 0,-1-1 0,1 1 0,-1 0 0,0-4-12,5 0 12,5 0-10,0 4 10,-5 0 0,4 0 0,5 4 8,0-5 4,-9 9 2,5-8 0,4 4 0,5 0 6,-5 4 0,0-4 1,0 0 0,5 0-1,-5 4 0,0-4 0,-9 4 0,4 4-3,5 0-1,1 0 0,-1 4 0,-9-8-4,0 0-2,0 0 0,4 8 0,-4-8-10,0 0 12,0 0-12,0 13 12,0 3-12,0-4 10,0-12-10,0 0 10,-4 12-10,-1 0 0,-9-4 0,5 0 0,0-4-27,-4 0-7,3 5-2,1-5 0,0-4 36,5 4 0,-5-4 0,0 0 0,-1-4 0,10 4 0,-4-4 0,-1-1 0,1-3 0,-1 0 0,5 8 0,5-8 0,-5 0 13,4-4 10,-8 4 1,4 8 1,0 0-12,0 0-2,0 0-1,0 0 0,9-8-10,0 4 10,0-4-10,0 0 10,0 4 2,-9 4 0,0 0 0,9 0 0,5 0-12,-14 0 10,0 0-10,9 4 10,0-4-10,-9 0 8,0 0-8,9 0 8,-4 8-8,-5-8 0,0 0 0,0 8 8,0 0-8,0 0 0,0-8 0,-5 12 0,-4-4 0,0 0 0,5 0 0,-6 0 0,6 1 0,-5 3 0,0-4 0,0-4 0,9-4 0,-5 0 0,-4-4 0,0 0 0,9 4 0,-5-8 0,-4 4 0,5-9 0,-1 5 0,5-4 0,0 4 0,0 0 0,0 8-9,0 0-4,0-8-1,0 8 0,5-8 14,-1 0 0,5 0 0,0 0 0,-4 4 24,4-5 8,-4 1 2,8 4 0,-4 0-21,0 0-4,1 0-1,-10 4 0,9 0 3,-9 0 0,0 0 0,9 0 0,0 4-11,-9-4 10,0 0-10,4 12 10,-4-12-2,0 0 0,5 8 0,-5-8 0,0 0 4,0 0 1,-5 13 0,-4-5 0,5 0-13,-1 0 0,5-8 0,-4 8 0,-5 4 0,-1-8 0,1 0 0,0-4 0,9 0-48,0 0-13,0 0-3,0 0-1152</inkml:trace>
        </inkml:traceGroup>
      </inkml:traceGroup>
    </inkml:traceGroup>
  </inkml:traceGroup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6-22T04:38:39.596"/>
    </inkml:context>
    <inkml:brush xml:id="br0">
      <inkml:brushProperty name="width" value="0.03528" units="cm"/>
      <inkml:brushProperty name="height" value="0.03528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3AFF4296-E7C3-45EF-9AD1-632761870199}" emma:medium="tactile" emma:mode="ink">
          <msink:context xmlns:msink="http://schemas.microsoft.com/ink/2010/main" type="writingRegion" rotatedBoundingBox="14851,8211 25825,8009 25908,12547 14935,12749"/>
        </emma:interpretation>
      </emma:emma>
    </inkml:annotationXML>
    <inkml:traceGroup>
      <inkml:annotationXML>
        <emma:emma xmlns:emma="http://www.w3.org/2003/04/emma" version="1.0">
          <emma:interpretation id="{BD8E4E74-1E03-4101-BFC6-B9DB6BDB61A4}" emma:medium="tactile" emma:mode="ink">
            <msink:context xmlns:msink="http://schemas.microsoft.com/ink/2010/main" type="paragraph" rotatedBoundingBox="22089,8451 25806,8007 25890,8709 22173,9154" alignmentLevel="3"/>
          </emma:interpretation>
        </emma:emma>
      </inkml:annotationXML>
      <inkml:traceGroup>
        <inkml:annotationXML>
          <emma:emma xmlns:emma="http://www.w3.org/2003/04/emma" version="1.0">
            <emma:interpretation id="{BC6347D1-B344-4397-BAED-DB3BE1186E4F}" emma:medium="tactile" emma:mode="ink">
              <msink:context xmlns:msink="http://schemas.microsoft.com/ink/2010/main" type="inkBullet" rotatedBoundingBox="22117,8684 22401,8650 22430,8891 22146,8925"/>
            </emma:interpretation>
            <emma:one-of disjunction-type="recognition" id="oneOf0">
              <emma:interpretation id="interp0" emma:lang="en-AU" emma:confidence="0">
                <emma:literal>•</emma:literal>
              </emma:interpretation>
            </emma:one-of>
          </emma:emma>
        </inkml:annotationXML>
        <inkml:trace contextRef="#ctx0" brushRef="#br0">1507-2292 1386,'0'-8'30,"0"4"6,0 4 2,0 0 2,0 0-32,0 0-8,0 0 0,0 0 0,-9-4 92,9 4 16,0 0 4,0 0 1,0 0-35,0 0-7,0 0-2,0 0 0,9 4-23,0 4-5,0 0-1,-4-4 0,-1 8-11,5-4-2,5 1-1,-5-1 0,0 4-18,5-4-8,-5 0 8,5 4-8,-1-4 0,1 0 8,0 0-8,-5 0 0,9-4 0,-4 1 0,4-1-9,-9-4 9,-9 0-35,9 0 0,5 0 0,-1 0 0,-13 0-54,9-13-11,0 5-3,-4-4 0</inkml:trace>
        <inkml:trace contextRef="#ctx0" brushRef="#br0" timeOffset="156.22">1698-2336 460,'-4'8'41,"-1"-4"-33,0 4-8,-4-4 0,5 4 276,-1 0 54,-4 0 10,-5 0 3,5 0-202,0 4-40,-4-3-8,3 7-1,-3 0-61,-1 8-12,1 5-3,-6-1 0,6-4-52,-1 0-12,5-3-1</inkml:trace>
      </inkml:traceGroup>
      <inkml:traceGroup>
        <inkml:annotationXML>
          <emma:emma xmlns:emma="http://www.w3.org/2003/04/emma" version="1.0">
            <emma:interpretation id="{7DC4698E-CE46-44E7-99F7-105BB15FD686}" emma:medium="tactile" emma:mode="ink">
              <msink:context xmlns:msink="http://schemas.microsoft.com/ink/2010/main" type="line" rotatedBoundingBox="23086,8332 25806,8007 25890,8709 23170,9035"/>
            </emma:interpretation>
          </emma:emma>
        </inkml:annotationXML>
        <inkml:traceGroup>
          <inkml:annotationXML>
            <emma:emma xmlns:emma="http://www.w3.org/2003/04/emma" version="1.0">
              <emma:interpretation id="{2EB800E0-C765-4C6C-8C5E-58D779779C66}" emma:medium="tactile" emma:mode="ink">
                <msink:context xmlns:msink="http://schemas.microsoft.com/ink/2010/main" type="inkWord" rotatedBoundingBox="23086,8332 25806,8007 25890,8709 23170,9035"/>
              </emma:interpretation>
              <emma:one-of disjunction-type="recognition" id="oneOf1">
                <emma:interpretation id="interp1" emma:lang="en-AU" emma:confidence="0">
                  <emma:literal>y=cosbc)</emma:literal>
                </emma:interpretation>
                <emma:interpretation id="interp2" emma:lang="en-AU" emma:confidence="0">
                  <emma:literal>ye-cos(s)</emma:literal>
                </emma:interpretation>
                <emma:interpretation id="interp3" emma:lang="en-AU" emma:confidence="0">
                  <emma:literal>yeos (x)</emma:literal>
                </emma:interpretation>
                <emma:interpretation id="interp4" emma:lang="en-AU" emma:confidence="0">
                  <emma:literal>yo-cos(s)</emma:literal>
                </emma:interpretation>
                <emma:interpretation id="interp5" emma:lang="en-AU" emma:confidence="0">
                  <emma:literal>ye-cos (x)</emma:literal>
                </emma:interpretation>
              </emma:one-of>
            </emma:emma>
          </inkml:annotationXML>
          <inkml:trace contextRef="#ctx0" brushRef="#br0" timeOffset="11454.65">2468-2551 864,'0'0'76,"0"0"-60,0 0-16,0 0 0,0 0 82,0 0 14,0 0 2,0 0 1,0 0-25,0 0-5,0 0-1,-5 8 0,5-8-16,0 12-4,5 0-1,-1 1 0,-4-13-26,5 12-5,-1-4 0,1 0-1,-1-4-7,1 4 0,4-4-8,0 4 12,0-4-12,5 0 0,-14-4 8,9 0-8,5-4 0,-1 0 11,-8 4-11,-1-4 10,5 0-10,-4-4 0,0 4 9,-1 0-9,-4 4 0,9-8 8,-4 0-8,-5 4 0,4-4 10,1-1-2,-1-3-8,-4 12 12,0 0-12,0 0-8,-4-4 8,4 4-13,0 0 13,0 0 0,0 0 0,0 0 0,0 0 0,0 0 8,0 0-8,0 0 0,0 12 8,0 1-8,0-1 0,4 0 0,-4 0 11,10 4-11,-6 0 10,1 9-10,-1-5 9,5 0-9,0 4 8,1 1-8,-6-5 8,1 4-8,-1 1 0,-4-1 8,9 0-8,-4 0 0,-5-3 0,4 7 0,1-4 0,-5 0 0,0-3 12,0-5-4,0-4 7,0-12 1,0 0 0,-9 12 0,4 0 2,-4-4 1,0-4 0,0-4 0,-5 0-7,5 0 0,-4-4-1,-1-4 0,0-4-31,1 4-5,-1-4-2,0 0 0,1-4-134,-1-1-27</inkml:trace>
          <inkml:trace contextRef="#ctx0" brushRef="#br0" timeOffset="11679.9">2859-2482 1681,'0'0'74,"0"0"16,9-4-72,0 4-18,-9 0 0,9 0 0,5 0 87,-5 0 13,5 0 4,-1 0 0,1-4-38,-5 4-7,5-4-2,0 0 0,4 0-29,-5 0-5,1 0-2,-5-1 0,-9 5-21,9 0 0,5-4 0,-14 4 0,0 0-73,0 0-13,0 0-2,0 0-1</inkml:trace>
          <inkml:trace contextRef="#ctx0" brushRef="#br0" timeOffset="11848.1">2891-2413 806,'0'0'36,"0"0"7,0 0-35,0 0-8,0 0 0,0 0 0,0 0 215,0 0 41,14 8 8,-5-4 1,4 0-131,-4 0-26,5-4-6,-5 0-1,5 0-56,0-4-11,-1 4-2,1 0-1,0-4-40,-1-4-8,1 4-2,-1 0-633,1 0-126</inkml:trace>
          <inkml:trace contextRef="#ctx0" brushRef="#br0" timeOffset="12086.19">3301-2583 1382,'-14'8'61,"9"-4"13,-4-4-59,0 4-15,5-4 0,-5 4 0,0 0 198,-1 0 37,1 0 7,5 8 2,-5-4-136,0 4-26,-1 1-6,1 3 0,5-4-35,-1 4-6,1 4-2,-1 1 0,5-1-25,0 0-8,0 0 0,5 1 0,-1-5 0,1-4 0,-1 4-15,5-4 5,1-4-30,3-4-7,-4 0-1,5 0 0,0 0-36,-1-4-8,5-8-2,1 0-576,-1 0-115</inkml:trace>
          <inkml:trace contextRef="#ctx0" brushRef="#br0" timeOffset="12388.39">3547-2567 1036,'0'0'46,"0"0"10,0 0-45,-5 4-11,0 8 0,1-8 0,-5 0 256,4 4 48,-4 4 11,5 1 1,-6-1-174,1 4-35,5 0-7,-5-4-2,4 4-43,5 1-9,0-5-2,0 0 0,0 0-19,5 0-4,-1 0-1,1 0 0,-1-3-9,1 3-3,4-4 0,0 0 0,-9-8-8,14 4 8,-5-4-8,5-4 8,-5-4 0,4 0 0,-4-9 0,1 1 0,-1 4-8,0 0 10,0-4-10,-5 0 10,1-1-10,-1 5 10,6-4-10,-6 4 10,-4-4-2,0 4-8,-4-1 12,-6 5-4,1-4-24,-9 4-4,-5 4-2,5 0 0,0 4-25,0 0-5,-5 8 0,5-4-1,9 4-33,-5 0-6,5 9-2,-5-1-627,10-4-126</inkml:trace>
          <inkml:trace contextRef="#ctx0" brushRef="#br0" timeOffset="12761.25">3943-2624 979,'0'0'43,"0"0"9,9-8-41,-9 8-11,0 0 0,0 0 0,0 0 294,0 0 57,0 0 11,-9 0 2,-5-4-212,14 4-44,0 0-8,-14 0-1,-8 4-41,8-4-8,14 0-2,-14 8 0,1 4-35,-6-4-13,6 5 9,-1-5-9,5 4 0,4 0 0,-4 0 0,5 0 0,4 4-10,-5-3 10,10-1-13,-5 0 5,9 0-4,-5 0-1,6-4 0,-1 4 0,-9-4 1,13 5 1,1-5 0,-5 0 0,-9-8 11,0 0 0,9 12 0,0-4-8,-9-8 8,0 0 14,5 8-3,8-4-1,1 0-10,-14-4-9,0 0 9,0 0-13,0 0 13,0 0 10,0 0-2,0 0 0,-9 8-8,-5-4 0,5 4 0,-4-3 0,-1 3-16,0 0-9,1-4-2,-1 0 0,5 0-45,9-4-8,0 0-3,0 0-652,0 0-130</inkml:trace>
          <inkml:trace contextRef="#ctx0" brushRef="#br0" timeOffset="13003.88">4307-2822 460,'0'0'20,"0"0"5,0 0-25,0 0 0,0 0 0,0 0 0,0 0 425,0 0 80,0 0 16,-5 8 3,-4 4-335,0 0-67,0 4-14,0 1-2,0 3-52,-5 4-10,5 5-3,0 3 0,-5 0-25,5 1-4,5 3-2,4-4 0,0-3-10,0 3-9,0-4 9,4-3-13,1-5-22,-1 0-4,5-8-1,0 1 0,1-5-60,-1 0-12,0-8-2,4 0-630,-3-4-125</inkml:trace>
          <inkml:trace contextRef="#ctx0" brushRef="#br0" timeOffset="13249.22">4471-2757 230,'0'0'20,"0"0"-20,0 0 0,0 0 0,0 0 358,0 0 67,0 12 14,4-4 2,1 0-243,-1 4-49,1-4-9,0 0-3,-5-8-21,0 12-4,9 1 0,-5-1-1,1-4-50,4 4-9,0-4-3,-4 4 0,-1 0-19,1-4-4,-5 9-1,0-5 0,0 0-13,0 0-2,0 4-1,0-4 0,4 1-9,-4 3 0,-13-4 0,3 0 0,-3 0 0,-1 4-19,0-8 3,1 5 1,-5-5-38,4 0-8,0 0-2,1 0 0,-1-4-129,5-4-27,9 0-5</inkml:trace>
          <inkml:trace contextRef="#ctx0" brushRef="#br0" timeOffset="13747.62">4671-2652 2199,'0'0'48,"0"0"11,0 0 1,0 0 2,-4-8-50,-1 4-12,5 4 0,0 0 0,-9-4 118,0 4 21,0 4 4,0-4 1,-5 0-91,0 4-17,1 4-4,3 4-1,1-4 1,-4 0 1,4 4 0,0 1 0,4 3-22,-4-4-11,4 4 10,5 0-10,0 0 0,0-3 8,0 3-8,9 0 0,1-4 0,-1-4-8,4 0 8,1 0-13,0-4-15,4 0-2,0-8-1,0 0 0,0-4-8,1-4-1,-1 0-1,5 0 0,-1-4-125,1-1-25,0 1-5</inkml:trace>
          <inkml:trace contextRef="#ctx0" brushRef="#br0" timeOffset="13753.41">5145-2984 979,'0'0'87,"0"0"-70,0 0-17,9 12 0,-9-4 201,4 4 37,1 5 7,4-5 2,-9 0-62,0 0-12,4 0-2,1 4-1,-5 5-58,5 3-12,-5 0-3,4 0 0,-4 1-39,-4 7-8,-1-8-2,0 9 0,1-5-14,-5 0-3,0 5-1,0-1 0,-5-4-10,0 5-3,-4-5 0,4 5 0,-4-5-41,0 0-9,-5-3-2,5 3 0,-5-8-137,0 4-28,1-3-6</inkml:trace>
        </inkml:traceGroup>
      </inkml:traceGroup>
    </inkml:traceGroup>
    <inkml:traceGroup>
      <inkml:annotationXML>
        <emma:emma xmlns:emma="http://www.w3.org/2003/04/emma" version="1.0">
          <emma:interpretation id="{490F85E7-AD2D-4379-98EF-02A42CE06417}" emma:medium="tactile" emma:mode="ink">
            <msink:context xmlns:msink="http://schemas.microsoft.com/ink/2010/main" type="paragraph" rotatedBoundingBox="14860,8730 22351,8591 22425,12611 14935,1274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A1632F5-99C5-4031-BCFC-52E9474C4DE2}" emma:medium="tactile" emma:mode="ink">
              <msink:context xmlns:msink="http://schemas.microsoft.com/ink/2010/main" type="line" rotatedBoundingBox="14860,8730 22351,8591 22425,12611 14935,12749"/>
            </emma:interpretation>
          </emma:emma>
        </inkml:annotationXML>
        <inkml:traceGroup>
          <inkml:annotationXML>
            <emma:emma xmlns:emma="http://www.w3.org/2003/04/emma" version="1.0">
              <emma:interpretation id="{24AAD38D-87D7-4E13-BB3A-8D7F9AE4F9D1}" emma:medium="tactile" emma:mode="ink">
                <msink:context xmlns:msink="http://schemas.microsoft.com/ink/2010/main" type="inkWord" rotatedBoundingBox="14860,8730 22351,8591 22425,12611 14935,12749"/>
              </emma:interpretation>
              <emma:one-of disjunction-type="recognition" id="oneOf2">
                <emma:interpretation id="interp6" emma:lang="en-AU" emma:confidence="0">
                  <emma:literal>v</emma:literal>
                </emma:interpretation>
                <emma:interpretation id="interp7" emma:lang="en-AU" emma:confidence="0">
                  <emma:literal>V</emma:literal>
                </emma:interpretation>
                <emma:interpretation id="interp8" emma:lang="en-AU" emma:confidence="0">
                  <emma:literal>z</emma:literal>
                </emma:interpretation>
                <emma:interpretation id="interp9" emma:lang="en-AU" emma:confidence="0">
                  <emma:literal>Z</emma:literal>
                </emma:interpretation>
                <emma:interpretation id="interp10" emma:lang="en-AU" emma:confidence="0">
                  <emma:literal>W</emma:literal>
                </emma:interpretation>
              </emma:one-of>
            </emma:emma>
          </inkml:annotationXML>
          <inkml:trace contextRef="#ctx0" brushRef="#br0" timeOffset="8015.96">-5778-2255 288,'0'-9'25,"5"9"-25,-5 0 0,0 0 0,0 0 84,0 0 12,0 0 3,0 0 0,0 0-39,0 0-7,0 0-1,0 0-1,0 0-7,0 0 0,0 0-1,0 0 0,0 0 8,0 0 1,0 0 1,0 0 0,0 0-1,0 0-1,0 0 0,0 0 0,0 0 1,0 0 0,0 0 0,0 0 0,9 4-12,-9-4-3,0 0 0,14 9 0,-5-1-8,4 4-1,-13-12-1,10 8 0,-10-8-11,9 4-1,-9-4-1,13 8 0,1 0-2,0-4 0,-5 0 0,4-4 0,-13 0-4,14 4 0,-5 4-8,0-4 12,5 0-4,-5 0 0,5 1-8,-5-1 12,4 4-2,-8-4-1,4 0 0,5 0 0,-5 0 1,0-4 0,0 4 0,5-4 0,-5 12 1,4-8 0,-8 0 0,4 4 0,0-4-24,5 4-5,-5-4-1,0 5 0,0-5 43,5 0 9,-5 4 2,0-4 0,5 4-22,-10-8-4,5 8-1,1-4 0,3 4 1,-4-4 0,0 0 0,1 4 0,3-4 0,-4 4 0,0-4 0,5 5 0,0-1-1,-1-4 0,-8 4 0,9-4 0,-5 0 4,0 4 1,0-4 0,0 4 0,-4-4-3,4 0-1,4 4 0,-4-4 0,1 4-9,-1-4 8,0 5-8,0-5 8,0 0-8,0 4 8,0-4-8,0 4 8,0-4-8,0 4 8,1-4-8,-1 0 8,0 4-8,0-4 0,0 0 0,0 0 0,-4 4 0,4-3 8,4 3-8,-3 0 8,-1 0-8,-5 0 0,5 0 0,0 0 8,0-4-8,-4 4 0,0-4 0,4 4 8,0 0-8,-5 1 8,1-5-8,4 4 8,-4-4-8,4 0 12,-5 4-12,5 0 12,-4 0-12,-1-4 12,10 4-12,-9 0 12,-1-4-12,1 4 12,4 1-12,0-5 12,0 4-12,0-4 0,-4 4-10,4 0 10,-5 0 8,1 0 7,-1 0 1,6-4 1,-1 0-17,-5 0 10,5 0-10,0 4 8,-9-8-8,5 5 0,9 3 0,-5-4 8,-5 0-8,5 0 0,5 0 0,-5 4 8,5-4-8,-10 4 0,1 0 0,-5-8 8,0 0-8,5 8 0,4 0 0,0 0 8,-5 1-8,5-1 0,-4 0 0,0 0 0,4-8 0,-5 8 0,1-4 0,-1 0 8,1-4-8,-1 0 8,-4 0-8,9 8 8,-9-8-8,5 4 0,0 4 9,-1 0-9,1 0 0,-1 1 8,-4-9-8,9 8 0,-4-4 0,-1 4 8,-4-8-8,5 8 0,0 0 0,-5-8 0,0 0 0,9 8 0,-5 0 0,1-4 8,-5-4-8,9 12 0,-9-8 0,4 4 0,6 1 0,-10-9 0,0 0 0,4 8 0,-4 0 0,0-8 0,9 4 0,-4 4 8,-1-4-8,1 4 0,-5-8 0,4 8 0,1-4 0,0 4 0,-5-8 0,0 0 0,0 0 0,9 4 0,-5 0 0,1 0 0,-5-4 0,4 8 0,1-3 0,-5-5 0,0 0 0,9 4 0,-5 4 0,1-4 0,0 4 0,-1-4 0,1 4 0,-5-8 0,0 0 0,0 0 0,9 4 0,-9-4 0,0 0 0,4 4 0,5 0 0,-4 4 0,-5 0 0,0-8 0,0 0 0,0 0 0,5 0 0,-5 0 0,9 8 0,-9 0 0,0-8 0,4 9 0,5-1 0,-9 0 0,5 0 0,-1 4 0,-4-12 0,0 0 0,0 0 0,5 8 0,0 0 0,-5 4 0,4-4 0,1 5 0,-1-9 0,-4-4 0,0 0 0,0 0 0,0 0 0,5 8 0,-1 0 0,1 0 0,-5 4 0,0-12 8,0 0-8,0 0 0,4 0 0,-4 0 0,5 8 0,-5-8 0,9 4 0,-4 0 0,-5-4 0,4 4 0,-4-4 0,5 8 0,-1 0 0,-4-8 0,0 0 0,0 9 0,0-9 0,5 8 0,-5 4 0,0-12 0,0 0 0,0 0 0,9 0 0,-9 0 0,0 0 0,0 8 0,4 4 0,1 0 0,-5 4 0,5-4 0,-5-12 0,0 0 0,4 9 0,-4-1 0,0-8 0,5 12 0,-1 4 0,-4-4 0,0 0 0,0-12 0,0 0 0,0 0 0,0 0 0,0 0 0,0 8 0,5 0 0,-1 1 0,5-5 0,-9-4 0,0 0 0,5 4 0,-5-4 0,0 0 0,0 0 0,0 0 0,5 8 0,-1 4 0,-4-12 0,0 0 0,0 0 0,5 4 0,-5-4 0,0-12 0,0 8 0,0 4 0,0 0 0,4 8 0,1 4 0,-5-12 0,4 12 0,1 0 0,-5-4 0,0-8 0,4 12 0,1 1 0,0-1 0,-5-12 0,0 0 0,4 4 0,-4-4 0,0 0 0,5 12 0,-5-4 0,0 4 0,4 4 0,1 1 0,-5-17 0,0 0 0,0 0 0,0 0 0,0 0 0,0 0 0,0 0 0,9 4 0,-5 8 0,6-12 0,-10 0 0,0 0 0,0 0 17,9 4-1,-9-4 0,4 4 0,-4-4-25,0 0-6,5 12-1,-1-4 0,-4-8 16,5 8 0,-1 4 0,1-4 0,-5-8 0,0 0 0,0 0 0,0 0 0,5 4 0,-5-4 0,4 9 0,1-5 0,4 4 0,-5 0 0,-4 0 0,5 0 0,-5-8 0,0 8 0,4 0 0,-4-8 0,0 0 0,0 0 0,0 0 0,9 4 0,-9-4 0,5 4 0,-5-4 0,0 0 0,0 0 0,0 0 0,0 0 0,5 8 0,-5-8 0,4 4 0,1 4 0,-5-8 0,0 0 0,0 0 0,0 0 0,0 0 0,0 0 0,9 5 0,-5 3 0,5 0 0,-4 0 0,-5-8 0,0 0 0,0 12 0,5-4 0,-5-8 0,0 0 0,4 12 0,-4-12 0,5 8 0,-1 8 0,-4-3 0,0-13 0,0 0 0,0 0 0,0 0 0,0 0 0,0 0 0,0 0 0,0 0 0,0 8 0,0-8 0,0 0 0,0 0 0,0 0 0,0 0 0,0 0 0,0 0 0,0 0 0,9 12 0,-4 0 0,-1-4 0,1 4 0,-5-12 0,0 0 0,0 0 0,0 0 0,9 8 0,-9-8 0,5 12 0,-5-12 0,0 0 0,0 0 0,0 0 0,4 9 0,1 3 0,-1-4 0,-4-8 0,0 0 0,0 0 0,0 0 0,0 0 0,5 8 0,-5-8 0,4 12 0,-4 0 0,0-12 0,5 12 0,0 0 0,-5-12 0,0 0 0,0 0 0,0 0 0,4 9 0,-4-9 0,5 8 0,-5 0 0,0-8 0,0 0 0,0 0 0,9 8 0,-9 4 0,4-8 0,1 4 0,-1 0 0,1 0 0,-1 4 0,-4-12 0,0 0 0,5 9 0,0-1 15,-1 0-1,-4 4 0,0-4 0,0-8-22,0 0-5,5 8-1,-5-8 0,0 0 14,4 8 0,1 4 0,-5-12 0,0 0 0,4 8 0,1 5 0,-1-1 0,1 0 8,0 0 5,-5-12 1,4 8 0,-4 0-14,0-8 0,0 0 0,5 8 0,-1 0-10,-4 0-5,5 1-1,-1 3 0,-4-4 16,5 4 0,-5-12 0,0 0 0,0 0 0,9 8 0,-4 0 0,-1 8 0,1 0 0,-5-7 0,0-9 0,0 0 0,4 8 0,1-4 0,-5-4 0,0 0 0,0 0 0,4 4 8,5 0 0,-9-4-8,0 0 0,0 0 0,0 0-10,0 0 10,5-8 0,-5 8 0,0 0 0,5 8 0,-5-8-9,9 4 9,-9-4 0,4 12 0,1 4 0,-1-4 0,5-4 0,-4 0 0,-1 1 8,1-5 8,-5-4 1,0 0 1,0 0-29,0 0-5,0 0-2,5 8 0,-5-8 18,9 4 0,-9-4 0,0 0 0,0 0 0,0 0 0,9 8 0,-9-8 0,9 8 11,-9-8 5,0 0 2,9 8 0,-9-8-29,5 8-5,-1 4-2,1 0 0,-1 5 18,1-5 0,-1 0 0,1 4 0,-5-4 0,4 0 0,1-4 0,-5-8 0,0 0 0,0 0 0,0 0 0,0 0 0,0 0 0,5 0 0,-5 0 0,9-4 0,0 4 0,-9 0 0,0 0-8,9 8 8,-5 5 0,-4-13 0,0 0 0,0 0 0,10 12 0,-1 0 0,-9-12 0,0 0 0,0 0 0,9 8 0,0 8 0,-5 0 0,1-3 0,0 3 0,-1-8 0,-4-8 0,0 0 0,0 0 0,9 20-8,0-4 8,-4 0 0,-5-16 0,4-8 0,5 4 0,-9 4 0,0 0 0,0 0-8,10 0 8,-6 8 0,5-4 0,0 5 0,-9-9 0,9 12 0,-4-4 0,4 0-8,0 0 8,-4 0 17,4 4 7,-9-12 2,9 12 0,-4 0-42,4-3-8,-9-9-1,9 12-1,0-4 42,5 4 8,-10-4 1,5-4 1,-9-4-42,14 8-8,-5 0-1,5 0-1,-14-8 26,0 0 0,9 8 0,0 5 0,-5-5 0,1 0 0,-5-8 0,9 12 0,-4 0 0,-1 0 0,-4-12 0,14 4 0,-14-4 0,9 8 0,0 4 0,-9-12 0,14-4 0,-5 4 0,4 4 0,-3 5 0,3 3 0,-4-4 0,-9-8 0,9 8 0,0 4 16,1-4 8,-10-8 1,0 0 1,9 8-42,0-4-8,0 0-1,5 4-1,-14-8 26,4 4-8,10 1 8,-5 3 0,0 0 0,-4 0 0,-5-8 0,9 8 0,4-4 0,-8 4 0,4 4 0,-4-4 0,-1-4 0,5 4 0,-4 0 0,4 5 0,-5-5 0,6-4 0,-6 4 0,1 0 0,4 0 0,-5 0 0,5-4 0,-4 8 0,4-4 0,-4 1 0,-5-9 0,4 8-8,5 0 8,0 0 0,-4 0 0,4 0 0,-4 0 0,-5-8 0,4 8 0,1 4 0,-1-4 0,1 1 0,4-1 0,-5 0 0,-4-8 0,5 12 0,0-4 0,4 0 0,0 0 0,-9-8 0,0 0 0,9 8 0,0 0 0,-4 0 0,-5-8 0,4 8 0,-4-8 0,9 13 0,-9-13 0,9 8 0,-9-8 0,9 8 0,0 0 0,-9-8 0,0 0 0,0 0 0,10 8 0,-1 0 0,-5 0 0,-4-8 0,9 8 0,0 0 0,1 0 24,-10-8 3,4 9 1,-4-9 0,9 4-45,-9-4-9,0 0-2,0 0 0,9 8 28,0-4 0,-9-4 0,0 0 0,14 4 17,-5 4 9,-9-8 2,14 8 0,-5-4-45,-9-4-9,9-4-2,-9 4 0,0 0 45,0 0 9,0 0 2,0 0 0,0 0-45,9 0-9,-9 0-2,14 4 0,-5-4 45,-9 0 9,0 0 2,14 8 0,-5 0-45,-9-8-9,9 0-2,0-4 0,-5 0 28,-4 4 0,0 0 0,0 0 0,0 0 0,0 0 0,14 16 0,-9-4 0,-5-12 0,0 0 0,0 0 0,9 0 0,-9 0 0,9-4 0,-9 4 0,0 0 0,9 4 0,5 1 0,-14-5 0,0 0 0,9 0 0,-9 0 0,0 0 0,0 0 0,9 0 0,0 4 0,-4 0 0,-5-4 0,0 0 0,9 8 0,-9-8 0,0 0 0,0 0 0,9 0 0,-9 0 0,9 0 0,-9 0 0,0 0 0,0 0 0,9 4 0,0-4 0,-9 0 0,5 8 0,-5-8 0,9 8 0,-9-8 0,4 12 0,-4-12 0,0 0 0,0 0 0,0 0 0,0 0 8,0 0-8,9 8 0,5-4 0,-5 4 0,-9-8 0,0 0 0,0 0 0,0 0 0,0 0 0,9 4 0,-4 4 0,-5-8 0,9 5 0,-5-1 0,-4-4 0,0 0 0,0 0 0,14 0 0,-14 0 0,0 0 0,0 0 0,5 8 0,-5-8 0,9 8 0,-9-8 0,4 4 0,-4-4 0,0 0 0,0 0 0,9 8 0,-9-8 0,10 4 8,-10-4-8,9 4 0,-9-4 0,0 0 0,0 0 0,9 4 0,-9-4 0,0 0 0,0 0 0,0 0 0,0 0 0,0 0 0,0 0 0,9 8 0,0-4 0,-9-4 0,0 0 0,5 8 0,-5-8 0,0 0 8,0 0-8,0 0 0,0 0 0,9 8 0,-9-8 0,4 4 0,-4-4 0,9 8 8,-9-8-8,0 0 0,0 0 0,0 0 0,5 9 0,-5-9 8,4 4-8,-4-4 8,0 0-8,0 0 0,0 0 0,9 4 0,-9-4 0,0 0 0,0 0 0,10 12 0,-10-12 0,0 0 0,0 0 0,0 0 8,0 0-8,9 0 0,-9 0 0,0 0 0,4 8 0,-4-8 0,14 4 0,-14-4 0,0 0 0,0 0 0,0 0 0,0 0 0,0 0 0,4 8 0,-4-8 0,14 4 0,-14-4 0,0 0 8,0 0-8,0 0 0,9 4 0,-9-4 0,0 0 0,9 4 0,-9-4 0,0 0 0,0 0 0,0 0 0,0 0 0,0 0 8,9 0-8,-9 0 0,0 0 9,0 0-9,0 0 12,0 0-12,0 0 9,0 0-9,0 0 0,10 4 9,-1-4-9,-9 0 0,0 0 0,0 0 8,13 0-8,-13 0 0,0 0 0,0 0 8,0 0-8,9 0 0,-9 0 0,0 0 0,0 0 0,0 0 0,10 0 0,-10 0 0,0 0 0,0 0 0,9-4 0,0 4 0,-9 0 0,0 0 0,0 0 0,13 4 0,1-4 0,-5 0 0,-9 0 0,0 0 0,9-4 0,-9 4 0,9-4 0,-9 4 0,0 0 0,0 0 0,14 0 0,-14 0 0,0 0 0,0 0 0,9 0 0,0 0 0,-9 0 0,0 0 0,0 0 0,14 0 0,-5 0 0,-9 0 0,0 0-12,0 0 12,18 0 0,-4 0 0,-14 0 0,0 0 12,0 0-12,0 0 0,14 0-12,-14 0 12,0 0 0,0 0 0,13-4 0,-13 4 12,0 0-12,0 0 0,9-4 0,0 4 0,-9 0 0,0 0 0,0 0 0,0 0 0,0 0 0,0 0 0,9-8 0,-9 8 0,-4-4 0,4 4 0,9-8 0,-9 8 0,0 0 0,0-8 0,9 4 0,-4-4 8,-5 8-8,9-4 0,0-5 0,0 1 0,0 4 0,0-4 0,-9 4 0,9-4 0,0 0 0,1 0 0,-6 0 0,1 4 0,4-4 0,0 4 0,-5 0 0,1 0 8,0-5-8,-1 5 0,5 0 0,-9 4 0,0-8 0,0 4 0,9 0 0,-4 0 0,-5 4 0,9-4 0,0 0 0,0 0 0,5 4 0,-10-8 0,1 0 0,-1 0 0,6 0 0,-1-1 0,-9 5 0,4 0 0,5-4 0,0 4 0,1-4 0,-6 0 0,-4 8 0,5-4 0,-1-4 0,1 4 0,-1-4 0,1 4 0,-1-4 0,6 4 0,-10 4 0,9-4 0,0-5 0,-5 1 0,10 4 0,-9-4 0,-5 8 0,9-4 0,4-4 0,-8 0 0,-5 8 0,9-8 0,-5 0 0,1-4 8,4-1-8,0 5 0,-9-4 0,9 4 0,-4 0 0,4-4 0,-4 4 0,4 0 0,-5-4 0,5 8 0,-4-5 0,-5 9 8,9-12-8,0 0 0,0 8 8,-9 4-8,-4-12 0,8 4 8,5 0-8,0 0 8,1 0-8,-6 0 8,-4 8-8,5-13 10,8 5-10,-8 0 10,-5 0-2,0 8-8,9-12 12,0 4-4,-9 8-8,9-8 8,-4-4-8,4 8 8,4-5-8,-8 9 0,-5 0 0,9-8 0,5 0 0,-5 0 8,-5 0-8,1 0 0,-10 0 0,10 0 0,9-4 0,-10 4 0,-13-5 0,9 9 8,9 0-8,-9 4 0,0 0 0,5-8 0,8 4 0,1-4 0,-5 0 0,5 0 0,-5 4 0,5-4 0,-5 4 0,0-4 0,-9 8 0,4-4 0,5-4 0,-4-1 8,4 1-8,-9 8 0,0 0 0,5-8 0,8 0 8,-8 0-8,-5 0 0,4 0 0,6 0 0,-1 4 0,-9 4 0,4-4 0,1 0 0,4-4 8,5 3-8,-10-3 0,-4 8 0,9-8 8,0 0-8,0 4 0,-9 4 0,5-8 0,4 0 0,0 0 0,-4 0 0,-1 4 0,-4-4 0,5 0 8,4 3-8,-5 1 0,-4 4 0,0 0 0,5-12 0,0 4 0,4 0 0,-5 0 8,5-4-8,-4 0 0,4 4 0,-4 0 0,-1-1 0,1 5 0,4 0 0,-5-4 0,1 4 0,-1 0 0,1-4 0,4 4 0,-4-4 8,-1 0-8,-4 8 0,5-8 0,-1-4 0,5-1 0,-9 13 0,0 0 0,5-8 0,4-4 8,-9 12-8,5-8 0,-1-4 0,5 4 0,-4 0 0,-5 8 0,4-8 0,-4 0 0,0 8 0,5-8 0,-1-5 0,-4 5 8,-4 0-8,4 8 0,14-12 0,-10 0 0,-4 8 0,0 4 0,0 0 0,5-12 0,-5 12 0,4-12 0,1-1 0,-1 5 0,10 0 0,-14 8 0,0-8 0,0 8 0,0 0 0,9-8 0,-4-4 0,-5 12 0,0 0 0,4-4 0,1-4 0,-5 8 0,-5-8 0,5 4 0,0 4 0,5-8 0,-1-1 0,-4 9 0,5-8 0,9 0 0,-5 4 0,-9 4 0,-5-8 0,5 8 0,14-4 0,-1-4 0,-13 8 0,0 0 0,0-8 0,0 8 0,5-12 0,-5 12 0,0-8 0,0 8 0,9-12 0,0 7 0,-9-3 0,0 8 8,5-8-8,4 0 0,-5 4 0,-4 4 0,-4-4 0,4 4 0,9-4 0,-4-4 0,-5 8 0,0 0 0,13-12 0,-4 4 0,-9 8 0,0 0 0,5-8 0,-5 8 0,9-8 0,-9 8 0,0-9 0,0 9 0,4-8 0,1 0 0,-5 8 0,0 0 0,9-8 0,0 0 0,0 0 0,-9 8 0,0 0 0,9-8 0,10-4 0,-10 8 0,-9 4 0,9-12 0,-5 3 0,6 1 0,-10 8 0,9-4 0,-5-8 0,1 4 0,-1 0 0,-4 8 0,0 0 0,5-8 0,4 4 0,0-4 0,-4 0 0,-1 4 0,5-4 0,-4-1 0,4 5 0,-5-4 0,-4 8 0,10-4 0,-1 0 0,0-4 0,-9 8 0,4-8 0,5 0 0,-4 0 0,4 0 0,-4 4 0,-5-4 0,4 4 0,5-5 0,-4 5 0,-1-4 0,1 4 0,4-4 0,0 4 0,-4-4 0,4 0 0,-5-8 0,6 8 0,-6 0 0,5 4 0,-4-1 0,4-3 0,-5 0 0,1 0 0,-1 0 0,6 0 0,-1 0 0,0 0 0,-5 0 0,1 0 0,-1 0 0,1-5 0,4 5 0,-4 0 0,-5 0 0,9 0 0,-5 0 0,5 0 0,-4 0 0,0 0 0,-1 4 0,1-5 0,-1-3 0,1 4 0,-1 0 0,5 4 0,-4-4 0,0 0 0,-1 0 0,1 0 0,4 0 0,-5 0 0,-4-1 0,5 1 0,-1-4 0,1 4 0,-1 0 0,1 4 0,0-8 0,-1 8 0,1-4 0,-1 0 0,1 0 0,4-1 0,-9 1 0,4 4 0,1-4 0,0 0 0,4 0 0,0 4 0,-5-4 0,5 0 0,-4 4 0,0-4 0,-1 0 0,1 3 0,4-7 0,-5 4 0,1 0 0,4 4 0,-4-8 0,-1 4 0,5 0 0,-4 0 0,-1-4 0,5 3 0,-4 1 0,4 0 0,-4 0 0,4 0 0,-5 0 0,-4 8 0,9-8 0,0 4 0,5 0 0,-5-4 0,-4 0 0,-1 0 0,5-1 0,1 1 0,-6 0 0,1 0 0,-5 0 0,9-4 0,-5 4 0,1 0 0,-1-4 0,6 3 0,-6 5 0,5-4 0,-4-4 0,4 4 0,-5 0 0,6-4 0,-6 4 0,1 0 0,-1 0 0,1-1 0,8 1 0,-8 4 0,-1-4 0,-4 8 0,5-8 0,4 0 0,-4 0 0,-5 8 0,4-12 0,1 4 0,-5 0 0,9 0 0,-5-1 0,1 1 0,0 0 0,4-4 0,-9 4 0,4 0 0,5 0 0,-4-4 0,-1 4 0,1 0 0,0-1 0,4 1 0,-5 0 0,1 0 0,-1 4 0,1-4 0,4-4 0,-4 4 0,-1 0 0,-4 0 0,9-1 0,-4 1 0,-5 0 0,9 0 0,-5 0 0,1 0 0,4 0 0,-9 4 0,5 0 0,-1-4 0,1 0 0,-1 4 0,5-4 0,-4-1 0,-1 5 0,1-4 0,0-4 0,-1 4-14,1 0 2,-1 0 0,1 4 12,-1-4 16,-4 0-3,9 4-1,-9-5-12,5 5 0,0-4 0,-1 0 0,1 4 0,-1-4 0,1 0 0,-1-4 0,1 8 0,-1-4 0,1 0 0,0 0 0,-1-1 0,1 5 0,-5 4 0,4-8 0,5 0 0,-4 4 0,-1-4 0,1 0 0,0 4 0,-1-4 0,5 0 0,-4 4 0,-1 0 0,1 0-16,-1-5 3,1 1 1,4 4 12,-4 0 16,4 0-3,4-4-1,-4 4-12,-4-4-16,9 0 3,-5 0 1,-5 0 12,5 0 0,1 4 0,-1 0 0,-5-5 0,5 1 0,0 4 0,1 0 0,-6-4 0,5 4 0,-4-4 0,4 0 0,0 4 0,0 0 16,0-4-3,0 4-1,0-4-12,0 4 0,-9 0 0,10-5 0,-6 1 0,5 4 0,-9 4 0,9-4 0,-9 4 0,9-8 0,-9 8 0,5-8 0,4 4 0,-4-4 0,4 0 0,-9 8 0,0 0 0,0 0 0,9-8 0,0 4 0,-9 4 0,0 0 0,9-8 0,0-1 0,0 5 0,-9 4 0,9-8 8,-9 8-8,9-8 0,-9 8 0,5-4 0,4-4 0,-4 0 0,4 0 0,-5 4 0,-4 4 0,0 0 0,5-8 0,4-4 0,-9 12 0,0 0 0,0 0 0,9-4 0,0-4 0,-4-1 0,-5 9 0,0 0 0,0 0 0,9-4 0,-9 4 0,9-4 0,0-4 0,-4 0 0,4 4 0,-5 0 0,-4 4 0,9-4 0,-4 0 0,0-4 0,4 4 0,-9 4 0,4-4 0,-4 4 0,9 0 0,-4-4 0,-1 4 0,6-4 0,-6 0 0,5 0 0,-4 0 0,4-1 0,-5-3 0,1 4 0,-1 0 0,-4 4 0,5-4 0,0 0 8,-5 4-8,4-4 0,-4 4 0,0 0 0,5-4 0,-1 0 0,1 0 0,-5 4 0,4 0 0,5-4 0,-4 0 0,0 0 0,-1 0 0,5 0 0,-4 0 0,-1 0 0,10 4 8,-5-4-8,0 0 0,-4 0 0,-1-5 0,5 9 8,-4-4-8,4 0 0,-4 0 8,-5 4-8,9-4 0,-9 4 9,0 0-9,9-4 8,-5 4-8,-4 0 0,9-4 0,-4 0 8,4 4-8,-4 0 0,4 0 0,-9 0 0,9 0 0,0-8 0,-4 4 0,-5 4 0,4 0 0,-4 0 0,9 0 0,-9 0 0,9 0 0,0-4 0,-4 4 8,4-4-8,0 4 8,0-4-8,-9 4-17,0 0 4,0 0 1,0 0-85,0 0-17,0 0-3,0 0-1056</inkml:trace>
        </inkml:traceGroup>
      </inkml:traceGroup>
    </inkml:traceGroup>
    <inkml:traceGroup>
      <inkml:annotationXML>
        <emma:emma xmlns:emma="http://www.w3.org/2003/04/emma" version="1.0">
          <emma:interpretation id="{B948C149-FDB9-47D2-84E1-AB499C1FCAD3}" emma:medium="tactile" emma:mode="ink">
            <msink:context xmlns:msink="http://schemas.microsoft.com/ink/2010/main" type="paragraph" rotatedBoundingBox="18740,10615 23195,10707 23175,11715 18719,11623" alignmentLevel="2"/>
          </emma:interpretation>
        </emma:emma>
      </inkml:annotationXML>
      <inkml:traceGroup>
        <inkml:annotationXML>
          <emma:emma xmlns:emma="http://www.w3.org/2003/04/emma" version="1.0">
            <emma:interpretation id="{5399A2CF-BEEF-4389-98E8-CA6339CB5A57}" emma:medium="tactile" emma:mode="ink">
              <msink:context xmlns:msink="http://schemas.microsoft.com/ink/2010/main" type="inkBullet" rotatedBoundingBox="18733,10949 19050,10955 19041,11345 18725,11339"/>
            </emma:interpretation>
            <emma:one-of disjunction-type="recognition" id="oneOf3">
              <emma:interpretation id="interp11" emma:lang="en-AU" emma:confidence="0">
                <emma:literal>¥</emma:literal>
              </emma:interpretation>
              <emma:interpretation id="interp12" emma:lang="en-AU" emma:confidence="0">
                <emma:literal>y</emma:literal>
              </emma:interpretation>
              <emma:interpretation id="interp13" emma:lang="en-AU" emma:confidence="0">
                <emma:literal>T</emma:literal>
              </emma:interpretation>
              <emma:interpretation id="interp14" emma:lang="en-AU" emma:confidence="0">
                <emma:literal>€</emma:literal>
              </emma:interpretation>
              <emma:interpretation id="interp15" emma:lang="en-AU" emma:confidence="0">
                <emma:literal>7</emma:literal>
              </emma:interpretation>
            </emma:one-of>
          </emma:emma>
        </inkml:annotationXML>
        <inkml:trace contextRef="#ctx0" brushRef="#br0" timeOffset="-122866.23">-1908 80 748,'0'0'67,"0"0"-54,0 0-13,0 0 0,0 0 150,0 0 27,14 0 6,0 4 1,-14-4-29,9 0-6,9-4-1,-4 4 0,-5-8-42,4 8-9,1-5-1,0 1-1,4-4-39,-5 4-8,6 0-2,-1-4 0,5 0-27,-5 0-6,-4 0-1,-1 0 0,5 4-12,-4-4 0,-5 0 0,-4 3-10,-1-3-32,1 4-6,4-4-2,-9 8 0,0 0-145,0 0-29,0 0-5</inkml:trace>
        <inkml:trace contextRef="#ctx0" brushRef="#br0" timeOffset="-122485.05">-1694 31 1749,'0'0'77,"0"0"17,-9 8-75,9 0-19,5 4 0,-1 5 0,-4-1 99,0 0 16,0 0 3,5 8 1,-5-3-60,9 3-12,-9 4-3,9-3 0,0-1-44,0 0 0,-4 0 0,-1-3-692,15-9-134</inkml:trace>
        <inkml:trace contextRef="#ctx0" brushRef="#br0" timeOffset="-122641.9">-1789 92 1094,'0'0'97,"0"0"-77,0 0-20,0 0 0,0 0 137,0 0 24,0 0 5,0 0 1,0 12-55,4-4-10,5 0-2,-9-8-1,-4 12-50,4-4-9,0 4-3,4-3 0,-4-9-25,-4 12-4,-1-4-8,5 4 11,18-4-36,-9 0-7,-9-8-2,0 0 0,5 4-141,-5-4-28</inkml:trace>
      </inkml:traceGroup>
      <inkml:traceGroup>
        <inkml:annotationXML>
          <emma:emma xmlns:emma="http://www.w3.org/2003/04/emma" version="1.0">
            <emma:interpretation id="{28052BBD-33D2-4577-A939-9E95D477D1CC}" emma:medium="tactile" emma:mode="ink">
              <msink:context xmlns:msink="http://schemas.microsoft.com/ink/2010/main" type="line" rotatedBoundingBox="20253,10646 23195,10707 23175,11715 20232,11654"/>
            </emma:interpretation>
          </emma:emma>
        </inkml:annotationXML>
        <inkml:traceGroup>
          <inkml:annotationXML>
            <emma:emma xmlns:emma="http://www.w3.org/2003/04/emma" version="1.0">
              <emma:interpretation id="{184ACEE9-969F-446C-869C-CEAA3A6BB651}" emma:medium="tactile" emma:mode="ink">
                <msink:context xmlns:msink="http://schemas.microsoft.com/ink/2010/main" type="inkWord" rotatedBoundingBox="20253,10646 21260,10667 21239,11675 20232,11654"/>
              </emma:interpretation>
              <emma:one-of disjunction-type="recognition" id="oneOf4">
                <emma:interpretation id="interp16" emma:lang="en-AU" emma:confidence="0">
                  <emma:literal>¥</emma:literal>
                </emma:interpretation>
                <emma:interpretation id="interp17" emma:lang="en-AU" emma:confidence="0">
                  <emma:literal>I</emma:literal>
                </emma:interpretation>
                <emma:interpretation id="interp18" emma:lang="en-AU" emma:confidence="0">
                  <emma:literal>€</emma:literal>
                </emma:interpretation>
                <emma:interpretation id="interp19" emma:lang="en-AU" emma:confidence="0">
                  <emma:literal>T</emma:literal>
                </emma:interpretation>
                <emma:interpretation id="interp20" emma:lang="en-AU" emma:confidence="0">
                  <emma:literal>t</emma:literal>
                </emma:interpretation>
              </emma:one-of>
            </emma:emma>
          </inkml:annotationXML>
          <inkml:trace contextRef="#ctx0" brushRef="#br0" timeOffset="-121141.13">0 15 345,'0'0'31,"0"0"-31,0 0 0,0 0 0,0 0 243,0 0 42,0 0 9,0 0 2,0 0-119,0 0-23,0 0-5,0 0-1,0 0-48,0 0-9,0 0-3,0 0 0,9 0-31,-4-4-6,4 4-2,0 0 0,0-4-21,5 0-5,-5 4-1,0 0 0,0 0-13,0-4-9,0 4 12,-9 0-12,0 0 8,0 0-8,0 0 0,0 0 0,0 0 0,0 0 0,0 0 0,0 0-12,0 0-13,0 8-3,0-8 0,0 0 0,0 0-13,-5 12-3,5-12-1,0 0 0,0 8 0,0-8 0,0 0 0,-4 12 0,4-12 18,0 8 4,0-8 1,4 8 0,-4-8-3,5 8-1,-5-8 0,9 9 0,-9-9 26,9 4 0,-4 4 0,-5-8 0,9 0 16,-9 0 8,4 8 1,-4-8 1,0 0-6,0 0-2,10 4 0,-10-4 0,4 12 22,-4-4 5,0-8 1,0 12 0,-4 0-33,-1 0-13,0 1 11,1-1-11,-1 0 16,-4-4-2,5 4-1,-5-4 0,-1 0-13,6-4 0,-5 0 0,9-4 0,0 0-16,-5 0-5,-4 0-2,9 0 0,-9-4-58,9 4-12,-4-8-3</inkml:trace>
          <inkml:trace contextRef="#ctx0" brushRef="#br0" timeOffset="-120964.56">232 63 1324,'0'0'118,"0"0"-94,0 0-24,0 0 0,0 0 120,9 0 19,-9 0 4,14 0 1,0 0-17,-5-4-3,4-4-1,1 8 0,0-8-52,4 8-11,-5-4-1,1 0-1,0 0-28,-5-4-6,5 4 0,-5-4-1,-9 8-23,9-4-8,-5-4 0,-4 8 0,0 0-56,0 0-12,0 0-1,0 0-631,0 0-127</inkml:trace>
          <inkml:trace contextRef="#ctx0" brushRef="#br0" timeOffset="-120788.83">278 51 691,'0'0'61,"0"0"-49,0 0-12,0 0 0,0 0 210,0 0 39,0 0 8,0 8 2,0 0-90,0-8-17,0 0-4,0 13-1,0-1-59,4-4-12,1 4-3,-5 0 0,4-4-41,1 4-8,-5 0-1,4 1-1,1-1-22,-1-4 0,-4-8-10,5 8 10,0-4-66,-5-4-6,0 0-2,0 0-614,0 0-124</inkml:trace>
          <inkml:trace contextRef="#ctx0" brushRef="#br0" timeOffset="-120627.4">432 7 979,'0'0'43,"0"0"9,0 0-41,0 0-11,-4 4 0,4-4 0,0 0 232,0 12 45,-5-4 9,5 8 2,0-4-172,0 5-35,-4-1-6,4-4-2,0 4-45,0-4-10,0 0-2,0 0 0,0 1-24,0-5-6,0 4-1,0-4 0,0 0-154,0 0-31</inkml:trace>
          <inkml:trace contextRef="#ctx0" brushRef="#br0" timeOffset="-120396.81">36 371 748,'0'0'67,"0"0"-54,0 0-13,0 0 0,0 0 253,5 4 48,9-4 10,-5 0 1,0-4-150,4 4-30,6-4-7,-1 0-1,-5 0-47,6-4-9,3 4-3,6-4 0,-5 0-32,-5 3-6,5 1-2,-1 0 0,-4-4-25,5 4-16,-9 0 3,4 0 0,-4 0-61,-1 0-12,-3 4-2,3-4-979</inkml:trace>
          <inkml:trace contextRef="#ctx0" brushRef="#br0" timeOffset="-120089.76">273 537 979,'0'0'87,"0"0"-70,0 0-17,9 0 0,-9 0 196,9-8 35,5 4 7,0 0 2,4 0-84,-5 0-17,1 4-3,0-4-1,-1 0-56,1 4-11,0 0-3,-5 0 0,-9 0-38,0 0-8,14-5-2,-14 5 0,0 0-17,0 0 0,0 0 8,0 0-8,0 13-16,0-5-6,-5 8-2,-4 0 0,4 0-6,1-4-2,-1 1 0,5-1 0,-4-4 15,-1 4 2,5-4 1,0-8 0,5 12 14,-5-12 0,9 8 0,-9-8 10,9 8 18,5 0 3,-1-4 1,5 1 0,1-5-20,-1 0-3,-5-9-1,10 5 0,-5 0-86,1-8-18,-1 4-3</inkml:trace>
          <inkml:trace contextRef="#ctx0" brushRef="#br0" timeOffset="-1925.53">-387-268 230,'18'0'20,"-13"-4"-20,-5 4 0,0 0 0,0 0 218,0 0 39,0 0 8,0 0 2,0 0-114,0 0-22,0 0-5,0 0-1,0 0-29,0 0-5,4 4-2,5 4 0,0-4-33,-9-4-8,0 0 0,14 8-1,0 0-23,4 0-4,-9 0 0,5 4-1,-1-4-8,1 0-2,-5 0 0,5 1 0,-5-5-9,0 4 0,5 0 0,-5 0 0,4-4 0,-3 4-9,3-4 9,1 0-13,-5 0-23,0-4-4,-4 4 0,4-4-1,-9 0-136,0 0-27</inkml:trace>
          <inkml:trace contextRef="#ctx0" brushRef="#br0" timeOffset="-1661.45">-87-341 1533,'0'0'68,"0"0"14,0 0-66,-9 0-16,5 0 0,4 0 0,0 0 80,0 0 12,-9 4 2,0 0 1,4-4-35,-4 4-8,9-4 0,-9 0-1,0 8-27,0 0-4,-1 0-2,1 4 0,-4 4-18,-1 1 0,5-1 8,0 4-8,0 0-14,0 5-6,-10-9-2,10 4 0,5 4-46,-5-3-10,0-5-2</inkml:trace>
        </inkml:traceGroup>
        <inkml:traceGroup>
          <inkml:annotationXML>
            <emma:emma xmlns:emma="http://www.w3.org/2003/04/emma" version="1.0">
              <emma:interpretation id="{61BB442A-3004-4AE6-A320-27DA2E0DFCA5}" emma:medium="tactile" emma:mode="ink">
                <msink:context xmlns:msink="http://schemas.microsoft.com/ink/2010/main" type="inkWord" rotatedBoundingBox="22466,10968 23190,10983 23183,11302 22460,11287"/>
              </emma:interpretation>
              <emma:one-of disjunction-type="recognition" id="oneOf5">
                <emma:interpretation id="interp21" emma:lang="en-AU" emma:confidence="0">
                  <emma:literal>271</emma:literal>
                </emma:interpretation>
                <emma:interpretation id="interp22" emma:lang="en-AU" emma:confidence="0">
                  <emma:literal>241</emma:literal>
                </emma:interpretation>
                <emma:interpretation id="interp23" emma:lang="en-AU" emma:confidence="0">
                  <emma:literal>2-11</emma:literal>
                </emma:interpretation>
                <emma:interpretation id="interp24" emma:lang="en-AU" emma:confidence="0">
                  <emma:literal>211</emma:literal>
                </emma:interpretation>
                <emma:interpretation id="interp25" emma:lang="en-AU" emma:confidence="0">
                  <emma:literal>2TI</emma:literal>
                </emma:interpretation>
              </emma:one-of>
            </emma:emma>
          </inkml:annotationXML>
          <inkml:trace contextRef="#ctx0" brushRef="#br0" timeOffset="-119135.69">1826 63 403,'0'0'36,"0"0"-36,0 0 0,0 0 0,0 0 248,0 0 42,0 0 9,0 0 1,0 0-127,0 0-25,0 0-6,0 0-1,0 0-37,0 0-7,0 0-1,0 0-1,13-4-26,-4 0-5,0 0 0,5 4-1,0-4-21,-1 4-4,-3-4-1,3 0 0,-4 4-17,5 0-3,-5 0-1,5 0 0,-5 0-8,-5 4-8,5-4 9,-9 0-9,0 0 0,0 0 0,0 0 0,0 16 0,0-3-20,0-1-3,-9-4-1,5 8 0,-5-4-20,0 0-4,0 0 0,-5 5-1,5-5-9,0 0-2,4 0 0,-4 0 0,0-4 17,4 4 3,5-12 1,0 8 0,0-8 27,0 13 12,0-13-12,0 8 12,9 0 9,-4-4 10,-5-4 1,14 4 1,-5 0 11,0-4 1,5 0 1,-5-4 0,4 4-18,1-4-3,0 0-1,-1 0 0,1-4-20,0 0-5,-1 3-1,-4-3-678,0 0-136</inkml:trace>
          <inkml:trace contextRef="#ctx0" brushRef="#br0" timeOffset="-118909.88">2199 63 576,'0'0'25,"0"0"6,0 0-31,4-4 0,6 0 0,-1 0 0,0-4 382,0 4 70,5 0 15,-5 0 2,4-4-277,6 4-56,-1 0-12,0 0-1,-9 0-63,5 0-12,-14 4-2,18-4-1,0 0-19,0 0-4,-9 4-1,10-4 0,-19 4-36,9 0-7,-9 0-2,0 0 0,0 0-123,0 0-25,0 0-4,0 0-916</inkml:trace>
          <inkml:trace contextRef="#ctx0" brushRef="#br0" timeOffset="-118686.42">2408 3 748,'0'0'67,"-9"4"-54,9-4-13,0 0 0,0 0 314,0 0 60,0 0 12,0 0 2,0 0-215,5 12-43,-10 0-9,5 4-1,0 0-55,5-3-10,-1 3-3,-4 4 0,0-4-32,0 4-8,5 1 0,-5 3-1,-5-4-22,5 0-4,0-3-1,5 3 0,-5-4-125,0-4-26,-5-4-5,5-8-537,0 0-108</inkml:trace>
          <inkml:trace contextRef="#ctx0" brushRef="#br0" timeOffset="-118473.43">2513 39 1861,'0'0'82,"0"4"18,-5 0-80,5 4-20,0 0 0,0 1 0,-4 3 112,8-4 20,-4 8 3,5-4 1,-5 4-64,5 0-12,-5 5-2,4-5-1,-4 0-34,0 0-7,5-4-2,-5 5 0,4-5-34,-4 0-8,5-4 0,4 0-727,-9-8-145</inkml:trace>
        </inkml:traceGroup>
      </inkml:traceGroup>
    </inkml:traceGroup>
  </inkml:traceGroup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6-22T04:39:37.616"/>
    </inkml:context>
    <inkml:brush xml:id="br0">
      <inkml:brushProperty name="width" value="0.03528" units="cm"/>
      <inkml:brushProperty name="height" value="0.03528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2EA11D93-4C9C-4F77-B41A-966A6F418883}" emma:medium="tactile" emma:mode="ink">
          <msink:context xmlns:msink="http://schemas.microsoft.com/ink/2010/main" type="inkDrawing" rotatedBoundingBox="15354,8367 22854,9201 22361,13636 14861,12802" semanticType="callout" shapeName="Other"/>
        </emma:interpretation>
      </emma:emma>
    </inkml:annotationXML>
    <inkml:trace contextRef="#ctx0" brushRef="#br0">0 4049 288,'0'0'12,"0"0"4,0 0-16,0 0 0,0 0 0,0 0 0,0 0 172,9-8 32,-9 8 7,0 0 1,0 0-94,10-4-18,-10 4-4,0 0-1,13-9-23,-13 9-4,0 0 0,14 0-1,-14 0-23,9 0-4,-9 0 0,14 0-1,-14 0-5,13 0-1,1 0 0,0 0 0,-1 0-8,-4 0-1,5 0-1,-5-4 0,0 4-4,5-4-1,-5 4 0,0 0 0,0-4 2,0 0 0,5 0 0,-5 0 0,5 0-4,-5 0 0,5 0 0,-5 0 0,4 4-2,-4-8-1,5 4 0,0-4 0,-5 0-1,4 4 0,1-5 0,0 5 0,-1-4-2,1 4-1,0-8 0,-5 8 0,5-4 1,-1 0 0,1 0 0,-5 4 0,-4-4 0,-1 4 0,1 0 0,4-5 0,0 5 0,0-4 0,0 4 0,5-4 0,-5 4-2,4-4 0,1 0 0,0 0 0,-1 4 0,1-4 0,-5 0 0,5 0 0,-5-1-8,5 1 12,-5-4-12,0 4 12,4-4-2,-3 0 0,-1 0 0,4 4 0,-4-5-10,1 5 12,-6-4-12,5 4 12,-4 4-12,4-4 0,-5 4 9,6-4-9,-6-4 8,5 4-8,0 0 8,0-5-8,1-3 9,-1 8-9,-5-4 12,5-4-12,0 4 10,0-5-10,-4 5 8,4 0-8,-4 0 9,-1-4-9,5 0 10,-4 4-10,-1 3 9,1-3-9,0 0 8,4 0-8,0 0 0,0 0 8,-5 0-8,6-1 0,-1 1 0,0 4 8,-5-4-8,1 4 0,4 0 0,0 0 0,-4-4 8,-1 4-8,1-1 0,-1 1 0,5 0 0,0 0 8,1 0-8,-1 0 0,0 0 0,-5 0 8,5 0 4,1 4 0,-1-4 0,4-1 0,-4 1-12,5 0-14,-5 0 3,-4 4 1,4-8 10,-5 4 0,1 0 10,4 0-10,-4-4 9,-1 3-9,1 1 8,4 0-8,0 0 9,-4 0-9,-1 0 10,1 0-10,4 4 8,-5-4-8,1 0 0,-1 0 0,5-1 9,-4 1-9,4-4 8,-4 8-8,4-4 0,-5 0 0,5 0 8,-4 4-8,0-4 0,4 0 8,-9 8-8,4-8 8,-4-1-8,5 5 0,4-4 0,-9 0 0,4 0 8,6 0-8,-6 0 8,-4 0-8,9 4 0,-4-4 8,-5 4-8,9-4 0,-5 0 0,1-1 0,0 1 0,-1-4 0,1 4 0,-1 0 0,1 0 8,-1 0-8,1 0 0,-1-4 8,5 3-8,-4 1 8,0-8-8,-1 4 0,5 0 9,-4 0-9,-1 4 0,5-4 8,-4 3-8,4-3 0,-4 4 0,-1-4 8,1 4-8,-1 0 0,5-4 0,-4 4 0,0-4 0,4 3 8,0 5-8,-9 4 0,4-8 0,5 0 8,-9 8-8,5-12 0,4 4 0,-4 0 8,-5 8-8,4-8 0,-4 8 0,9-4 0,-4-8 0,4-1 0,-5 5 0,1 4 0,4-4 8,-4 4-8,-5 4 8,9-12-8,-5 4 0,5 4 0,-4-4 0,4 0 8,-4 4-8,-1-4 8,1-1-8,-1 5 8,1-4-8,-1 0 0,1 4 8,0-4-8,-5 0 0,9 4 0,-5-4 0,5 0 0,0 0 0,1-4 0,-6 3 0,10 1 8,-10 0-8,5 0 0,-4 0 0,4-4 0,0 0 0,-4 4 0,4 0 0,-5-1 8,1-3-8,-1 4 0,6-4 0,-6 4 8,1 0-8,4-4 0,-5 4 0,5-4 0,1 3 11,-1 1-3,-9 0 0,4-4 0,10 0-8,-10 0 0,6 0 0,-1 0 0,0-5 0,0 9 0,-5-8 0,6 4 0,-1-4 0,0 4 0,0 4 0,-5-5 0,5 1 0,1-4 0,-1 4 9,0 0-9,-5 0 0,5 4 8,1-5-8,-1 1 0,-5-4 0,5 4 9,0 0-9,-4 0 0,4-1 0,0-3 0,-4 8 0,4-4 0,0 0 0,-4 4 0,4-4 0,-5 4 0,1 0 0,-1-1 0,1 1 0,-1 0 0,1-4 8,-1 4-8,1 0 0,0 0 0,-1 0 0,1 0 0,-1 4 0,1-5 0,4 1 0,-5 0 0,1 0 0,0-4 0,4 4 0,-5-4 0,1 0 0,4 0 0,0-1 0,-4 1 0,4 0 0,-5 0 0,5 0 0,-4-4 0,-1 3 0,6 1 0,-6 4 0,1-4 0,-1 0 0,5 4 0,-4-4 0,4 0 0,-4 4 0,-1-5 0,5 5 0,0-4 0,-4 4 0,-1-4 0,5 0 0,-4 0 0,0-1 0,4 1 0,0 4 0,-5-4 0,1 4 0,4-4 0,-4 4 0,-1 0 0,1-4 0,8 3 0,-8 1 0,4-4 0,-4 0 0,4 4 0,0-4 0,0 4 0,-5-4 0,6 4 0,-6 3 0,5-3 0,-4-4 0,-1 4 0,5 0 0,-4 0 0,4 0 0,-4 0 0,-1 0 0,1 0 0,4-5 0,0 5 0,-9-4 0,4 4 0,1-4 0,-5 4 0,5-4 0,-1 4 0,1-5 0,4 5 0,-5-4 0,1 0 0,4 4 0,-9-4 0,9 4 0,-4 0 0,-5 0 0,4-5 0,5 5 0,-4 0 0,-1-4 0,6 4 0,-6 0 0,1 0 0,-1-4 0,5 4 0,-9-5 0,9 1 0,-4 4 0,-1-4 0,1 4 0,4-4 0,0 0 0,-4 4 0,-5 8 0,0 0 0,9-8 0,-9 8 0,4-13 0,6 5 0,-6 0 0,-4 8 0,9-8 0,-9 8 0,5-12 0,4 0 0,-9 12 0,0 0 0,9-8 0,0 0 0,0 0 0,0-1 0,-4 1 0,-5 8 0,14-8 0,-5 0 0,0 0 0,-9 8 0,9-8 0,-5 0 0,-4 8 0,14-8 0,-9 4 0,4-4 0,0 0 0,-5-1 0,-4 9 0,0 0 0,9-4 0,-4-4 0,4 4 8,-9 4-8,9-8 0,-4 4 0,-1-4 0,1 0 0,-1 0 0,6 4 0,-1-4 0,-5 0 0,-4 8 0,5-4 0,8 0 0,-3-1 0,-10 5 0,4-8 0,5 8 0,0-8 0,-4 4 0,-1-4 0,1 8 0,0-4 0,-1-4 0,1 0 0,-1 4 0,1 0 8,-1-4-8,5 4 0,0-4 9,-4 4-9,-5 4 0,9-5 9,0 1-9,0 0 0,-4-8 9,4 8-9,0-4 0,-4 8 8,-1-8-8,5 8 0,0-4 0,-4 0 0,0-4 0,-1 4 8,1 0-8,-5 4 0,4-4 8,5 0-8,0 0 0,-4 0 8,-5 4-8,5 0 0,4 0 0,-5-4 0,1-1 0,-5 5 8,0 0-8,4-4 0,1-4 8,4 4-8,0 0 0,5 0 0,-10 0 0,-4 4 0,9-4 0,0 0 9,-4-4-9,-5 8 0,9-4 0,-9 4 0,9-4 0,-9 4 0,0 0 8,5-8-8,4 4 0,0 0 0,-9 4 9,9-4-9,-9 4 0,5-8 9,8 3-9,-13 5 0,0 0 0,9-8 0,-9 8 0,10-4 0,-1 0 0,-9 4 0,9-8 0,-9 8 8,9-4-8,0-4 0,-9 8 0,9-4 0,0-4 0,-9 8 0,0 0 8,9-4-8,0-4 0,-9 8 8,0 0-8,0 0 0,0 0 0,0 0 0,0 0 8,14-8-8,-14 8 0,0 0 8,0 0-8,0 0 0,0 0 0,9-4 0,-9 4 0,0 0 0,14-4 0,-14 4 0,13-9 0,-13 9 8,0 0-8,10-4 0,-10 4 0,0 0 0,0 0 0,13-4 0,1 0 0,-14 4 0,0 0 8,9-8-8,-9 8 0,9-4 0,-9 4 0,9-4 0,-9 4 0,0 0 8,14 0-8,-14 0 0,14-4 0,-5 4 0,0-4 0,-9 4 0,0 0 0,13-4 0,1 0 0,-5 4 0,0 0 0,-9 0 0,14-4 0,-5 4 0,5-4 0,-1 4 0,-4-4 0,1 4 0,-1 0 0,0 0 0,-9 0 8,0 0-8,9 0 0,0 0 0,0-4 0,-9 4 8,0 0-8,9 0 0,0 0 0,0 0 0,-9 0 0,9 0 0,1 0 0,3 0 0,1-4 0,-5 4 0,0-4 8,5 4-8,4 0 0,-4 0 0,-14 0 0,9 0 0,4 0 0,1 4 0,-5-4 0,-9 0 0,0 0 0,9 0 0,5 0 0,-5 4 0,-14 0 0,5-4 0,0 0 0,0 0 0,0 0 8,0 0 0,19 4 0,-1 0 0,-4 0-8,4-4-11,-18 0 3,13 8 0,10-4 8,-9-4 0,-14 0 0,0 0 0,14 8 0,-1-4 0,1 4 0,-14-8 0,9 8 0,0 1 0,5-1 0,-14-8 0,0 0 0,4 8 0,5 0 0,5 0 0,-9-4 0,4 4 0,-9-8 0,9 8 0,4 4 0,-3-4 0,-10-8 0,9 8 0,0-3 0,4 3 0,-3 0 0,-10-8 0,0 0 0,9 8 0,0 0 0,0-4 0,-9-4 0,0 0 0,14 8 0,-5-4 0,-9-4 0,0 0 0,4 8 0,10 0 0,-5 0 0,0-4 0,-9-4 0,9 9 0,-4-5 0,4 4 0,-9-8 0,0 0 0,9 4 0,0 4 0,0-4 0,-9-4 0,0 0 0,9 8 0,0-4 0,0 0 0,-9-4 0,0 0 0,10 4 0,-1 0 0,0-4 0,-5 4 0,5 0 0,5 0 0,-5 0 0,-9-4 0,0 0 0,5 4 0,13 4 0,-9-4 0,-9-4 0,9 9 0,0-5 0,0 4 0,0-4 0,-9-4 0,0 0 0,5 12 0,9-4 0,-10-4 0,-4-4 0,5 8 0,4 0 0,5 0 0,-10 0 0,1 1 0,-5-9 0,9 8 0,4-4 0,-8 0 0,-5-4 0,0 8 8,9 4-8,0-4 0,-9-8 0,-4 8 0,4 4 0,0-4 0,0-8 0,0 0 0,-5 8 0,5 1 0,5-1 0,-5-8 0,4 8 0,1 0 0,-1 4 0,5-8 0,1 4 0,-10-8 0,0 8 0,9 0 0,4-4 0,-4 4 0,-13 1 0,8-5 0,1 4 8,-1 4 0,-4-12 0,0 0 0,0 8-8,0-8-12,5 8 4,-5-8 0,0 12 8,0-4 0,9 4 0,-9-12 0,5 13 0,-1-5 0,-4-8 0,9 12 0,0-8 0,-9-4 0,0 0 0,10 12 0,-6-4 0,-4-8 0,9 12 0,-9-12 0,5 8 0,-5-8 0,4 12 0,1 1 0,-5-13 0,0 8 0,0-8 0,4 12 0,-4-12 0,5 12 0,-5-12 0,9 12 0,-9-12 0,5 8 0,-5-8 0,9 12 0,0-4 0,-5 1 0,-4-9 0,0 0 0,10 8 0,-10-8 0,0 0 0,4 12 0,-4-12 0,5 12 0,-5-12 0,4 12 0,-4-12 0,5 12 0,-5-12 0,9 12 8,-9-12-8,0 0 0,0 0 0,9 12 0,0 1 0,-9-13 8,0 0-8,9 12 8,5 0-8,-10 0 0,-4-12-8,0 0 8,9 8 0,1 4 0,-6-4 0,-4-8 0,0 0 0,0 0 0,5 8 0,-5-8 0,0 13 0,0-5 0,4 0 0,1 0 0,-1-4 0,-4-4 0,0 0 0,9 8 0,1 0 0,-6-4 0,-4-4 0,9 8 0,-4 0 0,4-4 0,-9-4 0,0 0 0,0 13 0,4-9 0,1 4 0,-5-8 0,-5 8 0,10 0 0,0 0 0,-1-4 0,-4-4 0,0 8 0,5-4 0,-1 0 0,5 4 0,-4-4 0,-5-4 0,4 8 0,5 0 0,1 1 0,-10-5 0,4 4 0,-4-8 0,5 4 0,-5 4 0,0-8 0,0 0 0,4 8 0,5-4 0,-4 4 0,-10 0 0,5 4 0,5-8 0,-1 4 0,-4-8 0,0 5 0,5 3 0,0 0 0,8 0 0,-4-4 0,-9-4 0,0 4 0,14 4 0,-9-4 0,-5 4 0,0 0 0,0 0 0,4 0 0,-4-8 0,0 0 0,0 0 0,5 9 0,-1-1 0,1-4 0,-5-4 0,0 0 0,4 8 0,5-4 0,1 0 0,-10-4 0,0 0 0,4 8 0,10-4 0,-14-4 0,0 0 0,0 0 0,9 8 0,-9-8 0,0 0 0,0 0 0,0 0 0,0 0 0,0 0 0,0 0 0,0 0 0,0 0 0,4 12 0,1 0 0,-5-12 0,0 0 0,0 0 0,9 12 0,5-7 0,-14-5 0,0 0 0,0 0 0,18 12 0,-9-4 0,-9-8 0,0 0 0,0 0 0,0 0 0,0 0 0,0 0 0,-9 8 0,9-8 0,9 12 0,-9-12 0,0 0 0,0 0 0,0 0 0,0 0 0,0 0 0,0 0 0,0 0 0,0 0 0,18 12 0,-9 0 0,-9-12 0,0 0 0,14 8 0,-14-8 0,0 0 0,0 0 0,0 0 0,0 0 0,0 0 0,0 0 0,-5 13 0,5-13 0,0 0 0,0 0 0,0 0 0,5 16 0,-5-16 8,0 0-8,14 12 0,-14-12 0,0 0 0,0 0 0,13 12 0,-13-12 0,0 0 0,0 12 0,0-12 0,0 0 0,5 12 0,-5-12 0,-5 8 0,5 5 0,0-13 0,0 0 0,-9 12 0,9-12 0,0 0 0,0 0 0,9 12 0,-9-12 0,0 8 0,0-8 0,9 12 0,-9-12 0,0 8 0,-4 4 0,13 0 0,-9-12 0,0 0 0,0 0 8,-5 9-8,5-1 0,0-8-8,0 0 8,-4 8 0,-1 0 0,5-8 0,0 0 0,5 12 0,-5-12 0,0 0 0,4 8 0,6 0 0,-10-8 0,0 0 0,4 12 0,10-4 0,-10 4 0,-4-12 0,0 0 0,0 0 0,9 5 0,-4 3 0,-5-8 0,0 0 0,0 0 0,9 12 0,-9-12 0,-4 4 0,4 4 0,9 0 0,-5 0 0,-4-8 0,0 0 0,0 0 0,9 8 0,5 0 0,-10-4 0,-4-4 0,10 8 0,-1 1 0,-5-1 0,1-4 0,-5-4 0,0 0 0,4 8 0,1 0 0,-1 4 0,-4-8 0,5 4 0,0 0 0,-1 0-8,1-4 8,-5 4 0,0-8 0,4 9 0,5 3 0,-4-4 0,-5 0 8,9 0-8,0 0 0,-4 0 0,-5-8 0,0 8 0,4 0 0,-4 4 0,5-3 0,-1-1 0,-4-8 0,5 8 0,-1 0 0,1 4-8,0 0 8,-1 0 0,1 0 0,-5-12 0,4 9 0,-4-9 0,5 12 0,-5-12 0,9 12 0,-5 0 0,-4-12 0,5 12 0,-5-12 0,4 8 0,6 4 0,-6-4 0,1 1 0,-1 3 0,-4-12 0,5 8 0,4 0 0,-5 0 0,-4-8 0,10 16 0,-1-8 0,-9-8 0,9 12 8,-5 1-8,-4-13 0,9 12 0,-9-12 0,10 12-8,-6 0 8,-4-12 0,9 12 0,0 0 0,-9-12 0,9 8 0,1 4 0,-1-3 0,0-5 0,0 8 0,-5-4 0,5 0 0,5 4 0,-5 0 0,0-4 8,-4 0-8,4 5 0,0-5 0,-4 0 0,-1 4-8,1 0 8,4 0 0,5-4 0,-5 0 0,0 9 0,0-5 0,0-4 0,-4 4 0,-1 0 0,5 0 0,-4-4 0,4 4 0,0 1 0,0 3 0,-4-4 0,-1-4 0,5 4 0,0 0 0,0 0 0,1 1 0,-6-1 0,5 0 0,9-4 0,-8 0 0,-10-8 0,0 0 0,9 12 0,-5 0 0,-4-4 0,5 5 0,4-5 0,5 4 0,-14-12 0,4 12 0,5-4 0,0 4 0,10-4 0,-15 4 0,-4-12 0,9 12 0,-9-12 0,5 13 0,-1-1 0,1-4 0,-5-8 0,4 12 0,1 0 0,-5-12 0,9 8 0,-9-8 0,5 12 0,-1 1 0,5-1 0,-9-12 0,0 0 0,9 12 0,-4 0 0,-5-12 0,0 0 0,14 12 0,-10 0 0,5 0 0,-4-4 0,-1 5 0,1-5 0,-1 0 0,-4-8 0,5 12 0,0 0 0,4 0 0,-9-12 0,4 8 0,5 4 0,-4-3 0,4-1 0,-4-4 0,-1 8 0,1-8 0,-1 4 0,1 0 0,4 0 0,-5 0 0,1 4 0,-1-4 0,1 5 0,0-5 0,-1 4 0,1-4 0,-1 0 0,-4 4 0,5 0 0,-1-4 0,-4-8 0,5 9 0,-1 3 0,-4-4 0,5 0 0,0-4 0,-1 4 0,-4 4 0,5-4 0,-1 0 0,1 0 0,-5-4 0,0-4 0,0 13 0,4-9 0,-4 4 0,0-8 0,5 8 0,-1 0 0,1 4 0,-5-8 0,5 4 0,-1 0 0,-4 0 0,0-8 0,5 4 0,-5 5 8,4-1-8,-4-8 0,5 8 0,-1 0 0,-4 0-8,5-4 8,-1 4 0,-4-8 8,5 8-8,-5 0 0,5 0 0,-5-8 0,0 0-8,0 0 8,4 8 0,1-4 0,-5-4 0,4 9 0,1-5 0,-1 0 0,1 4 0,-5-8 0,0 8 0,0-8 0,4 4 0,6 4 0,-10 0 0,4-4 0,1 4 0,-1-4 0,-4-4 0,0 0 0,5 4 0,-5-4 0,4 8 0,1-4 0,-1 1 0,-4-5 0,9 8 0,-4-4 0,0 0 0,-1 0 0,-4-4 0,9 4 0,-4 0 0,8 0 0,1 0 0,-5-4 0,0 4 0,0 0 0,1 0 0,-1 0 0,0 0 0,4 0 0,-8 0 0,-5-4 0,9 4 0,-9-4 0,0 0 0,9 8 0,0-4 0,-9-4 0,0 0 0,0 0 0,0 0 0,9 9 0,0-1 0,-9-8 0,10 4 0,3 0 0,-13-4 0,0 0 0,0 0 0,0 0 0,14 8 0,-10 0 0,-4-8 0,0 0 0,0 0 0,0 0 0,14 8 0,-14-8 0,14 8 0,-14-8 0,9 4 0,-9-4 0,0 0 0,14 4 0,-14-4 0,0 0 0,9 12 0,-9-12 0,9 8 0,-9-8 0,0 0 0,0 0 0,13 9 0,1-1 0,-14-8 0,0 0 0,0 0 0,9 8 0,-9-8 0,0 0 0,9 8 8,0 0-8,-9-8 0,14 4 0,-14-4 0,5 8 0,-5-8 0,0 0 0,9 8 0,-9-8 0,13 4 0,-8 4 0,4 0 0,0-4 0,-9-4 0,0 0 0,9 4 0,-4 5 0,-5-9 0,0 0 0,9 4 0,0 0 0,-9-4 0,0 0 0,5 0 0,4 4 0,0-4 0,-9 0 0,4 4 0,5 4 0,-4-8 0,-5 0 0,5 8 0,4-4 0,-5 4 0,-4-8 0,9 4 0,-9-4 0,0 0 0,9 4 0,-9-4 0,0 0 0,10 0 0,-10 0 0,0 0 0,0 0 0,4 4 0,5-4 0,-4 8 0,4-4 0,-5 0 0,-4-4 0,9 0 0,-4 4 0,4 5 0,-9-9 0,0 0 0,0 0 0,9 0 0,-4 4 0,-5-4 0,0 0 0,0 0 0,9 0 0,0 4 0,-4 0 0,-5-4 0,0 0 0,4 8 0,1 0 0,4-4 0,-9-4 0,4 4 0,5 4 0,-9-8 0,0 0 0,0 0 0,5 4 0,4 0 0,-4 0 0,-5-4 0,0 0 0,0 0 0,0 0 0,0 0 0,0 0 0,0 0 0,0 0 0,9 0 0,0 0 0,0 4 0,-9-4 0,5 0 0,4 0 0,0 0 0,-9 0 0,0 0 0,9 4 0,0-4 0,-9 0 0,0 0 0,9 4 0,-4 0 0,4-8 0,-5 4 8,-4 0-8,9 4 0,-4-4 0,4 4 0,-4-8 0,-1 4 0,-4 0 0,0 0 0,0 0 0,9-4 0,0 4 0,0 0 0,1 0 0,-6-4 0,-4 4 0,9 4 0,0-4 0,0 0 0,-4 0 0,-5 0 8,14 0-8,-14 0 0,4 0 0,5-4 0,-9 4 0,0 0 0,5-4 0,-5 4 0,4-4 0,-4 4 0,14 0 0,-14 0 0,0 0 0,0 0 0,0 0 0,0 0 0,5-4 0,4 0 0,-5 0 0,5 4 0,-9 0 0,0 0 0,0 0 0,0 0 0,5-8 0,-5 8-15,0 0 3,0 0 0,0-4-109,0 0-22,0 4-4,0 0-1,0 0-84,0 0-18</inkml:trace>
  </inkml:traceGroup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6-22T04:39:30.862"/>
    </inkml:context>
    <inkml:brush xml:id="br0">
      <inkml:brushProperty name="width" value="0.03528" units="cm"/>
      <inkml:brushProperty name="height" value="0.03528" units="cm"/>
      <inkml:brushProperty name="color" value="#ED1C24"/>
      <inkml:brushProperty name="fitToCurve" value="1"/>
    </inkml:brush>
    <inkml:brush xml:id="br1">
      <inkml:brushProperty name="width" value="0.09333" units="cm"/>
      <inkml:brushProperty name="height" value="0.09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D9AC8605-956F-4DA0-AF1A-05AE210DA59C}" emma:medium="tactile" emma:mode="ink">
          <msink:context xmlns:msink="http://schemas.microsoft.com/ink/2010/main" type="writingRegion" rotatedBoundingBox="22128,12580 26575,12085 26663,12869 22215,13364"/>
        </emma:interpretation>
      </emma:emma>
    </inkml:annotationXML>
    <inkml:traceGroup>
      <inkml:annotationXML>
        <emma:emma xmlns:emma="http://www.w3.org/2003/04/emma" version="1.0">
          <emma:interpretation id="{847F1D58-A3FE-4E36-9895-AC369436BEA0}" emma:medium="tactile" emma:mode="ink">
            <msink:context xmlns:msink="http://schemas.microsoft.com/ink/2010/main" type="paragraph" rotatedBoundingBox="22128,12580 26575,12085 26663,12869 22215,1336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DFF0A68-FFD4-405E-A739-C33464745152}" emma:medium="tactile" emma:mode="ink">
              <msink:context xmlns:msink="http://schemas.microsoft.com/ink/2010/main" type="line" rotatedBoundingBox="22128,12580 26575,12085 26663,12869 22215,13364"/>
            </emma:interpretation>
          </emma:emma>
        </inkml:annotationXML>
        <inkml:traceGroup>
          <inkml:annotationXML>
            <emma:emma xmlns:emma="http://www.w3.org/2003/04/emma" version="1.0">
              <emma:interpretation id="{2B2047CF-CA9C-4270-90A2-5136E226DED9}" emma:medium="tactile" emma:mode="ink">
                <msink:context xmlns:msink="http://schemas.microsoft.com/ink/2010/main" type="inkWord" rotatedBoundingBox="22145,12734 22505,12696 22526,12890 22166,12928"/>
              </emma:interpretation>
              <emma:one-of disjunction-type="recognition" id="oneOf0">
                <emma:interpretation id="interp0" emma:lang="en-AU" emma:confidence="0">
                  <emma:literal>+</emma:literal>
                </emma:interpretation>
                <emma:interpretation id="interp1" emma:lang="en-AU" emma:confidence="0">
                  <emma:literal>x</emma:literal>
                </emma:interpretation>
                <emma:interpretation id="interp2" emma:lang="en-AU" emma:confidence="0">
                  <emma:literal>~</emma:literal>
                </emma:interpretation>
                <emma:interpretation id="interp3" emma:lang="en-AU" emma:confidence="0">
                  <emma:literal>X</emma:literal>
                </emma:interpretation>
                <emma:interpretation id="interp4" emma:lang="en-AU" emma:confidence="0">
                  <emma:literal>v</emma:literal>
                </emma:interpretation>
              </emma:one-of>
            </emma:emma>
          </inkml:annotationXML>
          <inkml:trace contextRef="#ctx0" brushRef="#br0">1512 1783 460,'0'0'20,"0"0"5,0 0-25,0 0 0,0 0 0,0 0 0,5-8 223,-5 8 39,0 0 8,0 0 2,0 0-124,0 0-25,0 0-5,0 0-1,0 0-30,0 0-7,0 0 0,0 0-1,0 0-23,9 4-4,-9-4 0,14 8-1,-1-4-14,1 5-2,0-5-1,-1 4 0,1 0-16,4 0-3,-4 0-1,0 0 0,4 0-14,-5 0 0,1 0 8,0-4-8,-1 0 0,6 5 0,-6-9 0,5 4-10,-8-8-34,3 4-6,1-5-2,0-3 0,-10 4-163,1-8-33</inkml:trace>
          <inkml:trace contextRef="#ctx0" brushRef="#br0" timeOffset="140.56">1868 1702 1267,'0'0'56,"0"0"12,-10 9-55,6-5-13,-5-4 0,4 4 0,1 8 172,-1-4 31,-9 4 6,5 0 2,0 4-118,5 5-23,-5-9-5,-5 4-1,0-4-52,1 8-12,-6-4 0,6 5-668,-5-1-133</inkml:trace>
        </inkml:traceGroup>
        <inkml:traceGroup>
          <inkml:annotationXML>
            <emma:emma xmlns:emma="http://www.w3.org/2003/04/emma" version="1.0">
              <emma:interpretation id="{4FD15DC8-B416-4247-A168-0AD9856525BD}" emma:medium="tactile" emma:mode="ink">
                <msink:context xmlns:msink="http://schemas.microsoft.com/ink/2010/main" type="inkWord" rotatedBoundingBox="22903,12609 23622,12529 23697,13199 22978,13279"/>
              </emma:interpretation>
              <emma:one-of disjunction-type="recognition" id="oneOf1">
                <emma:interpretation id="interp5" emma:lang="en-AU" emma:confidence="0">
                  <emma:literal>y</emma:literal>
                </emma:interpretation>
                <emma:interpretation id="interp6" emma:lang="en-AU" emma:confidence="0">
                  <emma:literal>Y</emma:literal>
                </emma:interpretation>
                <emma:interpretation id="interp7" emma:lang="en-AU" emma:confidence="0">
                  <emma:literal>¥</emma:literal>
                </emma:interpretation>
                <emma:interpretation id="interp8" emma:lang="en-AU" emma:confidence="0">
                  <emma:literal>7</emma:literal>
                </emma:interpretation>
                <emma:interpretation id="interp9" emma:lang="en-AU" emma:confidence="0">
                  <emma:literal>6</emma:literal>
                </emma:interpretation>
              </emma:one-of>
            </emma:emma>
          </inkml:annotationXML>
          <inkml:trace contextRef="#ctx0" brushRef="#br1" timeOffset="16722.48">2291 1613 1152,'0'0'51,"0"0"10,0 0-49,0 0-12,0 0 0,0 0 0,0 0 122,0 0 22,0 0 4,-5 13 0,1-1-95,-1 4-19,5 0-4,0 0-1,0-4-16,0 5-3,5-1-1,-5 0 0,4 4-9,-4-8 0,5-4 0,4 5 0,0-5 0,5 0 0,-5-4 0,0-4 0,5 4 0,-1-4 0,6-4 0,-1 0 0,5 0 0,-10-4 0,-4-5 0,5 1 0,0-4 0,-1 0 0,-4-4-10,-4 4 10,-1 3 0,1-3-9,4 0 9,-4 4 0,-10 0 0,5 4 0,0-5 0,0 9 0,0 4 0,-4-8 0,4 8 0,0 0 0,0 0 0,0 0 0,-5 4 0,5-4 11,9 13-11,-9-1 10,-4 4-10,4 4 10,4 4-10,1 1 0,-5-1 0,0-4 8,0 0-8,4 1 10,1 3-10,-1-4 10,-8 4-10,8-3 8,1-1-8,-5 4 8,-5 0 5,1-3 1,4-1 0,0 4 0,0 1-14,0-1 11,0-4-11,0 8 10,0-7 5,0-1 1,-5-4 0,1 0 0,-1-4-4,1-4-1,-1 1 0,-4-1 0,0 4-2,0 0 0,0-4 0,-5-8 0,0 4-9,5-4 0,-4-4 9,3 4-9,1-4-34,-4-4-11,-6 4-3,6 0-540,-1-8-109</inkml:trace>
          <inkml:trace contextRef="#ctx0" brushRef="#br1" timeOffset="16940.16">2805 1719 1800,'0'0'80,"0"0"16,0 0-77,10 0-19,-1-4 0,0 0 0,0-1 56,0 5 7,5-8 1,-5 4 1,0 0-21,4-4-5,1 4-1,-5 4 0,0-8-27,5 4-11,-5 0 8,-9 4-8,0 0-32,9-4-11,0 4-2,-9 0-880</inkml:trace>
          <inkml:trace contextRef="#ctx0" brushRef="#br1" timeOffset="17113.22">2842 1800 1612,'0'0'144,"0"0"-116,0 0-28,0 0 0,0 0 64,9 0 8,0 0 0,-4 0 1,8 0 21,-4 0 4,0 0 1,1 0 0,-1 0-48,4 4-10,1 0-1,0-4-1,-1 0-39,1 4 0,-5-8 0,0 4-699,5 0-142</inkml:trace>
        </inkml:traceGroup>
        <inkml:traceGroup>
          <inkml:annotationXML>
            <emma:emma xmlns:emma="http://www.w3.org/2003/04/emma" version="1.0">
              <emma:interpretation id="{A849C0AB-1583-4F4A-8AE1-329426F0331B}" emma:medium="tactile" emma:mode="ink">
                <msink:context xmlns:msink="http://schemas.microsoft.com/ink/2010/main" type="inkWord" rotatedBoundingBox="23949,12637 25185,12470 25225,12769 23989,12936"/>
              </emma:interpretation>
              <emma:one-of disjunction-type="recognition" id="oneOf2">
                <emma:interpretation id="interp10" emma:lang="en-AU" emma:confidence="0">
                  <emma:literal>-cos</emma:literal>
                </emma:interpretation>
                <emma:interpretation id="interp11" emma:lang="en-AU" emma:confidence="0">
                  <emma:literal>-Cos</emma:literal>
                </emma:interpretation>
                <emma:interpretation id="interp12" emma:lang="en-AU" emma:confidence="0">
                  <emma:literal>-coz</emma:literal>
                </emma:interpretation>
                <emma:interpretation id="interp13" emma:lang="en-AU" emma:confidence="0">
                  <emma:literal>-com</emma:literal>
                </emma:interpretation>
                <emma:interpretation id="interp14" emma:lang="en-AU" emma:confidence="0">
                  <emma:literal>-log</emma:literal>
                </emma:interpretation>
              </emma:one-of>
            </emma:emma>
          </inkml:annotationXML>
          <inkml:trace contextRef="#ctx0" brushRef="#br1" timeOffset="17578.62">3898 1581 748,'-18'8'67,"18"-8"-54,0 0-13,0 0 0,0 0 300,0 0 56,-9 8 12,4 0 3,1 0-235,-1 5-46,5-5-10,-4 4-1,-6 0-44,10 0-9,0 0-2,0 0 0,-4 0-12,8 1-4,6-1 0,-1-4 0,-14 0-8,5 0 0,9-4 0,0 4 8,5-4-60,-5 0-12,-9-4-2,9-4-1,5 0-144,0-4-29,-5 0-5</inkml:trace>
          <inkml:trace contextRef="#ctx0" brushRef="#br1" timeOffset="17869.79">4103 1585 576,'0'0'25,"0"0"6,0 0-31,0 0 0,0 0 0,0 0 0,0 0 330,0 0 60,0 0 12,0 0 2,-5 12-254,1 0-51,4-4-11,0 5-1,-9 3-49,4-4-10,1-4-1,4 4-1,-5 0-26,5 0 8,5-3-8,4-1 0,-5 4 0,5-4 0,-9-8 0,10 0 0,3 8 0,1-8 0,0-4 0,-1 0 0,1-4 0,-1 0 0,-3-4 0,3 3 0,1 1 0,-5 0 0,0-4 8,5 0-8,-1 0 15,-8 0-3,4 4 0,-4-1 0,-1 1 11,-4-4 1,0 4 1,0-4 0,-4 4-8,-5 0-1,4 4-1,-4 0 0,0 0-15,-5 0 0,0 4 8,1 4-8,4 0-23,-5-4-7,5 4-2,0 4 0,0-4-61,9-4-13,0 8-2,0 4-908</inkml:trace>
          <inkml:trace contextRef="#ctx0" brushRef="#br1" timeOffset="18211.52">4558 1557 1152,'-18'0'102,"14"0"-82,-1 0-20,0-4 0,1 0 205,4-4 37,-5 4 7,10-5 2,4 1-120,-4 0-24,-5 8-5,-5-8-1,-4 4-39,0 0-8,0 0-2,-5 0 0,0 4-34,1 0-7,13 0-2,-9 4 0,9-4-9,0 0 0,-5 12 0,5-12 0,-5 12-9,10-4 9,0 5-12,4-5 12,0-4-11,0 4 11,5 4-10,-5-4 10,4 4 0,-8-4-9,-5 4 9,0-4 0,0 1-8,0-9 8,0 8-8,0 0 8,4 8 0,-4-4 0,0 4 9,0-4-9,10 5 10,-10-5-10,0 0 8,-5-4-8,0 4 8,-4-4-8,-4 0 0,4 0 8,9-8-30,-10 4-6,1 0-2,9-4 0,0 0-190,0 0-39,0 0-7,-18-20-2</inkml:trace>
          <inkml:trace contextRef="#ctx0" brushRef="#br1" timeOffset="17322.88">3324 1739 2073,'0'0'92,"0"0"19,0 0-89,0 0-22,0 0 0,0 0 0,10 0 52,3 4 5,-4-4 2,5 0 0,-5 0-31,5-4-7,-5 4-1,9-4 0,-4 0-20,-5 4 0,4-4-10,1 0 10,0 0-161,4 0-26</inkml:trace>
        </inkml:traceGroup>
        <inkml:traceGroup>
          <inkml:annotationXML>
            <emma:emma xmlns:emma="http://www.w3.org/2003/04/emma" version="1.0">
              <emma:interpretation id="{138E14DC-3398-4CC3-8EDF-E22A75D7AF45}" emma:medium="tactile" emma:mode="ink">
                <msink:context xmlns:msink="http://schemas.microsoft.com/ink/2010/main" type="inkWord" rotatedBoundingBox="25444,12211 26575,12085 26661,12853 25529,12979"/>
              </emma:interpretation>
              <emma:one-of disjunction-type="recognition" id="oneOf3">
                <emma:interpretation id="interp15" emma:lang="en-AU" emma:confidence="0">
                  <emma:literal>be)</emma:literal>
                </emma:interpretation>
                <emma:interpretation id="interp16" emma:lang="en-AU" emma:confidence="0">
                  <emma:literal>Is.)</emma:literal>
                </emma:interpretation>
                <emma:interpretation id="interp17" emma:lang="en-AU" emma:confidence="0">
                  <emma:literal>b)</emma:literal>
                </emma:interpretation>
                <emma:interpretation id="interp18" emma:lang="en-AU" emma:confidence="0">
                  <emma:literal>I'd</emma:literal>
                </emma:interpretation>
                <emma:interpretation id="interp19" emma:lang="en-AU" emma:confidence="0">
                  <emma:literal>bc)</emma:literal>
                </emma:interpretation>
              </emma:one-of>
            </emma:emma>
          </inkml:annotationXML>
          <inkml:trace contextRef="#ctx0" brushRef="#br1" timeOffset="18403.62">4868 1241 1969,'0'0'87,"0"0"18,0 0-84,0 0-21,0 0 0,0 0 0,0 0 104,0 0 16,4 12 3,-4 0 1,0 0-37,0 1-7,0 7-2,-4 0 0,-1 0-42,1 5-8,-1-1-1,1 0-1,-1 0-18,1 5-8,4-5 8,0 4-8,4 5 0,1-5 0,-1-4 0,1 5-11,-1-5-42,5-4-9,-4-8-2,0 5 0,-1-5-132,5-8-26,-9-4-6</inkml:trace>
          <inkml:trace contextRef="#ctx0" brushRef="#br1" timeOffset="18650.92">5068 1371 633,'0'0'56,"0"0"-44,0 0-12,5 8 0,-5-8 269,9 8 52,0-4 11,0 4 1,0 0-180,0 0-36,0-4-7,0 4-2,10-4-23,-15 4-5,-4-8 0,9 8-1,0 1-11,1-1-1,-1-4-1,0 4 0,-5 0-34,5 0-6,-4 0-2,0 0 0,-1 0 4,-4 0 1,-9 5 0,4 3 0,1-4-21,-1 0-8,1-4 0,-5 4 9,-5 4-41,0 1-8,-4-9-1,4 4-1,1-4-125,-1-4-25,5 0-4,9-4-849</inkml:trace>
          <inkml:trace contextRef="#ctx0" brushRef="#br1" timeOffset="18889.47">5464 1496 1969,'0'0'87,"0"0"18,0 0-84,0 0-21,0 0 0,0 0 0,-9-4 120,5 0 19,-10 0 4,9 0 1,-4 4-90,-4 4-18,-1 0-3,5-4-1,9 0-1,-9 8-1,0-4 0,9-4 0,-9 8-22,9 0-8,0 0 0,4 5 0,1-5 0,-1 4 0,10 0 0,0-4 0,-1 4 0,5-8 0,-4 0 0,4 4 0,0-4-44,1 0-14,-1-4-3,5-4-1,-1 0-30,1-4-5,-5-8-2,5 4-911</inkml:trace>
          <inkml:trace contextRef="#ctx0" brushRef="#br1" timeOffset="19112.21">5906 1095 403,'4'13'17,"-4"-13"5,0 0-22,0 12 0,5 4 0,0-4 0,-5 4 324,4 0 61,1 5 12,-1-1 3,-4-4-228,5 4-44,-5 5-10,4-1-2,5-4-25,-4 4-6,0 5-1,-1-1 0,5-4-16,-4 5-4,-5-1-1,0-4 0,0 5-18,-5-1-3,-4 0-1,0 5 0,-5 3-25,1 0-6,4 5-1,-5-5 0,-4-3-105,-5 3-20,0-4-5</inkml:trace>
        </inkml:traceGroup>
      </inkml:traceGroup>
    </inkml:traceGroup>
  </inkml:traceGroup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6-22T04:39:29.292"/>
    </inkml:context>
    <inkml:brush xml:id="br0">
      <inkml:brushProperty name="width" value="0.03528" units="cm"/>
      <inkml:brushProperty name="height" value="0.03528" units="cm"/>
      <inkml:brushProperty name="color" value="#ED1C24"/>
      <inkml:brushProperty name="fitToCurve" value="1"/>
    </inkml:brush>
    <inkml:brush xml:id="br1">
      <inkml:brushProperty name="width" value="0.03528" units="cm"/>
      <inkml:brushProperty name="height" value="0.03528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8ABD05AA-6036-48DE-9B48-82497E0DC829}" emma:medium="tactile" emma:mode="ink">
          <msink:context xmlns:msink="http://schemas.microsoft.com/ink/2010/main" type="writingRegion" rotatedBoundingBox="20188,10572 22433,10572 22433,10968 20188,10968"/>
        </emma:interpretation>
      </emma:emma>
    </inkml:annotationXML>
    <inkml:traceGroup>
      <inkml:annotationXML>
        <emma:emma xmlns:emma="http://www.w3.org/2003/04/emma" version="1.0">
          <emma:interpretation id="{A7642A27-690A-48B9-99C5-E957199ACD4E}" emma:medium="tactile" emma:mode="ink">
            <msink:context xmlns:msink="http://schemas.microsoft.com/ink/2010/main" type="paragraph" rotatedBoundingBox="20188,10572 22433,10572 22433,10968 20188,1096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F35DA77-CB70-4D10-B87A-BDF1A810BA9D}" emma:medium="tactile" emma:mode="ink">
              <msink:context xmlns:msink="http://schemas.microsoft.com/ink/2010/main" type="line" rotatedBoundingBox="20188,10572 22433,10572 22433,10968 20188,10968"/>
            </emma:interpretation>
          </emma:emma>
        </inkml:annotationXML>
        <inkml:traceGroup>
          <inkml:annotationXML>
            <emma:emma xmlns:emma="http://www.w3.org/2003/04/emma" version="1.0">
              <emma:interpretation id="{4DDFB30D-E5D5-41CF-AA78-CA873A1B013C}" emma:medium="tactile" emma:mode="ink">
                <msink:context xmlns:msink="http://schemas.microsoft.com/ink/2010/main" type="inkWord" rotatedBoundingBox="20188,10572 20653,10572 20653,10835 20188,10835"/>
              </emma:interpretation>
              <emma:one-of disjunction-type="recognition" id="oneOf0">
                <emma:interpretation id="interp0" emma:lang="en-AU" emma:confidence="0">
                  <emma:literal>X</emma:literal>
                </emma:interpretation>
                <emma:interpretation id="interp1" emma:lang="en-AU" emma:confidence="0">
                  <emma:literal>x</emma:literal>
                </emma:interpretation>
                <emma:interpretation id="interp2" emma:lang="en-AU" emma:confidence="0">
                  <emma:literal>+</emma:literal>
                </emma:interpretation>
                <emma:interpretation id="interp3" emma:lang="en-AU" emma:confidence="0">
                  <emma:literal>~</emma:literal>
                </emma:interpretation>
                <emma:interpretation id="interp4" emma:lang="en-AU" emma:confidence="0">
                  <emma:literal>&amp;</emma:literal>
                </emma:interpretation>
              </emma:one-of>
            </emma:emma>
          </inkml:annotationXML>
          <inkml:trace contextRef="#ctx0" brushRef="#br0">-450-289 1018,'23'-4'45,"-23"4"10,0 0-44,0 0-11,0 0 0,0 0 0,9-4 119,-9 4 21,0 0 5,5-8 1,8 4-43,-4 4-9,-9 0-2,0 0 0,14 0-27,-14 0-5,0 0-2,0 0 0,14 8-22,4 0-5,0 4-1,0-3 0,1-1-12,-1 4-2,0-4-1,0 0 0,0 0-15,5 0 9,-9 0-9,4-4 8,-4 4-8,4-4 0,-4 0 0,-1 0 0,1-4-20,-5 5 1,5-5 0,-5-5 0,0 1-51,4 0-10,-8-4-3,0 4-805</inkml:trace>
          <inkml:trace contextRef="#ctx0" brushRef="#br0" timeOffset="187.43">15-418 1659,'0'0'73,"0"0"16,0 0-71,-10-4-18,10 4 0,-4 0 0,-5 0 108,0 0 19,0 0 3,-1 4 1,6 0-59,-10 4-12,5-8-3,-5 8 0,1 4-34,-1 0-7,-4 5-2,0 3 0,-5 0-14,5 4-13,4 1 2,-9 3 1,1-4-113,-1 4-22,9 1-5</inkml:trace>
        </inkml:traceGroup>
        <inkml:traceGroup>
          <inkml:annotationXML>
            <emma:emma xmlns:emma="http://www.w3.org/2003/04/emma" version="1.0">
              <emma:interpretation id="{03EFF9D3-03D4-42FF-8629-98CC837C9263}" emma:medium="tactile" emma:mode="ink">
                <msink:context xmlns:msink="http://schemas.microsoft.com/ink/2010/main" type="inkWord" rotatedBoundingBox="22141,10717 22433,10717 22433,10968 22141,10968"/>
              </emma:interpretation>
              <emma:one-of disjunction-type="recognition" id="oneOf1">
                <emma:interpretation id="interp5" emma:lang="en-AU" emma:confidence="0">
                  <emma:literal>X</emma:literal>
                </emma:interpretation>
                <emma:interpretation id="interp6" emma:lang="en-AU" emma:confidence="0">
                  <emma:literal>x</emma:literal>
                </emma:interpretation>
                <emma:interpretation id="interp7" emma:lang="en-AU" emma:confidence="0">
                  <emma:literal>+</emma:literal>
                </emma:interpretation>
                <emma:interpretation id="interp8" emma:lang="en-AU" emma:confidence="0">
                  <emma:literal>xx</emma:literal>
                </emma:interpretation>
                <emma:interpretation id="interp9" emma:lang="en-AU" emma:confidence="0">
                  <emma:literal>XX</emma:literal>
                </emma:interpretation>
              </emma:one-of>
            </emma:emma>
          </inkml:annotationXML>
          <inkml:trace contextRef="#ctx0" brushRef="#br1" timeOffset="67097.89">1503-256 633,'5'-4'56,"-5"4"-44,0 0-12,0 0 0,0 0 210,0 0 40,0 0 8,0 0 2,0 0-88,9 4-16,0 4-4,-9-8-1,5 12-52,-1-4-11,1 4-1,-1-4-1,1 0-34,4 9-8,-4-5 0,4 0-1,0 0-23,4 0-4,-4 0 0,1 0-1,-1 1-15,4-1 0,1-4 8,0 0-8,-5 0-9,0-4-5,5 0-1,-5 0 0,4 0-54,-4 0-11,-9-4-3,0 0-633,0 0-126</inkml:trace>
          <inkml:trace contextRef="#ctx0" brushRef="#br1" timeOffset="67256.18">1795-277 1818,'-9'9'80,"4"-9"17,-4 0-77,0 0-20,4 0 0,-4 4 0,-4 4 100,-1 0 17,9 4 3,-8 0 1,-6 0-45,1 4-8,-5 1-3,1 3 0,3 4-65,1 0-19,-4 1-1,3-5 0,1 0-134,4 0-27</inkml:trace>
        </inkml:traceGroup>
      </inkml:traceGroup>
    </inkml:traceGroup>
  </inkml:traceGroup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6-22T04:39:26.822"/>
    </inkml:context>
    <inkml:brush xml:id="br0">
      <inkml:brushProperty name="width" value="0.03528" units="cm"/>
      <inkml:brushProperty name="height" value="0.03528" units="cm"/>
      <inkml:brushProperty name="color" value="#ED1C24"/>
      <inkml:brushProperty name="fitToCurve" value="1"/>
    </inkml:brush>
    <inkml:brush xml:id="br1">
      <inkml:brushProperty name="width" value="0.03528" units="cm"/>
      <inkml:brushProperty name="height" value="0.03528" units="cm"/>
      <inkml:brushProperty name="color" value="#3165BB"/>
      <inkml:brushProperty name="fitToCurve" value="1"/>
    </inkml:brush>
    <inkml:brush xml:id="br2">
      <inkml:brushProperty name="width" value="0.09333" units="cm"/>
      <inkml:brushProperty name="height" value="0.09333" units="cm"/>
      <inkml:brushProperty name="color" value="#3165BB"/>
      <inkml:brushProperty name="fitToCurve" value="1"/>
    </inkml:brush>
    <inkml:brush xml:id="br3">
      <inkml:brushProperty name="width" value="0.03528" units="cm"/>
      <inkml:brushProperty name="height" value="0.03528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6990F588-9C3F-4192-8608-FFB94DE43257}" emma:medium="tactile" emma:mode="ink">
          <msink:context xmlns:msink="http://schemas.microsoft.com/ink/2010/main" type="writingRegion" rotatedBoundingBox="18913,10769 18547,15290 13689,14897 14055,10376"/>
        </emma:interpretation>
      </emma:emma>
    </inkml:annotationXML>
    <inkml:traceGroup>
      <inkml:annotationXML>
        <emma:emma xmlns:emma="http://www.w3.org/2003/04/emma" version="1.0">
          <emma:interpretation id="{5FCAFE80-DCDE-4259-B172-69A0DC803C13}" emma:medium="tactile" emma:mode="ink">
            <msink:context xmlns:msink="http://schemas.microsoft.com/ink/2010/main" type="paragraph" rotatedBoundingBox="16812,10482 18901,12742 18487,13124 16398,1086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CBB4FBA-AA95-4631-A52B-CBE44205DD6D}" emma:medium="tactile" emma:mode="ink">
              <msink:context xmlns:msink="http://schemas.microsoft.com/ink/2010/main" type="line" rotatedBoundingBox="16812,10482 18901,12742 18487,13124 16398,10864"/>
            </emma:interpretation>
          </emma:emma>
        </inkml:annotationXML>
        <inkml:traceGroup>
          <inkml:annotationXML>
            <emma:emma xmlns:emma="http://www.w3.org/2003/04/emma" version="1.0">
              <emma:interpretation id="{6952A56F-7ACE-4CE9-9BF7-58092675D679}" emma:medium="tactile" emma:mode="ink">
                <msink:context xmlns:msink="http://schemas.microsoft.com/ink/2010/main" type="inkWord" rotatedBoundingBox="16812,10482 17563,11295 17149,11677 16398,10864"/>
              </emma:interpretation>
              <emma:one-of disjunction-type="recognition" id="oneOf0">
                <emma:interpretation id="interp0" emma:lang="en-AU" emma:confidence="0">
                  <emma:literal>then</emma:literal>
                </emma:interpretation>
                <emma:interpretation id="interp1" emma:lang="en-AU" emma:confidence="0">
                  <emma:literal>ten</emma:literal>
                </emma:interpretation>
                <emma:interpretation id="interp2" emma:lang="en-AU" emma:confidence="0">
                  <emma:literal>*then</emma:literal>
                </emma:interpretation>
                <emma:interpretation id="interp3" emma:lang="en-AU" emma:confidence="0">
                  <emma:literal>*ten</emma:literal>
                </emma:interpretation>
                <emma:interpretation id="interp4" emma:lang="en-AU" emma:confidence="0">
                  <emma:literal>*teen</emma:literal>
                </emma:interpretation>
              </emma:one-of>
            </emma:emma>
          </inkml:annotationXML>
          <inkml:trace contextRef="#ctx0" brushRef="#br0">-4028-325 345,'0'0'31,"0"0"-31,0 0 0,0 0 0,0 0 148,0 0 23,0 0 5,0 0 0,0 0-43,0 0-9,0 0-1,-5 8-1,1-4-37,4-4-7,0 0-2,4 12 0,-4-12-22,5 8-5,-1 0-1,5 9 0,0-5-12,5-4-2,-5 4-1,9 0 0,-4-4-33,4 0 0,-9 4-12,10-4 3,-6 1 33,1-1 6,0 0 2,-1-4 0,5 4-24,1 0-8,-1-4 0,0 0 9,-4 0-9,4 0-17,-4-4 4,4 0 1,-5 0-46,-3 0-9,3-4-1,-4-4-771</inkml:trace>
          <inkml:trace contextRef="#ctx0" brushRef="#br0" timeOffset="133.63">-3755-366 1386,'0'0'61,"0"0"13,0 0-59,0 0-15,0 0 0,0 0 0,-14 13 103,5-1 17,0-4 4,4 0 1,-4 4-43,5 0-9,-5 0-1,4 0-1,-4 5-36,0-1-7,0 0-2,0 0 0,0 0-16,-5 5-10,5-1 12,0 0-12,0 0 0,4-3 0,-4 3 0,4 0-12,1-4-144,-5 0-28</inkml:trace>
          <inkml:trace contextRef="#ctx0" brushRef="#br1" timeOffset="-171700.94">-3524-58 288,'0'4'25,"-5"0"-25,1-4 0,-1 8 0,5-8 286,0 8 52,0 0 10,0 5 3,-4-1-199,8 0-40,-4 4-8,5 0-2,-5 0-59,4 1-12,-4-1-3,5 4 0,0-8-28,-1 4 0,1-4 0,-1 5 0,1-1-35,-1-4-13,1-4-2,-1 0-518,-4-8-103</inkml:trace>
          <inkml:trace contextRef="#ctx0" brushRef="#br1" timeOffset="-172104.6">-3702 31 874,'0'0'39,"0"0"8,0 0-38,0 0-9,0 0 0,0 0 0,0 0 53,0 0 9,0 0 2,0 0 0,0 0 11,0 0 2,0 0 1,0 0 0,0 0 6,0 0 2,0 0 0,-13 0 0,13 0-4,0 0-1,0 0 0,0 0 0,-9 0-28,0 0-5,9 0-2,0 0 0,0 0-16,0 0-3,0 0-1,0 0 0,13-4-7,-4 0-2,0 4 0,1-4 0,3-4-17,1 8 0,0-4 8,-5 0-8,4 0 0,1 0 0,-5 0 0,0 0 0,0-1-13,5 5-7,-5-8 0,0 4-1,-4 4-43,-1-4-9,1 0-2,-5 4 0,9 0-121,-9 0-25</inkml:trace>
          <inkml:trace contextRef="#ctx0" brushRef="#br1" timeOffset="-171880.73">-3633 43 921,'0'0'40,"0"0"10,0 0-40,0 0-10,0 0 0,0 0 0,0 0 144,0 0 28,0 0 4,0 0 2,0 0-76,0 12-15,0-12-3,0 12-1,0-3-37,0-9-7,0 8-2,4 0 0,1 0-24,-1 0-5,1 0 0,-5-8-8,0 0-17,0 0-11,0 0-1,9 8-1,-9-8-54,0 0-10,0 0-2</inkml:trace>
          <inkml:trace contextRef="#ctx0" brushRef="#br1" timeOffset="-171472.83">-3647 294 1382,'-9'4'61,"9"-4"13,0 0-59,0 0-15,0 0 0,0 0 0,0 0 160,0 0 30,0 0 6,0 0 0,0 0-84,14 4-18,-5-4-3,4 0-1,1 0-38,0-4-7,4 0-1,-4 0-1,4 0-26,-5 0-5,1 0 0,4 0-1,-9 0-33,5 4-6,0 0-2,-5-4 0,-9 4-146,9 0-28,0 0-7</inkml:trace>
          <inkml:trace contextRef="#ctx0" brushRef="#br1" timeOffset="-171150.66">-3570 424 1036,'0'0'92,"0"0"-73,0 0-19,0 0 0,0 0 150,0 0 26,0 0 6,0 0 1,0 0-33,0 0-6,0 0-2,10-4 0,-1-5-64,-9 9-13,0 0-2,0 0-1,0 0-35,0 0-7,13 0-2,-8 0 0,-1 9-18,1 3 10,-5-12-10,5 8 8,-10 8-17,5 0-4,-5-4-1,1 4 0,4 1-6,-5-5-2,1 4 0,-1-4 0,5-4 10,-4 4 1,-1-4 1,5 1 0,0-1 10,0-8 0,0 0 0,0 8-8,0-8 20,0 0 5,0 0 1,14 8 0,-10-4 6,5 0 2,1 0 0,3-4 0,1 0 1,0-4 0,-5 0 0,4 4 0,1-4-15,0-4-2,-1 0-1,1 0 0,0-1-53,-1 1-10,1-4-2,-5 0-1054</inkml:trace>
          <inkml:trace contextRef="#ctx0" brushRef="#br1" timeOffset="-53848.2">-3925-349 403,'-4'20'36,"4"-20"-36,0 0 0,0 0 0,0 0 108,0 0 14,0 0 3,0 0 1,0 0-22,0 0-5,0 0-1,4-8 0,-4 8-14,0 0-4,0-8 0,0 8 0,0 0 0,0 0-1,0 0 0,0 0 0,14-8-22,-14 8-4,0 0-1,0 0 0,0 0-12,0 0-4,0 0 0,0 0 0,0 0-8,5 8-1,4 0-1,-5 0 0,-4-8-14,14 12-2,-5-4-1,0 4 0,0 4-9,-4-3 0,4-5 0,-5 4 0,1 0 0,0 0 0,4 4 0,0 4 8,-5 1-8,1-5 0,-1-4 0,1 4 0,-1-4-13,1-4 1,0-3 1,-1 7 0,1-4-3,-1 0-1,-4-8 0,0 0 0,0 0-15,0 0-3,5-4-1,8 0 0,-8-4-42,0 0-9,-5 8-2,4-9-719</inkml:trace>
          <inkml:trace contextRef="#ctx0" brushRef="#br1" timeOffset="-53576.74">-3706-382 1479,'0'0'65,"0"0"15,-5 0-64,5 0-16,0 0 0,0 0 0,-9-4 116,0 4 20,9 0 4,0 0 0,0 0-39,0 0-8,-14 0-1,5 4-1,9-4-43,-4 4-8,-5 4-1,0 0-1,-1 1-22,6 3-5,-10 0-1,5 4 0,0 0-10,-5 0 8,5 5-8,0 3 8,0 0-8,-5 5 0,5-5-12,0-4 12,0-4-40,5 0 0,-1 1 0,0-1 0,1 0-52,4-8-10,-5 4-2,5-4-830</inkml:trace>
        </inkml:traceGroup>
        <inkml:traceGroup>
          <inkml:annotationXML>
            <emma:emma xmlns:emma="http://www.w3.org/2003/04/emma" version="1.0">
              <emma:interpretation id="{B924DE31-25D6-4527-B553-DBF85160B04F}" emma:medium="tactile" emma:mode="ink">
                <msink:context xmlns:msink="http://schemas.microsoft.com/ink/2010/main" type="inkWord" rotatedBoundingBox="18663,12516 18885,12756 18579,13039 18358,12799"/>
              </emma:interpretation>
              <emma:one-of disjunction-type="recognition" id="oneOf1">
                <emma:interpretation id="interp5" emma:lang="en-AU" emma:confidence="0">
                  <emma:literal>f</emma:literal>
                </emma:interpretation>
                <emma:interpretation id="interp6" emma:lang="en-AU" emma:confidence="0">
                  <emma:literal>t</emma:literal>
                </emma:interpretation>
                <emma:interpretation id="interp7" emma:lang="en-AU" emma:confidence="0">
                  <emma:literal>+</emma:literal>
                </emma:interpretation>
                <emma:interpretation id="interp8" emma:lang="en-AU" emma:confidence="0">
                  <emma:literal>5</emma:literal>
                </emma:interpretation>
                <emma:interpretation id="interp9" emma:lang="en-AU" emma:confidence="0">
                  <emma:literal>F</emma:literal>
                </emma:interpretation>
              </emma:one-of>
            </emma:emma>
          </inkml:annotationXML>
          <inkml:trace contextRef="#ctx0" brushRef="#br1" timeOffset="-50230.03">-1879 1634 1728,'4'-4'38,"-8"0"8,4 4 2,0 0 0,-5-5-39,5 5-9,-9 0 0,9 0 0,-9 0 96,0 5 18,0-1 3,-5 4 1,0-8-60,1 12-12,4 4-2,-5 4-1,0 5-19,1 3-3,3 0-1,-3 5 0,-1 3-28,5-4-7,0-3-1,0-5 0,0 4-31,0-7-6,9-5-2,-5 0-922</inkml:trace>
          <inkml:trace contextRef="#ctx0" brushRef="#br1" timeOffset="-50454.83">-2112 1650 460,'0'0'41,"0"4"-33,5 12-8,-5-4 0,0 0 192,0-4 37,0-4 7,0 5 2,4-5-116,1 0-23,-5 4-5,0-8-1,0 0-13,0 0-4,5 4 0,-5-4 0,0 0-22,13 0-5,-4 4-1,0 0 0,-9-4-17,10 0-4,3 0-1,-4 4 0,-9-4-18,9 8-8,5 0 8,-9 4-8,-1 0 0,5 1 0,0-1 0,1-4 0,-1 4-18,-5-4-2,1 0-1,4 4 0,0 0-20,-5 1-4,1-5-1,0 4 0,-5-12-30,0 0-5,9 4-2,-9-4-705</inkml:trace>
        </inkml:traceGroup>
      </inkml:traceGroup>
    </inkml:traceGroup>
    <inkml:traceGroup>
      <inkml:annotationXML>
        <emma:emma xmlns:emma="http://www.w3.org/2003/04/emma" version="1.0">
          <emma:interpretation id="{2086E272-4665-4425-9E7B-B32A5DDC7094}" emma:medium="tactile" emma:mode="ink">
            <msink:context xmlns:msink="http://schemas.microsoft.com/ink/2010/main" type="paragraph" rotatedBoundingBox="15514,10646 15160,15016 13689,14897 14043,1052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2F8013D-788A-4DA4-A613-279623F17B6F}" emma:medium="tactile" emma:mode="ink">
              <msink:context xmlns:msink="http://schemas.microsoft.com/ink/2010/main" type="line" rotatedBoundingBox="15514,10646 15160,15016 13689,14897 14043,10526"/>
            </emma:interpretation>
          </emma:emma>
        </inkml:annotationXML>
        <inkml:traceGroup>
          <inkml:annotationXML>
            <emma:emma xmlns:emma="http://www.w3.org/2003/04/emma" version="1.0">
              <emma:interpretation id="{72C24885-DDF6-4434-815B-89F035C5E147}" emma:medium="tactile" emma:mode="ink">
                <msink:context xmlns:msink="http://schemas.microsoft.com/ink/2010/main" type="inkWord" rotatedBoundingBox="15514,10646 15160,15016 13689,14897 14043,10526"/>
              </emma:interpretation>
              <emma:one-of disjunction-type="recognition" id="oneOf2">
                <emma:interpretation id="interp10" emma:lang="en-AU" emma:confidence="0">
                  <emma:literal>see:</emma:literal>
                </emma:interpretation>
                <emma:interpretation id="interp11" emma:lang="en-AU" emma:confidence="0">
                  <emma:literal>e:</emma:literal>
                </emma:interpretation>
                <emma:interpretation id="interp12" emma:lang="en-AU" emma:confidence="0">
                  <emma:literal>re, Is:</emma:literal>
                </emma:interpretation>
                <emma:interpretation id="interp13" emma:lang="en-AU" emma:confidence="0">
                  <emma:literal>of ;</emma:literal>
                </emma:interpretation>
                <emma:interpretation id="interp14" emma:lang="en-AU" emma:confidence="0">
                  <emma:literal>set {</emma:literal>
                </emma:interpretation>
              </emma:one-of>
            </emma:emma>
          </inkml:annotationXML>
          <inkml:trace contextRef="#ctx0" brushRef="#br1" timeOffset="-161415.07">-6765 1715 1670,'-4'-25'74,"4"25"15,0 0-71,0 0-18,0 0 0,0 0 0,13 0 118,-3 4 20,-10-4 4,13 4 1,-4-4-63,5 4-12,-14-4-2,0 0-1,0 0-1,14-4 0,-1 4 0,6-4 0,3 0-44,-3-4-10,-1 4-2,0-4 0,0 0-48,-4 4-11,-1 0-1,1 0-710,0 0-142</inkml:trace>
          <inkml:trace contextRef="#ctx0" brushRef="#br1" timeOffset="-161210.54">-6332 1423 748,'0'0'33,"0"0"7,0 0-32,0 0-8,0 0 0,0 0 0,0 12 330,0 0 64,4-3 13,1 7 2,-5 0-255,9 4-51,-9 0-11,5 9-1,-5-5-56,4 8-11,1 1-3,-1-1 0,1 1-21,4-5-13,-4 0 1,4 5 1,0-13-175,-5 0-35</inkml:trace>
          <inkml:trace contextRef="#ctx0" brushRef="#br1" timeOffset="-161910.97">-5859 1731 1134,'0'0'50,"0"0"10,0 0-48,0 0-12,0 0 0,0 0 0,0 0 156,0 0 29,0 0 6,0 0 1,0 0-47,0 0-9,0 0-1,0 12-1,0-12-49,0 0-9,0 0-3,10 4 0,-6 4-26,5-4-6,0-4-1,5 0 0,4-4-16,0 0-3,5-4-1,0 4 0,0-8-20,-1 4 0,1 0 0,0-5 8,0 5-30,-1 0-6,-3 4 0,3 0-1,-3 0-207,-6 4-40</inkml:trace>
          <inkml:trace contextRef="#ctx0" brushRef="#br0" timeOffset="-925">-5549 1573 921,'-9'16'40,"9"-16"10,-5 8-40,-4 0-10,5-4 0,4-4 0,-9 8 214,9-8 41,-10 9 8,6-1 1,-5 0-127,0 0-25,0 0-6,4 4-1,-9 0-46,5 0-10,0 0-1,-4 5-1,-1-1-30,5 4-5,-5-4-2,0 5 0,1-1-10,4 0 0,-5-4 0,0 4 0,5-3-36,0-5-10,0-4-2,0 0-996</inkml:trace>
          <inkml:trace contextRef="#ctx0" brushRef="#br0" timeOffset="-1148.42">-5849 1666 748,'0'0'67,"0"0"-54,0 0-13,0 0 0,0 0 146,0 0 26,0 0 6,0 0 1,0 0-61,13 4-12,-13-4-2,9 4-1,5 0-44,-14-4-9,9 8-2,0 0 0,0-4-22,5 4-5,0-3-1,-5 3 0,0-4-10,4 0-2,1 0-8,-5 4 12,5-4-12,0 0 0,-1 0 8,1 0-8,-1 0 0,-3 0 0,3 0 0,-4-4 0,0 4 0,-9-4-12,0 0 3,10 8 0,-1-8-34,-9 0-6,0 0-2,4-8-791</inkml:trace>
          <inkml:trace contextRef="#ctx0" brushRef="#br2" timeOffset="-176829.25">-6428 88 633,'0'0'56,"0"0"-44,-4 4-12,4-4 0,-9 0 175,4 4 33,5-4 6,-4 4 2,-1 4-103,5-8-20,-9 4-4,9-4-1,0 0-65,0 12-14,0-12-9,-5 12 12,5 0-12,0-4 0,0 5 0,0-1 8,5-4-8,-1 4 0,6-4 0,-6 4 0,5-4 0,-4 4 0,4-3 0,5 3 0,-10-4 0,10 0 0,-10-4 0,10 4 0,-5-8 0,0 4 0,-9-4 0,9 0 0,-4 0 21,4-4 3,0 0 0,-4-4 0,4-4 17,-5 0 4,1-1 1,-5 1 0,0-4-6,0 4-2,0-8 0,0 8 0,-5-5 1,1 1 0,-1 0 0,-4 4 0,4 0-7,-4 4-2,0-4 0,-4 3 0,3 5-10,1 4-1,-4-8-1,-1 8 0,5-4-18,0 8 10,-5 4-10,5-4 8,0 5-25,0-1-6,0 4-1,0 0 0,4 0-126,-4 0-26,9 0-4</inkml:trace>
          <inkml:trace contextRef="#ctx0" brushRef="#br1" timeOffset="-160357.85">-5795 3855 1062,'0'0'47,"0"0"9,0 0-44,0 0-12,0 0 0,0 0 0,0 0 127,0 0 23,0 0 5,0 0 1,0 0-16,9-4-4,-4 0 0,4 0 0,-5 4-33,6 0-7,-1 0-2,0-4 0,4 4-31,1-4-7,-5 0 0,5 4-1,-5-4-23,5 4-5,-1-4-1,1 4 0,0-4-16,-1 4-10,5 0 12,5-4-12,-5 4 0,-4-4 0,0-4 0,-1 8-12,1-4-101,0 4-20,-1-4-4,1-4-944</inkml:trace>
          <inkml:trace contextRef="#ctx0" brushRef="#br1" timeOffset="-159327.84">-6660 3621 1036,'0'0'92,"0"0"-73,0 0-19,5-4 0,4 0 216,0 0 40,0-1 8,0 1 2,5 0-118,-5 4-23,-9 0-5,0 0 0,18 0-46,-9 0-9,0 0-1,-9 0-1,0 0-25,14 4-5,-5 5-1,-9-9 0,5 8-14,-1 4-3,-4-4-1,0 8 0,-4 0-14,-1 0 0,-4 1 0,0-1 0,4 4-26,-8 0-5,-1 1-1,5-1 0,-5-4-4,10 4 0,-1-4-1,1 1 0,-6-1 19,6-4 4,4-12 1,0 0 0,0 16 13,0-16 0,0 0 0,0 0 0,0 0 24,9 8 8,-9-8 2,18 4 0,-4 4 0,4-8 0,-4 0 0,4-8 0,0 4-6,0 0 0,1 0-1,-1-4 0,0 0-14,0 4-2,-4-4-1,4 0 0,-4-4-103,-1-1-21,-4 5-4</inkml:trace>
          <inkml:trace contextRef="#ctx0" brushRef="#br1" timeOffset="-159814.99">-6919 3819 1850,'0'0'82,"0"0"17,0 0-79,0 0-20,0 0 0,0 0 0,0 0 79,0 0 12,0 0 2,0 0 1,0 0-24,13 0-5,-4 0-1,5 0 0,0 0-19,-5-4-4,4 0-1,1-4 0,-5 4-40,5 0-9,0 0-2,-5-4 0,4-1-168,-4 1-33,5-4-8,-14 12 0</inkml:trace>
          <inkml:trace contextRef="#ctx0" brushRef="#br3" timeOffset="63212.9">-5790-305 288,'0'0'25,"0"0"-25,0 0 0,0 0 0,0 0 173,0 0 30,0 0 5,0 0 2,0 0-66,0 0-12,0 0-4,0 0 0,0 0-25,4 12-6,1-4-1,-5 0 0,4 1-27,1-1-5,-1 4-2,6-4 0,-1 0-22,0 0-4,-5 0 0,1 0-1,4 0-18,5-4-3,-10 4-1,10-3 0,-5 3-13,0 0 0,0-4 8,5 0-8,-1-4 0,-3 0-13,3 0 2,1-4 1,-5 0-49,0-4-9,0 0-3,0 3-543,5-3-109</inkml:trace>
          <inkml:trace contextRef="#ctx0" brushRef="#br3" timeOffset="63402.28">-5481-370 1267,'0'0'112,"0"0"-89,0 0-23,-4-4 0,-5 0 98,0 4 15,9 0 3,-10 4 1,1 0-18,-4 4-4,4 5-1,-5 3 0,0 0-62,1 4-13,-6 0-3,6 9 0,-6-1-16,6 4-11,-10-3 2,9 3 0,1 1-53,4-5-10,-5-8-3</inkml:trace>
        </inkml:traceGroup>
      </inkml:traceGroup>
    </inkml:traceGroup>
  </inkml:traceGroup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6-22T04:29:34.357"/>
    </inkml:context>
    <inkml:brush xml:id="br0">
      <inkml:brushProperty name="width" value="0.03528" units="cm"/>
      <inkml:brushProperty name="height" value="0.03528" units="cm"/>
      <inkml:brushProperty name="color" value="#3165BB"/>
      <inkml:brushProperty name="fitToCurve" value="1"/>
    </inkml:brush>
    <inkml:brush xml:id="br1">
      <inkml:brushProperty name="width" value="0.03528" units="cm"/>
      <inkml:brushProperty name="height" value="0.03528" units="cm"/>
      <inkml:brushProperty name="color" value="#177D36"/>
      <inkml:brushProperty name="fitToCurve" value="1"/>
    </inkml:brush>
    <inkml:brush xml:id="br2">
      <inkml:brushProperty name="width" value="0.03528" units="cm"/>
      <inkml:brushProperty name="height" value="0.03528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ADCD8505-C059-4E65-8965-DCC7062E4EF3}" emma:medium="tactile" emma:mode="ink">
          <msink:context xmlns:msink="http://schemas.microsoft.com/ink/2010/main" type="writingRegion" rotatedBoundingBox="14158,6497 25279,5668 25648,10620 14527,11449"/>
        </emma:interpretation>
      </emma:emma>
    </inkml:annotationXML>
    <inkml:traceGroup>
      <inkml:annotationXML>
        <emma:emma xmlns:emma="http://www.w3.org/2003/04/emma" version="1.0">
          <emma:interpretation id="{1FEA98AE-842F-4C8A-96C4-58D4B816D3BA}" emma:medium="tactile" emma:mode="ink">
            <msink:context xmlns:msink="http://schemas.microsoft.com/ink/2010/main" type="paragraph" rotatedBoundingBox="14222,6492 25279,5668 25343,6520 14285,734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C616A05-860D-425E-BBB3-92630A328747}" emma:medium="tactile" emma:mode="ink">
              <msink:context xmlns:msink="http://schemas.microsoft.com/ink/2010/main" type="inkBullet" rotatedBoundingBox="14225,6534 14578,6507 14609,6918 14256,6945"/>
            </emma:interpretation>
            <emma:one-of disjunction-type="recognition" id="oneOf0">
              <emma:interpretation id="interp0" emma:lang="en-AU" emma:confidence="0">
                <emma:literal>•</emma:literal>
              </emma:interpretation>
            </emma:one-of>
          </emma:emma>
        </inkml:annotationXML>
        <inkml:trace contextRef="#ctx0" brushRef="#br0">-5979-2109 1774,'-4'-13'79,"4"13"16,0 0-76,0 0-19,4-8 0,-4 8 0,14-8 93,-14 8 15,13-8 4,1 4 0,-5-4-23,5 4-4,-1-4-1,1 8 0,0-4-29,-5 0-7,0 4 0,5 0-1,-1 4-27,-13-4-6,5 4-1,9 0 0,-14-4 0,4 8 0,5 4 0,-9 4 0,5 1-35,-5-1-7,-9 4-2,4 0 0,-4 9-10,4-5-3,-4 4 0,0-4 0,0 1 10,5-5 2,-6-4 0,6 4 0,-1-3 17,1-1 4,4-8 1,0 8 0,4-8 19,-4 0 4,0-8 1,9 8 0,1-4 18,3 4 3,-13-8 1,14 0 0,4 0-5,0 5-1,0-5 0,1 0 0,-1-5-15,5 1-3,-1 0-1,-3 0 0,8-8-114,-9 0-22,0 0-5</inkml:trace>
      </inkml:traceGroup>
      <inkml:traceGroup>
        <inkml:annotationXML>
          <emma:emma xmlns:emma="http://www.w3.org/2003/04/emma" version="1.0">
            <emma:interpretation id="{4AA16C2A-4A8D-4A7B-8258-C5CC84F7AA09}" emma:medium="tactile" emma:mode="ink">
              <msink:context xmlns:msink="http://schemas.microsoft.com/ink/2010/main" type="line" rotatedBoundingBox="14700,6456 25279,5668 25343,6520 14763,7309"/>
            </emma:interpretation>
          </emma:emma>
        </inkml:annotationXML>
        <inkml:traceGroup>
          <inkml:annotationXML>
            <emma:emma xmlns:emma="http://www.w3.org/2003/04/emma" version="1.0">
              <emma:interpretation id="{75AAA2F3-3689-4895-90BC-2A4A932CB087}" emma:medium="tactile" emma:mode="ink">
                <msink:context xmlns:msink="http://schemas.microsoft.com/ink/2010/main" type="inkWord" rotatedBoundingBox="14720,6735 15111,6706 15118,6792 14727,6821"/>
              </emma:interpretation>
              <emma:one-of disjunction-type="recognition" id="oneOf1">
                <emma:interpretation id="interp1" emma:lang="en-AU" emma:confidence="0">
                  <emma:literal>-</emma:literal>
                </emma:interpretation>
                <emma:interpretation id="interp2" emma:lang="en-AU" emma:confidence="0">
                  <emma:literal>_</emma:literal>
                </emma:interpretation>
                <emma:interpretation id="interp3" emma:lang="en-AU" emma:confidence="0">
                  <emma:literal>~</emma:literal>
                </emma:interpretation>
                <emma:interpretation id="interp4" emma:lang="en-AU" emma:confidence="0">
                  <emma:literal>.</emma:literal>
                </emma:interpretation>
                <emma:interpretation id="interp5" emma:lang="en-AU" emma:confidence="0">
                  <emma:literal>+</emma:literal>
                </emma:interpretation>
              </emma:one-of>
            </emma:emma>
          </inkml:annotationXML>
          <inkml:trace contextRef="#ctx0" brushRef="#br0" timeOffset="-464.26">-5487-1911 518,'0'0'23,"0"0"5,0 0-28,0 0 0,0 0 0,0 0 0,0 0 253,0 0 46,0 0 9,0 0 1,4 8-144,-4-8-29,0 0-5,0 0-2,9 4-31,-9-4-6,0 0-2,10 8 0,3-4-26,1-4-4,0 0-2,4 0 0,0-4-28,5 0-6,-5 0 0,0 0-1,5-4-12,-5 0-3,5-4 0,0 4 0,-1-1-8,1 1 0,0 0 0,-5-4 0,0 8-52,-4-4-5,0 0-2,-5 8-1098</inkml:trace>
        </inkml:traceGroup>
        <inkml:traceGroup>
          <inkml:annotationXML>
            <emma:emma xmlns:emma="http://www.w3.org/2003/04/emma" version="1.0">
              <emma:interpretation id="{43749A83-13C3-4708-8EDA-27A049467661}" emma:medium="tactile" emma:mode="ink">
                <msink:context xmlns:msink="http://schemas.microsoft.com/ink/2010/main" type="inkWord" rotatedBoundingBox="18463,6588 18777,6565 18803,6918 18490,6942"/>
              </emma:interpretation>
              <emma:one-of disjunction-type="recognition" id="oneOf2">
                <emma:interpretation id="interp6" emma:lang="en-AU" emma:confidence="0">
                  <emma:literal>X</emma:literal>
                </emma:interpretation>
                <emma:interpretation id="interp7" emma:lang="en-AU" emma:confidence="0">
                  <emma:literal>x</emma:literal>
                </emma:interpretation>
                <emma:interpretation id="interp8" emma:lang="en-AU" emma:confidence="0">
                  <emma:literal>4</emma:literal>
                </emma:interpretation>
                <emma:interpretation id="interp9" emma:lang="en-AU" emma:confidence="0">
                  <emma:literal>*</emma:literal>
                </emma:interpretation>
                <emma:interpretation id="interp10" emma:lang="en-AU" emma:confidence="0">
                  <emma:literal>5</emma:literal>
                </emma:interpretation>
              </emma:one-of>
            </emma:emma>
          </inkml:annotationXML>
          <inkml:trace contextRef="#ctx0" brushRef="#br1" timeOffset="-201614.03">-1435-2138 633,'0'0'28,"0"0"6,0 0-34,0 0 0,0 0 0,0 0 0,0 0 283,-9 4 49,-5 0 11,5 0 1,0 5-201,0-1-41,-5 4-8,0 0-2,1 0-46,-1 4-10,-4 4-1,4 1-1,1 3-21,-6 0-4,6 1-1,-6-1 0,1 0-8,5-4 0,-1 1 0,5-1 0,0-4-44,0 0-5,4-4-1,1 5-617,-1-5-123</inkml:trace>
          <inkml:trace contextRef="#ctx0" brushRef="#br1" timeOffset="-201851.15">-1686-2089 460,'0'0'41,"0"0"-33,0 0-8,0 0 0,-4 0 132,-5 4 24,4-4 4,5 0 2,0 0-25,0 0-5,0 0 0,0 0-1,0 0-32,0 0-7,0 0 0,0 0-1,0 12-23,5 0-5,4 0-1,-5 0 0,1-3-23,4 3-5,0 0-1,0-4 0,0 4-21,0 4-12,5-8 12,0 4-12,-5 1 9,5-5-9,-5 0 0,4 0 9,6-4-23,-6 4-5,-13-8-1,9 4 0,0-4-134,5 0-27,-9-4-6</inkml:trace>
        </inkml:traceGroup>
        <inkml:traceGroup>
          <inkml:annotationXML>
            <emma:emma xmlns:emma="http://www.w3.org/2003/04/emma" version="1.0">
              <emma:interpretation id="{F067EAC0-6F72-4008-ABF8-02DF0006B3FD}" emma:medium="tactile" emma:mode="ink">
                <msink:context xmlns:msink="http://schemas.microsoft.com/ink/2010/main" type="inkWord" rotatedBoundingBox="21724,5933 24024,5761 24087,6614 21788,6785"/>
              </emma:interpretation>
              <emma:one-of disjunction-type="recognition" id="oneOf3">
                <emma:interpretation id="interp11" emma:lang="en-AU" emma:confidence="0">
                  <emma:literal>yo-cosiest</emma:literal>
                </emma:interpretation>
                <emma:interpretation id="interp12" emma:lang="en-AU" emma:confidence="0">
                  <emma:literal>yo-coset</emma:literal>
                </emma:interpretation>
                <emma:interpretation id="interp13" emma:lang="en-AU" emma:confidence="0">
                  <emma:literal>you-cosiest</emma:literal>
                </emma:interpretation>
                <emma:interpretation id="interp14" emma:lang="en-AU" emma:confidence="0">
                  <emma:literal>ya-cosiest</emma:literal>
                </emma:interpretation>
                <emma:interpretation id="interp15" emma:lang="en-AU" emma:confidence="0">
                  <emma:literal>yo-cosset</emma:literal>
                </emma:interpretation>
              </emma:one-of>
            </emma:emma>
          </inkml:annotationXML>
          <inkml:trace contextRef="#ctx0" brushRef="#br1" timeOffset="-186952.58">1538-2429 1749,'0'0'77,"0"0"17,9 0-75,0-4-19,-9 4 0,14-4 0,-1 4 81,1-4 13,0 0 2,-1 4 1,1 0-28,4 0-5,0 0-2,-4 0 0,4-4-37,-4 0-7,0 0-2,4 4 0,-5-4-16,1-1-9,0 1 1,-1 0 0,1 4-182,0-4-36</inkml:trace>
          <inkml:trace contextRef="#ctx0" brushRef="#br1" timeOffset="-186724.32">2130-2733 1324,'4'13'118,"-4"-13"-94,0 0-24,0 0 0,-18 4 159,4 4 27,14-8 6,-13 8 0,-1 4-73,5 0-15,0-4-4,0 4 0,0 0-49,4 5-11,0-5-1,1 8-1,-1-8-23,10 0-5,-1 0-1,1 5 0,4-5-9,-4 0 0,4-4 0,4 4 0,1-4-17,4-4-3,1 4 0,-6-4 0,1 0-68,0-4-15,8 0-2,-4-4-888</inkml:trace>
          <inkml:trace contextRef="#ctx0" brushRef="#br1" timeOffset="-186435">2426-2680 633,'0'0'56,"0"0"-44,-10 8-12,1 0 0,-4 0 276,-1-4 54,0 0 10,1 4 3,-1 1-164,0 3-33,5 0-6,-4 8-2,-1-4-68,5-4-14,0 9-2,4-5-1,5-4-29,0 0-5,0 4-2,5-4 0,4 1-9,-5-1-8,6-4 12,3 0-12,1-4 0,0 0 0,-1 0 0,10-4 0,-5 0 9,0-4-9,-4-4 0,4 0 9,0 0-9,1-4 8,-6 3-8,1-7 8,-5 0-8,0 0 0,-4 0 0,-1 0 8,1-1 0,-5 1 0,0-4 0,0 4 0,-9 4-16,4 4-4,-8-5-1,3 5 0,-3 0-20,4 4-4,-10-4-1,10 8 0,-4 4-40,-6 0-8,6 8-2,4-4-604,4 0-122</inkml:trace>
          <inkml:trace contextRef="#ctx0" brushRef="#br1" timeOffset="-186092.64">2813-2720 2246,'0'0'49,"0"0"11,0 0 1,0 0 3,-10-5-52,1-3-12,-9 4 0,4-4 0,1 8 72,-1 0 11,1-4 2,-6 4 1,1 0-33,0 4-6,0-4-2,4 8 0,0 0-45,1 1-10,-1-5-2,9 8 0,-4 0 4,5 4 0,4 0 0,0-4 0,0 5 0,4-5 0,5 0 0,5 0 0,0 0 8,4 4-8,-4-8 8,-5 9-8,4-5 8,1 0 0,4 4 8,-4-4-8,0 0 0,-5-8 0,-5 0 0,1 5-8,-1 3 8,-4-12 0,0 0 8,0 0-8,-13 12 11,-5 0-3,-1 0 0,6 0 0,-6-8 0,6 4 0,-5 0 0,4-3 0,14-5-19,-14 4-4,-4 0-1,4-4 0,14 0-132,0 0-28,0 0-4,0 0-801</inkml:trace>
          <inkml:trace contextRef="#ctx0" brushRef="#br1" timeOffset="-185869.02">3131-2838 2066,'0'0'92,"5"0"18,-5-4-88,0 4-22,0 0 0,0 0 0,0 0 139,0 0 23,0 0 5,0 0 1,0 0-74,-9 12-14,0 0-4,-5 9 0,0-1-37,1-4-8,4 4-2,-5 5 0,-4-1-18,4 0-11,5 9 12,-5-5-12,10 0 0,4 9 0,-5-1 0,5-8 0,5-7-37,-1-5-5,1 4-1,4-4 0,-5-8-196,-4-8-39,14 4-8,0-4-2</inkml:trace>
          <inkml:trace contextRef="#ctx0" brushRef="#br1" timeOffset="-185607.67">3268-2704 1976,'0'0'88,"0"0"17,0 0-84,0 0-21,0 0 0,0 0 0,0 0 132,4 8 21,6 0 5,-1 4 1,-5-4-57,5 4-11,-4-4-3,8 0 0,-3 1-37,-1-1-8,0 4-2,0-4 0,0 0-20,0 0-4,-4 4-1,-5-12 0,0 0-8,0 0-8,0 12 12,0 5-12,-9-1 9,4-4-9,-4 4 0,0 0 9,-9-4-9,4 1-9,0 3 9,-4-8-13,0 0-33,4 0-6,-4-4-2,9 4 0,-5-4-90,10 0-17,4-4-4,0 0-590,0 0-117</inkml:trace>
          <inkml:trace contextRef="#ctx0" brushRef="#br1" timeOffset="-185365.47">3514-2599 921,'9'-16'82,"-5"8"-66,-4-4-16,5 7 0,-5 5 232,4-8 44,1 0 8,-5 4 1,5-8-97,-10 4-20,5 4-4,0 4-1,-9-8-70,0 4-13,0 4-4,-5 0 0,5 0-32,-5 8-6,1 0-2,-1 4 0,5 4-36,-5 5 0,5-5 0,5 0-8,-1 4 8,5-4 0,0 5-9,0-1 9,0 0 0,5-4-11,4 0 11,0 1-8,4-5 16,1 0 4,-5 0 1,5 0 0,-1-4-36,1-4-7,0 0-2,4-4 0,-4-4-24,4 0-6,0-4-1,0 0 0,-4-4-154,4 0-31</inkml:trace>
          <inkml:trace contextRef="#ctx0" brushRef="#br1" timeOffset="-185111.75">3782-2939 1825,'0'4'40,"0"4"8,0 0 1,0 4 3,-4-4-41,4 9-11,4-1 0,-4 4 0,0 0 116,0 5 20,0 3 5,5-4 1,-5 0-29,4 1-5,6-1-2,-6 4 0,1 5-59,-1-5-12,1 0-3,4 5 0,-5-9 11,1 4 1,0 1 1,4-5 0,-9 4-27,0-3-6,4-1 0,-8 4-1,4-4-11,-5 1 12,-4 3-12,0-4 12,-5 5-12,1-9 0,-1 8 0,0-3 0,-4-9-45,4-8-15,1 0-2,4-4-806,-5-4-162</inkml:trace>
          <inkml:trace contextRef="#ctx0" brushRef="#br1" timeOffset="-187768.9">309-2555 1774,'0'0'39,"0"0"8,0 0 1,0 0 3,0 0-41,0 0-10,0 0 0,0 0 0,0-8 96,0 8 18,0 0 3,0 0 1,0 0-48,0 0-10,0 0-1,0 0-1,0 0-34,0 0-6,0 0-2,4 12 0,1-3-16,4 3 10,-5 0-10,10 0 8,-5-4-8,5 4 0,-5 0 0,9 1 0,-4-5 0,-5 0 0,0 0 0,5 0 0,-1-8 0,1 0 0,0 4 0,4-4 0,-5-8 10,1 0 0,0 0 0,-5 0 0,4-1-10,1-3-17,0 4 4,-5-4 1,0-8 3,-4 0 1,4-5 0,-9 5 0,4 0 8,-4 4 14,5 4-3,-1-5-1,-8 1-10,-1 0 0,5 4 0,-4 4 0,4 8-12,0 0-5,0 0-1,0 0 0,0 0 18,0 0 0,0 0-8,0 12 8,0 0 0,0 8-10,0 1 10,0 3-8,4 0 8,-4 0 0,9 5 0,-4-1-8,-5-4 8,9 1 0,-4-1 0,4 0-8,-5 0 8,1 1 0,-5-5 0,9 4 0,-5-4 0,-4 1 0,5-1 0,-5-4 0,0 8 0,0-3 0,0-5 0,0 4 0,-9-8 9,0 0-9,4-4 12,-4 5-12,5-5 24,-1 0-1,-4 0-1,-5 0 0,1-4-22,3-8-8,-3 0 0,-1-4 0,5 4 8,-5-4 0,-4-4 0,4-1 0,5 5-39,-4-8-5,4 0-2,0 0-655,-1 4-131</inkml:trace>
          <inkml:trace contextRef="#ctx0" brushRef="#br1" timeOffset="-187549.8">859-2530 1555,'0'0'68,"0"0"16,0 0-68,0 0-16,0 0 0,14-4 0,-14 4 133,14 0 23,-14 0 5,13-4 1,6 4-71,-6-4-15,1 0-2,-5-1-1,5 5-44,-1 0-9,-13 0-1,9-4-1,5 0-10,0 0-8,-5 0 12,-9 4-12,9-4-124,-9 4-31,0 0-6,0 0-782</inkml:trace>
          <inkml:trace contextRef="#ctx0" brushRef="#br1" timeOffset="-187385.51">932-2397 1612,'0'4'144,"-4"-4"-116,-1 4-28,5-4 0,0 0 162,0 0 26,0 0 6,0 0 1,0 0-70,0 0-13,14 4-4,-1 0 0,-13-4-53,14 0-11,4 5-3,-4-5 0,0-5-41,-1 1-16,-4 0 1,5-4-1237</inkml:trace>
          <inkml:trace contextRef="#ctx0" brushRef="#br1" timeOffset="-184893.98">4315-2603 1850,'0'0'82,"0"0"17,0 0-79,9 0-20,-4 0 0,-5 0 0,0 0 144,4-4 24,10-4 6,-5 8 1,-9-8-82,9 8-16,0 0-3,5-4-1,0 0-29,-5 0-5,4-5-2,10 1 0,-5 8-13,-18 0-4,0 0 0,18-4 0,1-4-38,-1 0-8,-4 4-2,-14 4 0,9-8-108,4 4-23,-4-4-4,-9 8-1</inkml:trace>
          <inkml:trace contextRef="#ctx0" brushRef="#br1" timeOffset="-184444.6">4465-2894 2142,'0'0'47,"0"0"9,-4 4 3,-1 0 1,5 0-48,0 0-12,-4 4 0,4-4 0,0-4 104,4 12 17,5 4 4,-4 4 1,-10-3-54,5 7-12,5 0-1,-1 0-1,-8-3-40,4 7-8,4-4-2,5 1 0,-9-1-8,5-4 0,4 0 0,0 1 0,0-1 0,0-4-17,-4 0 4,9-4 1,-5 0-154,0-8-30,5 5-7,-1-9-1</inkml:trace>
          <inkml:trace contextRef="#ctx0" brushRef="#br1" timeOffset="-184357.33">5071-2988 2098,'0'0'46,"0"4"10,-5 5 1,1-1 3,4 0-48,-5 0-12,1 0 0,-1 8 0,0 4 106,1 9 19,-1-1 4,1 4 1,-1 1-48,1 3-10,4 5-1,-5-1-1,1-7-27,4 3-6,-5 0-1,10 1 0,-5-5-44,4-4-10,1 1-2,4-5 0,0 0-94,0 1-19,-4-5-4,-1 0-1003</inkml:trace>
        </inkml:traceGroup>
      </inkml:traceGroup>
    </inkml:traceGroup>
    <inkml:traceGroup>
      <inkml:annotationXML>
        <emma:emma xmlns:emma="http://www.w3.org/2003/04/emma" version="1.0">
          <emma:interpretation id="{2471B724-9D59-46DB-9E32-DCCD5A122D8E}" emma:medium="tactile" emma:mode="ink">
            <msink:context xmlns:msink="http://schemas.microsoft.com/ink/2010/main" type="paragraph" rotatedBoundingBox="14389,6479 22608,6771 22451,11192 14232,1090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DC05B19-DE5B-4B10-BF59-3EC538D7CAE9}" emma:medium="tactile" emma:mode="ink">
              <msink:context xmlns:msink="http://schemas.microsoft.com/ink/2010/main" type="inkBullet" rotatedBoundingBox="14315,8577 14371,8579 14361,8879 14304,8877"/>
            </emma:interpretation>
            <emma:one-of disjunction-type="recognition" id="oneOf4">
              <emma:interpretation id="interp16" emma:lang="en-AU" emma:confidence="0">
                <emma:literal>•</emma:literal>
              </emma:interpretation>
            </emma:one-of>
          </emma:emma>
        </inkml:annotationXML>
        <inkml:trace contextRef="#ctx0" brushRef="#br0" timeOffset="-1197.57">-5897-126 691,'0'0'61,"0"0"-49,0 0-12,0 0 0,0 0 240,0 0 44,0 8 10,0-8 2,0 12-130,5 0-26,-5 0-4,0 0-2,0 4-63,4 1-13,-4-1-2,0 4-1,5 4-27,-5-3-4,4-5-2,1 0 0,-5 4-22,4-4 0,-4 1 0,5-1 0,-1-4-23,1 0-9,0-4-1,-5-8-692,0 0-139</inkml:trace>
      </inkml:traceGroup>
      <inkml:traceGroup>
        <inkml:annotationXML>
          <emma:emma xmlns:emma="http://www.w3.org/2003/04/emma" version="1.0">
            <emma:interpretation id="{963E8A45-9F6B-4178-946B-9490A880D07F}" emma:medium="tactile" emma:mode="ink">
              <msink:context xmlns:msink="http://schemas.microsoft.com/ink/2010/main" type="line" rotatedBoundingBox="14798,6493 22608,6771 22451,11192 14641,10914"/>
            </emma:interpretation>
          </emma:emma>
        </inkml:annotationXML>
        <inkml:traceGroup>
          <inkml:annotationXML>
            <emma:emma xmlns:emma="http://www.w3.org/2003/04/emma" version="1.0">
              <emma:interpretation id="{EFF58CEB-65EA-433C-A48E-85C9B6C70625}" emma:medium="tactile" emma:mode="ink">
                <msink:context xmlns:msink="http://schemas.microsoft.com/ink/2010/main" type="inkWord" rotatedBoundingBox="14717,8468 18867,8420 18873,8922 14722,8970"/>
              </emma:interpretation>
              <emma:one-of disjunction-type="recognition" id="oneOf5">
                <emma:interpretation id="interp17" emma:lang="en-AU" emma:confidence="0">
                  <emma:literal>t.</emma:literal>
                </emma:interpretation>
                <emma:interpretation id="interp18" emma:lang="en-AU" emma:confidence="0">
                  <emma:literal>t...</emma:literal>
                </emma:interpretation>
                <emma:interpretation id="interp19" emma:lang="en-AU" emma:confidence="0">
                  <emma:literal>s.</emma:literal>
                </emma:interpretation>
                <emma:interpretation id="interp20" emma:lang="en-AU" emma:confidence="0">
                  <emma:literal>t....</emma:literal>
                </emma:interpretation>
                <emma:interpretation id="interp21" emma:lang="en-AU" emma:confidence="0">
                  <emma:literal>s...</emma:literal>
                </emma:interpretation>
              </emma:one-of>
            </emma:emma>
          </inkml:annotationXML>
          <inkml:trace contextRef="#ctx0" brushRef="#br0" timeOffset="107866.37">-5346 266 979,'0'0'87,"0"0"-70,0 0-17,0 0 0,0 0 110,0 0 18,-5-4 4,5-4 1,5-4-13,-5-4-4,4 4 0,6-5 0,-1-3-30,4 4-6,1-4-2,0-5 0,4-7-41,0 0-8,0-1-1,5 1-1,-5 4-27,0-1 8,5 1-8,-5 4 0,1-1-8,-6 5-8,6 0 0,-6 4-1,1-5-157,-1 5-31</inkml:trace>
          <inkml:trace contextRef="#ctx0" brushRef="#br0" timeOffset="107596.07">-5255 27 691,'0'0'61,"0"0"-49,0 0-12,0 0 0,0 0 92,0 0 15,9 0 3,-9 0 1,0 0-13,9 0-2,0-4-1,0 0 0,0 0-62,1 0-12,-1 0-2,-9 4-1,4-4 17,-4 4 3,0 0 1,0 0 0,0 0-39,0 0 0,0 0 0,9 0 0,0 4 0,-9-4-16,0 0 2,0 0 1,0 0 5,0 0 8,0 12-13,0-4 5,0-8 8,0 0-10,0 0 10,0 0-10,0 0 10,0 0 0,0 0-9,0 0 9,0 0 0,0 0-9,0 0 9,0 0 0,0 0-11,0 0 11,0 0-10,0 0 10,0 0-12,0 0 12,0 0-13,0 0 5,0 0 8,0 0-12,0 0 12,0 0-12,-4 9 12,4-9-10,0 0 10,0 0-10,0 0 10,0 0-10,0 0 10,0 0-10,0 0-2,0 0-1,0 0 0,0 0 0,0 0 1,0 0 1,0 0 0,0 0 0,0 0 1,0 0 0,0 0 0,0 0 0,-9 0 10,9 0-12,0 0 12,0 0-12,-9-5 12,9 5 0,-9-4 0,9 4 0,0 0 0,-10-4 0,1 0 0,9 4 0,-4-8 0,4 8 0,-9-8 0,9 8 8,-9-4-8,9 4 9,-9-4-9,9 4 10,-10-4-10,10 4 12,-9-8-12,9 8 12,0 0 0,-4-4 1,-5 0 0,9 4 0,0 0 11,0 0 1,-9 0 1,9 0 0,-5-8-2,5 8-1,-9 0 0,9 0 0,0 0-7,-9 0 0,0 0-1,9 0 0,-5 4 0,5-4 0,0 0 0,0 0 0,-4 4 5,4-4 2,0 0 0,0 0 0,0 0 4,0 0 1,0 8 0,0 0 0,4 0 4,-4 4 1,0-4 0,0-8 0,5 8-4,4 1 0,-9-9 0,9 12 0,0-4-4,0 4-2,0 0 0,0 0 0,0-4-9,1 0-1,3 0-1,-4 5 0,0-5-11,0 0 0,1 0 0,3-4 8,1 4-8,-5-4 0,0 0 0,0 4 0,0 0-9,-9-8-4,5 4-1,4 0 0,-9-4-30,0 0-7,0 0-1,0 0 0,0 0-51,0 0-10</inkml:trace>
          <inkml:trace contextRef="#ctx0" brushRef="#br0" timeOffset="-1520.03">-5492 11 1497,'0'0'66,"0"0"14,0 0-64,0 0-16,0 0 0,0 0 0,0 0 124,0 0 22,0 0 4,9 8 1,-4 0-37,4-4-7,-9-4-2,5 5 0,8-1-44,1-4-9,-5 0-1,5 0-1,4 0-22,0-4-5,0-1-1,0-3 0,1 0-22,3 0 9,-3 0-9,-1-4 0,0 4-24,5-4-12,-10 4-3,6-5-734,-6 1-147</inkml:trace>
          <inkml:trace contextRef="#ctx0" brushRef="#br1" timeOffset="-199566.03">-3507-25 748,'0'0'33,"0"0"7,0 0-32,0 0-8,0 0 0,0 0 0,0-4 189,0 4 36,0 0 7,0 0 2,0 0-96,0 0-19,0 0-4,0 0-1,0 0-28,0 0-6,9-4 0,5 4-1,-14 0-19,14 4-3,-5 0-1,0 4 0,0-4-36,0 8-8,5-4-2,-5 4 0,0 9-10,5-1 0,-1-4 0,1 4 8,0-8-8,-5-4 0,4 5-12,1-1 12,-5-4-56,-9-8-3,0 0-1,14 0 0,-1-4-185,-13 4-38</inkml:trace>
          <inkml:trace contextRef="#ctx0" brushRef="#br1" timeOffset="-199398.43">-3279-94 1267,'0'0'112,"0"0"-89,-9 4-23,0 4 0,0 0 153,-5 0 27,5 0 4,-5 5 2,-4-5-65,9 4-13,-5 8-2,-4 0-1,0 1-63,4-5-13,-4 0-2,9 0-1,0 0-26,-5-4-14,0 5 2</inkml:trace>
          <inkml:trace contextRef="#ctx0" brushRef="#br2" timeOffset="164508.97">-1699-21 1371,'0'-8'30,"0"8"6,0 0 2,0 0 1,0 0-31,0 0-8,0 0 0,0 0 0,0 0 95,0 0 17,0 0 4,0 0 1,0 0-42,9 8-9,0 0-2,0 0 0,0 0-34,0-4-7,5 8-2,0-8 0,-1 4-2,5-3-1,-4-1 0,9 4 0,-9-4-10,8 0-8,1-4 12,0 4-12,4 0 0,-9 0 0,-4-4 0,9 4 0,4-4-64,-9 4-6,-9-4-2,-9 0-820</inkml:trace>
          <inkml:trace contextRef="#ctx0" brushRef="#br2" timeOffset="164640.84">-1417-106 921,'0'0'40,"0"0"10,0 0-40,0 0-10,-5-4 0,1-4 0,-1 0 252,5 8 49,-9-8 10,0 8 1,0 0-180,0 4-37,-5 4-7,5 0-2,-5 0-42,1 4-8,4 8-1,-5 0-1,-4 1-34,4-1-12,5 4 0,-5-4 0,1 1-21,-1 3-4,10-4-1,-6 0-662,6-3-132</inkml:trace>
        </inkml:traceGroup>
        <inkml:traceGroup>
          <inkml:annotationXML>
            <emma:emma xmlns:emma="http://www.w3.org/2003/04/emma" version="1.0">
              <emma:interpretation id="{958213BC-B9A6-48E0-A1DD-AAA7CE018C01}" emma:medium="tactile" emma:mode="ink">
                <msink:context xmlns:msink="http://schemas.microsoft.com/ink/2010/main" type="inkWord" rotatedBoundingBox="15020,6437 22674,6841 22438,11324 14784,10920"/>
              </emma:interpretation>
              <emma:one-of disjunction-type="recognition" id="oneOf6">
                <emma:interpretation id="interp22" emma:lang="en-AU" emma:confidence="0">
                  <emma:literal>&amp;</emma:literal>
                </emma:interpretation>
                <emma:interpretation id="interp23" emma:lang="en-AU" emma:confidence="0">
                  <emma:literal>x</emma:literal>
                </emma:interpretation>
                <emma:interpretation id="interp24" emma:lang="en-AU" emma:confidence="0">
                  <emma:literal>d</emma:literal>
                </emma:interpretation>
                <emma:interpretation id="interp25" emma:lang="en-AU" emma:confidence="0">
                  <emma:literal>D</emma:literal>
                </emma:interpretation>
                <emma:interpretation id="interp26" emma:lang="en-AU" emma:confidence="0">
                  <emma:literal>`</emma:literal>
                </emma:interpretation>
              </emma:one-of>
            </emma:emma>
          </inkml:annotationXML>
          <inkml:trace contextRef="#ctx0" brushRef="#br1" timeOffset="-198288.35">8 27 1209,'0'-20'53,"0"20"12,-9-8-52,9 8-13,0 0 0,0 0 0,0 0 115,0 0 20,0 0 4,14 4 1,4-4-48,-9 4-10,-9-4-2,14 12 0,8-4-33,-3 1-7,-6 3-2,1-4 0,4 4-27,0-4-11,0 4 8,5-4-8,-9-4 8,0 4-8,4-8 0,0 4 8,-9-4-20,5-4-5,-1 0-1,1-4 0,0 4-163,-1-4-33</inkml:trace>
          <inkml:trace contextRef="#ctx0" brushRef="#br1" timeOffset="-198103.9">349-86 1695,'-27'4'75,"18"0"16,9-4-73,-9 4-18,0 0 0,-5 4 0,1-4 111,-1 0 18,0 9 4,1-5 1,-6 4-61,1 4-12,4 0-2,1 0-1,-5-3-37,4 3-7,0 4-2,1 0 0,8 0-45,-9-3-10,-4-1-1,9 4-992</inkml:trace>
          <inkml:trace contextRef="#ctx0" brushRef="#br1" timeOffset="-189861.54">-5428 2217 460,'0'0'41,"0"0"-33,0 0-8,0 0 0,0 0 153,0 0 29,0 0 6,0 0 0,0 0-56,0 0-12,0 0-3,5-4 0,-5-4-42,4 4-9,-4 0-2,5 0 0,-1-5-12,1 5-2,-1 0-1,1 0 0,-1 0-12,-4 4-2,0 0-1,9 0 0,-9 0-15,5 0-3,-5 0-1,9 4 0,-4-4 0,-1 0 0,-4 0 0,9 0 0,0 0 3,-9 0 1,0 0 0,10 0 0,-1 0-3,-5 0-1,-4 0 0,14 0 0,-5 0-4,0 4-1,0-4 0,0 0 0,0-4-2,1 4 0,-6-4 0,10 4 0,-5 0-8,0 0 12,0 0-12,5-4 12,-5 4-4,0-4 0,0-4 0,0 8 0,5-4-8,-10 4 12,10-4-12,-5-4 12,5 4-12,-1 0 12,-3-4-12,3 0 12,1-5-4,-1 5 0,1-8 0,0 4 0,-1-4 2,6 4 0,-6-4 0,6-1 0,-6 1-10,5 4 10,-4-4-10,4 0 10,-9-1-2,1 5 0,3-4 0,5 4 0,-4-4-8,0 0 10,-1 3-10,6 1 10,-1 0-10,-5 0 8,1 0-8,0 4 8,-1-4-8,1 0 0,0-1 0,-1 5 8,1-4-8,4 0 8,-4 0-8,-5 4 8,5-4-8,-1-1 10,-4-3-10,5 8 10,-5-8-2,0 4-8,5 0 12,-5 0-4,0 3 1,0-3 0,0 0 0,0 0 0,1 0 2,-1 0 0,-5-4 0,5 3 0,-4 1-3,4-4-8,5 4 12,-10 0-4,1 0-8,4 4 0,0-9 0,0 5 0,5 0 8,-5 0-8,0 0 8,0 4-8,0-4 8,0-1-8,0 1 0,0 0 8,1 0-8,-1 0 0,-5 4 0,1-4 8,4 4-8,0-5 0,0 1 0,0 0 8,-4 4-8,4 0 0,0 0 0,0 0 0,-4 0 8,4 0-8,0 0 8,0-1-8,5 1 8,-10 0-8,-4 8 0,5-8 8,4-4-8,0 4 0,-4-4 0,4 4 8,-5-4-8,5 3 0,-4 1 0,-1-4 0,5 4 0,1 0 8,-6-4-8,1 0 0,-5 4 0,9 0 8,-5-1-8,5 1 0,-4-4 8,0 0-8,4 0 0,0 4 8,-5 0-8,1 0 0,-1 0 0,1-5 0,4 5 0,-4-4 0,-1 4 0,1 0 0,-1-4 0,1 0 0,-5 4 0,4-5 0,1 1 0,0 0 8,-5 4-8,4-4 0,-4 12 0,0-8 8,5 0-8,-5 8 0,0-12 0,0 12 0,0 0 8,0 0-8,9-13 0,-5 1 0,1 0 0,-5 0 0,9 0 0,-9 4 0,4 0 0,6 0 0,-10 4 0,4-9 0,1-3 0,4 8 0,-9 0 0,4 0 0,5 0 0,-9 0 0,5-4 0,0 4 0,-1-5 0,1 5 0,-1 4 0,1-4 0,-1-4 0,1 4 0,4 0 0,-4-4 0,-1 0 0,5 3 8,-4-3-8,-1 4 0,5-4 0,-4 4 8,-5 0-8,9-4 0,-4 4 0,4 0 0,-5-5 8,1 1-8,4 4 0,0-4 8,-4 0-8,4 4 10,-5-4-10,5 0 10,0-1-10,-4 1 0,4 0 9,-4 0-9,4 0 0,0 0 9,0 0-9,0-1 0,0 1 9,0 0-9,0 0 0,5 0 9,-9-4-9,8-1 0,1 5 0,-5 0 8,9 4-8,-4 0 0,-5-4 0,5 0 0,-1 0 0,-4-5 8,-4 9-8,0-8 0,4 0 8,0 4-8,0 0 0,0 0 8,0-1-8,0 5 0,5-4 0,-5 0 0,0 0 0,0 0 8,0 0-8,5-5 0,0 5 0,-5 0 0,0 0 0,4 0 0,1-4 0,-5-1 0,5 1 0,-5 4 0,5 0 0,-10 0 0,10 0 8,-10 0-8,6-5 0,-1 5 0,0 4 0,-5-4 0,1 4 0,4-4 0,-5 4 0,1 0 8,4-9-8,0 5 0,-4 0 0,4 4 0,-5-4 0,6 4 0,-1-4 0,0-1 0,-5 1 0,1-4 0,4 4 0,0 4 0,0-4 0,0 0 0,0 0 0,1-1 0,-1-3 0,0 4 0,-5 0 0,5-4 0,-4 0 0,4-1 0,-4 5 0,4-8 0,-5 8 0,5 0 0,0-5 0,1 5 0,-1-4 0,4 0 8,-8 4-8,9 0 0,-1-9 0,-4 9 0,5-4 8,-5 4-8,0 0 0,5-4 0,0 4 0,-5-1 0,0-3 0,4 4 0,-4 4 0,1-4 0,-6 0 0,5 0 0,5 3 9,-5-3-9,0 0 0,-4 4 0,4-4 0,0 4-8,0-4 8,-4 0 0,8-1 8,-4 1-8,0 0 0,5 4 0,-5-4 0,-4 0 0,8 0 0,-4-1 0,1 1 0,-1 0 0,0 0 0,0 4 0,-5 0 0,6 0 0,-1 0 0,0 0 0,-5-1 0,5-3 0,-4 0 0,4-4 8,-4 8-8,4-4 0,0 4 0,0-4 0,-4 3 0,4-3 0,-5 0 0,5 0 0,0 0 0,1 0 0,-6 4 0,1-4 0,4 3 0,0-3 0,-9 12 0,4-12 0,5 0 0,-4 0 0,0 4 0,-1-4 0,5 4 0,-4-5 0,-5 13 0,9-8 0,-9 8 0,9-8 0,0 0 0,0 0 0,-9 8 0,9-8 0,0 0 0,1 0 0,-1 0 0,0 0 0,-5-1 0,5 5 0,-4-4 0,4 0 0,0 0 0,-4 0 0,-1 0 0,5 0 0,0 4 0,1 0 0,-6-4 0,5 4 0,5-5 0,-10 5 0,6-4 0,-6 4 0,10-4 0,-5 4 0,0-4 0,0 4 0,0-4 0,0 4 0,0-4 0,1 0 8,-6 0-8,5 0 0,0-1 0,0 1 0,5 4 0,-5-4 0,0 0 0,0 4 8,-4 0-8,-1-8 0,10 8 0,-5-4 0,0 4 0,0-4 0,-4 4 0,4-1 0,0 1 0,0-4 0,-9 8 0,9-4 0,1-4 0,-6 0 0,5 4 0,0-4 0,-9 8 0,9-4 8,0 0-8,5 0 0,-9-4 0,4 4 0,-5-4 0,5 4 8,-9 4-8,10-9 0,-1 1 0,0 4 0,-9 4 0,9 0 0,-9 0 0,14-4 8,-5-4-8,0 4 0,-9 4 0,9-4 0,-5 0 0,6-4 0,-10 8 0,13 0 0,-4-8 0,0 4 0,1 4 0,-1 0 0,0-8 0,4 4 0,-8-4 0,9 8 0,-5-4 0,0-1 0,0 5 0,0-4 0,0 0 0,0 0 0,-4 0 0,8 4 8,-3-4-8,-1 4 0,-5-4 0,5 0 0,0 4 0,1 0 0,3 0 0,-13 0 0,0 0 0,9 0 0,5-4 0,-5 4 0,-9 0 0,14 0 0,-5 0 0,0 0 0,-9 0 0,14 4 0,-1 4 0,1-8 0,0-4 0,-5 0 0,-9 4 0,18 4 0,0 0 0,-4 0 0,-5-4 0,0 4 0,5 4 0,-5-8 0,4 0 0,-13 0 0,-4 4 0,4-4 0,9 0 0,0 5 0,-14 3 0,10-4 0,13 0 0,-9 4 0,0-8 0,1 4 0,-10-4 0,13 4 0,1 4 0,-5-4 0,-9-4 0,9 4 0,5-4 0,-5 4 0,0 0 0,-9-4 0,0 0 0,14 8 0,-5-4 0,-9-4 0,0 0 0,9 12 0,4-3 0,-3-5 0,-10-4 0,13 4 0,-4 0 0,5 0 0,-5 0 0,-9-4 0,0 0 0,14 4 0,4 0 0,-9 4 0,-9-8 0,0 0 0,14 4 0,-5 0 0,-9-4 0,0 0 8,0 0-8,9 12 0,5-4 0,-10-4 0,-4-4 0,0 0 0,14 8 0,-1-4 0,-8 1 0,9-1 0,-10 0 0,10-4 0,4 0 0,-9 4 0,-9-4 0,9 8 0,5-8 0,-5 0 0,-9 0 0,0 0 0,5 8 0,4-4 0,4 0 0,-13-4 0,0 0 0,0 0 0,10 8 0,-1 0 0,-9-8 0,0 0 0,4 8 0,5 0 0,5 0 0,-5-4 0,-9-4 0,9 9 0,9-9 0,-4 8 0,-14-8 0,5 4 0,8 4 0,-4-4 0,0 0 0,-9-4 0,0 0 0,10 8 0,-1-4 0,0 0 0,-9-4 0,0 0 0,4 8 0,1-4 0,-5-4 0,0 0 0,0 0 0,4 12 0,10-4 0,-9 1 0,-5-9 0,4 8 0,10 0 0,-14-8 0,0 0 0,0 0 0,9 8 14,-4 0-2,4 0 0,-5 0 0,-4 0-12,0 0-16,9 0 3,-9-4 1,-4 5 12,4-9 0,4 4 0,1 4 0,-1 0 0,5 0 0,-4 4 0,4-4 0,0-4 0,-9-4 0,0 8 0,5 0 0,4-4 0,0 4 0,-9-8 0,0 9 0,0-1 0,5 4 0,-1 0 0,-4-4 0,-4 0 0,4 0 0,9-4 0,-5 8 0,-4-3 0,0-1 0,5 4 0,-1-4 0,1 0 0,-1 0 0,1 0 0,0 0 0,4 0 0,0-4 0,-9-4 0,0 0 0,4 12 0,1 1 0,-1-5 0,-4 0 0,-4 0 0,4-8 0,4 8 0,-4-8 0,0 8 0,0-8 0,0 0 0,0 0 0,5 12 0,0 4 0,-1-3 0,-4-13 0,9 8 0,-9-8 0,0 0 0,9 12 0,0-4 0,-9-8 0,0 0 0,5 16 0,-5-16 0,4 12 0,-4-12 0,0 0 0,0 0 8,0 0-8,5 16 0,-5-16 0,0 0 0,0 13 0,9-1 0,-4 0 0,-5-12 0,4 12 0,-4-12 0,0 0 0,9 12 0,-9-12 0,0 0 8,9 12-8,-4 0 0,0-4 0,-5-8 0,0 0 0,0 0 0,4 13 0,5-5 0,-9-8 0,0 12 8,0-12-8,9 12 0,-9-12 0,0 0 8,5 12-8,-5-4 0,9 0 0,-9-8 0,5 8 0,-5-8 0,9 9 0,0-1 0,-9-8 0,0 0 0,4 12 0,-4-12 8,5 8-8,-5-8 0,4 12 0,-4-12 0,0 8 0,0-8 0,5 12 0,-5 0 0,0-4 0,5 1 0,-1-1 0,-4-8 0,0 0 0,5 8 0,4 4 0,0-8 0,-5 4 0,-4-8 0,0 0 0,5 8 8,-1 0-8,-4-8 0,0 0 0,0 0 0,0 0 0,5 12 0,0-4 0,-10 1 0,5-9 0,5 8 0,-1 0 0,-4-8 0,0 0 0,5 12 0,4-4 0,-5-4 0,-4-4 0,0 0 0,9 12 0,1-4 0,-6 0 0,-4-8 0,5 8 0,-1 1 0,-4-9 0,0 0 0,0 0 0,0 8 0,5 0 0,4 4 0,0-4 0,-9-8 0,0 0 0,5 12 0,-1 0 0,-4-12 0,0 0 0,0 0 0,9 12 0,5 1 0,-5-5 0,-9-8 0,5 8 0,4-4 0,-9-4 0,0 0 0,0 0 0,0 0 0,4 12 0,-4-12 0,0 0 0,-9 8 8,9-8-8,9 12 0,-9-12 0,0 0 0,0 0 0,5 12 0,-1-4 0,10 0 0,-9 5 0,-5-13 0,9 8 0,4-4 0,-4 4 0,-9-8 0,0 0 0,0 0 0,5 8 0,-1 4 0,-4-12 0,-4 8 0,-1 4 0,10 0 0,-5-12 0,0 0 0,0 0 0,4 9 0,1 3 0,0-8 0,-5-4 0,0 0 0,4 12 0,10-4 0,-10 0 0,-4-8 0,0 0 0,19 8 0,-10-4 0,-9-4 0,0 0 0,0 0 0,4 12 0,-4-12 0,0 0 0,-4 8 0,4-8 0,0 0 0,9 9 0,-14-1 0,5-8 0,9 8 0,-4 0 0,-5-8 0,9 8 0,-4 4 0,-5-12 0,13 8 0,-4-4 0,-9 4 0,0-8 0,9 8 0,-9-8 0,5 8 0,-5-8 0,0 0 0,0 13 0,0-13 0,5 8 0,-10 0 0,5-8 0,9 12 0,-4-4 0,-5-8 0,0 0 0,0 0 0,9 12 0,0-4 0,-9-8 0,0 12 0,0-12 0,9 8 8,0 1-8,-9-9 0,0 0 0,5 12 0,-1-4 0,-4-8 0,0 12 0,-4-4 0,4 0 0,4 0 0,-4-8 0,0 8 0,0-8 0,5 8 0,-5-8 0,0 0 0,0 13 0,0-1 0,0 0 0,9-4 0,-9-8 0,0 0 0,0 12 0,9-4 0,-5 0 0,-4-8 0,0 0 0,0 0 0,0 12 0,5 5 0,-5-9 0,0-8 0,0 0 0,0 0 0,5 12 0,-5 0 0,4-4 10,-4-8-10,0 0 8,0 0-8,0 0 0,0 12 0,0-12-11,9 8 11,0 0 0,-9-8 0,0 13 0,0-13 0,5 8 0,-1 0 0,1 0 0,-5-8 0,5 8 0,-5-8 0,0 12 0,0-12 0,4 8 0,1 0 0,-5-8 0,0 0 0,4 12 0,1 1 0,4-5 0,-9-8 0,4 8 0,1 0 0,4 0 0,-9-8 0,0 8 0,0-8 0,5 8 0,4-4 0,-5 4 0,1 0 0,-1 0 0,1 1 0,-1-1 0,-4-8 8,10 8-8,-6 4 0,1-4 0,-5-8 0,9 8-8,-9-8 8,4 8 0,1 0 0,-1 4 0,-4-12 0,5 8 0,4 1 0,-4 3 0,-1-4 0,-4-8 0,5 8 0,-1-4 0,1 4 0,-1 0 0,1 4 0,0-4 0,-5-4 0,9 4 0,-5 1 0,1-1 0,-5-8 0,4 12 0,1 0 0,-1-4 0,6 0 0,-10-8 0,4 12 0,1-4 0,-1 5 0,1-1 0,4 0 0,-5-4 0,1 4 0,4 0 0,-4-4 0,-1 0 0,5 0 0,0 1 0,-4 3 0,-1-4 0,6 0 0,-6 4 0,1 0 0,-5 0 0,4 0 0,1-3 0,8-1 0,-8 0 0,0 0 0,4 0 0,-5 4 0,1-4 0,4 4 0,0 0 0,-4-3 0,-1-1 0,10 0 0,-10 4 0,5 0 0,-4-4 0,4 0 0,-4 0 0,4 0 0,4 0 0,-8 5 0,9-5 0,-10 0 0,5 4 0,-4-4 0,4 4 0,0-4 0,0 4 0,-4-3 0,-1 3 0,5-4 0,-4 0 0,4 0 0,-9-8 0,5 8 0,4 4 0,0-4 0,0 0 0,-9-8 0,9 12 0,0-3 0,0-1 0,-9-8 0,5 12 0,-1-4 0,5 0 0,-4 0 0,-1 4 0,-4-12 0,10 8 0,-10-8 0,4 12 0,1-3 0,-1-1 0,-4-8 0,5 8 0,4 0 0,-9-8 0,0 8 0,0-8 0,4 8 0,1 0 0,4 0 0,-4 0 0,-1 4 0,-4-12 0,0 0 0,9 9 0,-9-9 0,9 12 0,-4 0 0,4-4 0,-9-8 0,5 12 0,-5-12 0,9 8 0,0 4 0,-9-12 0,0 8 0,4 0 0,1 1 0,0-1 0,-5-8 0,4 8 0,5 0 0,-4 0 0,4-4 0,-5 4 0,-4-8 0,5 8 0,-5-8 0,4 8 0,6 0 0,-6 0 0,5 5 0,-4-5 0,-5-8 0,4 12 0,1-4 0,-1 4 0,1-4 0,-5-8 0,0 0 0,5 8 0,-1 0 0,-4-8 0,0 0 0,5 8 0,-1 5 0,1-5 0,-5-8 0,0 0 0,0 0 0,9 4 0,-5 8 0,1-4 0,-5-8 0,0 0 0,5 8 0,-1-4 0,1 4 0,-5-8 0,9 8 0,-5-4 0,-4-4 0,9 8 0,-4-4 0,0 5 8,-5-9-8,4 4 0,-4-4 0,0 0 0,5 8 0,-1 0 0,1 0 0,-5-8 0,0 0 0,9 8 0,-5-4 0,-4-4 0,0 0 0,10 4 0,-6 4 0,5-4 0,0 0 0,0 0 0,-9-4 0,5 4 0,4 0 0,-4 0 0,-5-4 0,9 9 0,-5-5 0,-4-4 0,0 0 0,9 8 0,-9-8 0,5 8 0,-5-8 0,9 4 0,-9-4 0,5 8 0,-5-8 0,9 4 0,-9-4 0,9 8 0,0-4 0,0 0 0,-9-4 0,5 8 0,-5-8 0,9 4 0,-9-4 0,4 8 0,5-4 0,-9-4 0,9 9 0,-4-5 0,-5-4 0,0 0 0,0 0 0,9 8 0,-9-8 0,5 4 0,4 4 0,-9-8 0,0 0 0,9 4 0,-5 4 0,-4-8 0,0 0 0,0 0 0,9 8 0,-9-8 0,0 0 0,0 0 0,0 0 0,10 12 0,-1-4 0,-9-8 0,0 0 0,0 0 0,4 8 0,-4-8 0,0 0 0,0 0 0,5 9 0,-5-9 0,9 12 0,-9-12 0,0 0 0,9 8 0,-9-8 0,0 0 0,0 0 0,14 8 8,-5 0-8,-9-8 0,0 0 0,0 0 8,0 0-8,13 8 0,-13-8 0,0 0 0,0 0 0,0 0 0,14 8 0,-14-8 0,0 0 0,9 8 0,-9-8 0,0 0 8,14 8-8,-14-8 0,0 0 0,14 4 8,-1 4-8,-13-8 0,0 0 0,0 0 0,0 0 0,0 0 0,0 0 0,9 9 0,-9-9 0,9 8 0,-9-8 0,0 0 0,0 0 0,9 12 0,-9-12 0,0 0 0,0 0 0,0 0 0,10 8 0,-10-8 8,9 8-8,-9-8 0,0 0 0,9 12 0,0-4 0,-9-8 0,0 0 0,0 0 0,0 0 0,9 8 0,-9-8 0,0 0 8,9 8-8,-9-8 0,9 8 0,-9-8 0,0 0 0,0 0 0,5 9 0,-1-5 0,-4-4 0,0 0 0,9 8 0,-9-8 0,5 4 0,-5-4 0,0 0 0,9 8 0,-4 0 0,-5-8 0,9 12 0,-9-12 0,0 0 0,0 0 0,9 4 0,-5 4 0,-4-8 0,0 0 0,0 0 0,5 4 0,0 4 0,-5-8 0,0 0 0,0 0 0,9 8 0,-5-3 0,1-1 0,-1 0 0,-4-4 0,0 0 0,0 0 0,0 0 0,9 8 0,-4 0 0,-5-8 0,0 0 0,0 0 0,9 4 0,0 4 0,-9-8 0,0 0 0,0 0 0,5 8 0,-1-4 0,-4-4 0,0 0 0,5 8 0,-5-8 0,0 0 0,0 0 0,4 4 0,1 0 0,4 4 0,-9-8 0,0 0 0,0 0 8,5 4-8,-5-4 0,9 4 0,-9-4 0,9 4 0,-5 5 0,-4-9 0,0 0 0,0 0 0,5 0 0,4 4 0,0 0 0,5-4 0,-10 4 0,-4-4 0,0 0 0,5 4 0,4 0 8,-9-4-8,0 0 0,0 0 0,5 4 0,4 0 0,-5 0 8,-4-4-8,0 0 0,0 0 0,9 8 0,0-4 0,-9-4 8,5 4-8,4-4 0,-4 0 0,4 0 0,-9 0 0,9 4 8,-5-4-8,-4 0 0,0 0 0,9 0 0,-4 0 0,-5 0 0,0 0 0,9 0 8,-4 0-8,4 4 0,-9-4 0,4 0 0,5 0 0,1 0 8,-6-4-8,5 4 0,-9 0 0,5 0 0,4 0 0,-5-4 0,-4 4 0,5-4 0,9 4 0,-1-4 8,-4 0-8,1 0 0,-10 4 0,9 0 0,0 0 0,-9 0 0,9-4 0,-9 4 0,0 0 0,9-4 0,5 0 0,-5 4 0,-9 0 0,0 0 0,9-4 0,-9 4 0,9-4 0,-9 4 0,0 0 0,0 0 0,0 0-9,9-8 0,-4 4 0,-5 4 0,0 0-96,0 0-19,0 0-4,0 0-764,0 0-152</inkml:trace>
        </inkml:traceGroup>
      </inkml:traceGroup>
    </inkml:traceGroup>
  </inkml:traceGroup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4016" units="cm"/>
          <inkml:channel name="Y" type="integer" max="1824" units="cm"/>
        </inkml:traceFormat>
        <inkml:channelProperties>
          <inkml:channelProperty channel="X" name="resolution" value="154.46153" units="1/cm"/>
          <inkml:channelProperty channel="Y" name="resolution" value="105.43353" units="1/cm"/>
        </inkml:channelProperties>
      </inkml:inkSource>
      <inkml:timestamp xml:id="ts0" timeString="2021-06-22T05:11:07.976"/>
    </inkml:context>
    <inkml:brush xml:id="br0">
      <inkml:brushProperty name="width" value="0.03528" units="cm"/>
      <inkml:brushProperty name="height" value="0.03528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2DCDD236-60D9-4F68-9B3D-26CEB99B47F4}" emma:medium="tactile" emma:mode="ink">
          <msink:context xmlns:msink="http://schemas.microsoft.com/ink/2010/main" type="writingRegion" rotatedBoundingBox="18259,6501 18274,6501 18274,6516 18259,6516"/>
        </emma:interpretation>
      </emma:emma>
    </inkml:annotationXML>
    <inkml:traceGroup>
      <inkml:annotationXML>
        <emma:emma xmlns:emma="http://www.w3.org/2003/04/emma" version="1.0">
          <emma:interpretation id="{6EE0744E-791E-48E6-891B-28625F152C58}" emma:medium="tactile" emma:mode="ink">
            <msink:context xmlns:msink="http://schemas.microsoft.com/ink/2010/main" type="paragraph" rotatedBoundingBox="18259,6501 18274,6501 18274,6516 18259,651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14BF673-09D9-4600-A499-8CA8AAB70279}" emma:medium="tactile" emma:mode="ink">
              <msink:context xmlns:msink="http://schemas.microsoft.com/ink/2010/main" type="line" rotatedBoundingBox="18259,6501 18274,6501 18274,6516 18259,6516"/>
            </emma:interpretation>
          </emma:emma>
        </inkml:annotationXML>
        <inkml:traceGroup>
          <inkml:annotationXML>
            <emma:emma xmlns:emma="http://www.w3.org/2003/04/emma" version="1.0">
              <emma:interpretation id="{1871D96A-4F88-4B65-800B-AC4464B5DC62}" emma:medium="tactile" emma:mode="ink">
                <msink:context xmlns:msink="http://schemas.microsoft.com/ink/2010/main" type="inkWord" rotatedBoundingBox="18259,6501 18274,6501 18274,6516 18259,6516"/>
              </emma:interpretation>
              <emma:one-of disjunction-type="recognition" id="oneOf0">
                <emma:interpretation id="interp0" emma:lang="en-AU" emma:confidence="0">
                  <emma:literal>.</emma:literal>
                </emma:interpretation>
                <emma:interpretation id="interp1" emma:lang="en-AU" emma:confidence="0">
                  <emma:literal>`</emma:literal>
                </emma:interpretation>
                <emma:interpretation id="interp2" emma:lang="en-AU" emma:confidence="0">
                  <emma:literal>'</emma:literal>
                </emma:interpretation>
                <emma:interpretation id="interp3" emma:lang="en-AU" emma:confidence="0">
                  <emma:literal>l</emma:literal>
                </emma:interpretation>
                <emma:interpretation id="interp4" emma:lang="en-AU" emma:confidence="0">
                  <emma:literal>,</emma:literal>
                </emma:interpretation>
              </emma:one-of>
            </emma:emma>
          </inkml:annotationXML>
          <inkml:trace contextRef="#ctx0" brushRef="#br0">0 0</inkml:trace>
        </inkml:traceGroup>
      </inkml:traceGroup>
    </inkml:traceGroup>
  </inkml:traceGroup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6-22T05:14:14.185"/>
    </inkml:context>
    <inkml:brush xml:id="br0">
      <inkml:brushProperty name="width" value="0.09333" units="cm"/>
      <inkml:brushProperty name="height" value="0.09333" units="cm"/>
      <inkml:brushProperty name="fitToCurve" value="1"/>
    </inkml:brush>
  </inkml:definitions>
  <inkml:traceGroup>
    <inkml:annotationXML>
      <emma:emma xmlns:emma="http://www.w3.org/2003/04/emma" version="1.0">
        <emma:interpretation id="{F1782CEA-77A4-439B-B40D-7008A54EC386}" emma:medium="tactile" emma:mode="ink">
          <msink:context xmlns:msink="http://schemas.microsoft.com/ink/2010/main" type="writingRegion" rotatedBoundingBox="20694,10948 21340,10948 21340,11648 20694,11648"/>
        </emma:interpretation>
      </emma:emma>
    </inkml:annotationXML>
    <inkml:traceGroup>
      <inkml:annotationXML>
        <emma:emma xmlns:emma="http://www.w3.org/2003/04/emma" version="1.0">
          <emma:interpretation id="{1AAC698C-8860-4505-B8C5-BD79253D3403}" emma:medium="tactile" emma:mode="ink">
            <msink:context xmlns:msink="http://schemas.microsoft.com/ink/2010/main" type="paragraph" rotatedBoundingBox="20694,10948 21340,10948 21340,11648 20694,1164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384E866-DFED-4EAC-96F2-3C5377BEE8CE}" emma:medium="tactile" emma:mode="ink">
              <msink:context xmlns:msink="http://schemas.microsoft.com/ink/2010/main" type="line" rotatedBoundingBox="20694,10948 21340,10948 21340,11648 20694,11648"/>
            </emma:interpretation>
          </emma:emma>
        </inkml:annotationXML>
        <inkml:traceGroup>
          <inkml:annotationXML>
            <emma:emma xmlns:emma="http://www.w3.org/2003/04/emma" version="1.0">
              <emma:interpretation id="{2BD021FD-D093-4450-9B97-34FAF070762F}" emma:medium="tactile" emma:mode="ink">
                <msink:context xmlns:msink="http://schemas.microsoft.com/ink/2010/main" type="inkWord" rotatedBoundingBox="20694,10948 21340,10948 21340,11648 20694,11648"/>
              </emma:interpretation>
              <emma:one-of disjunction-type="recognition" id="oneOf0">
                <emma:interpretation id="interp0" emma:lang="en-AU" emma:confidence="0">
                  <emma:literal>In</emma:literal>
                </emma:interpretation>
                <emma:interpretation id="interp1" emma:lang="en-AU" emma:confidence="0">
                  <emma:literal>Is</emma:literal>
                </emma:interpretation>
                <emma:interpretation id="interp2" emma:lang="en-AU" emma:confidence="0">
                  <emma:literal>I's</emma:literal>
                </emma:interpretation>
                <emma:interpretation id="interp3" emma:lang="en-AU" emma:confidence="0">
                  <emma:literal>I's.</emma:literal>
                </emma:interpretation>
                <emma:interpretation id="interp4" emma:lang="en-AU" emma:confidence="0">
                  <emma:literal>I.</emma:literal>
                </emma:interpretation>
              </emma:one-of>
            </emma:emma>
          </inkml:annotationXML>
          <inkml:trace contextRef="#ctx0" brushRef="#br0">0 185 979,'0'0'43,"0"0"9,0 0-41,0 0-11,0 0 0,0 0 0,0 0 157,0 0 30,0 0 5,0 0 2,9-4-82,0 0-16,0 0-3,5-4-1,-5 3-27,5 1-5,-1-4-2,1 4 0,-1 0-25,6-4-5,-6 0 0,6 4-1,-1-4-19,5 0-8,-1 0 8,6-4-8,-1 3 0,-4-3 0,-1 4 0,-3-4 0,-1 4-44,0-4-7,-4 4-1,-5 0-604,5 0-121</inkml:trace>
          <inkml:trace contextRef="#ctx0" brushRef="#br0" timeOffset="207.48">164 120 864,'0'0'38,"0"0"8,0 0-37,0 0-9,0 0 0,0 0 0,0 0 216,0 0 40,0 0 9,9 12 2,-9-12-151,4 8-31,5-4-5,-4 4-2,4-4-45,0 5-9,-4-1-1,4-4-1,0 0-22,0 4 0,-9-8 0,14 4-8,-1-4-56,-3 4-10,-1-4-2</inkml:trace>
          <inkml:trace contextRef="#ctx0" brushRef="#br0" timeOffset="366.94">378 80 1558,'0'0'69,"0"0"15,0 0-68,0 0-16,0 0 0,0 8 0,0 4 67,4-4 9,1 0 3,-1 4 0,1-4-30,4 4-5,-4-4-2,4 5 0,0-1-42,0-4 0,0 4 0,0-4 0,5 0-144,-5 0-32</inkml:trace>
          <inkml:trace contextRef="#ctx0" brushRef="#br0" timeOffset="592.93">159 363 1785,'0'0'159,"0"0"-127,0 0-32,0 0 0,0 0 42,9 4 2,5-4 1,4 0 0,-4 0 32,4-4 7,0 0 0,0 0 1,1 0-46,3 0-10,1 0-1,-5-5-1,5 5-27,-5-4 0,1 0 0,-1 4 0,-5 0-208,1 0-35</inkml:trace>
          <inkml:trace contextRef="#ctx0" brushRef="#br0" timeOffset="877.03">364 424 1324,'5'0'118,"-5"-5"-94,4 5-24,1 0 0,4 5 113,0-5 19,0 0 3,0 0 1,0 4-36,0-4-6,0 4-2,5-4 0,-5 0-32,0 4-8,0 8 0,-4-4-1,-1 4-35,1-4-6,-5 4-2,0 4 0,-5-3 8,1 3 0,-5 0 1,0 4 0,4-4-50,-8 1-11,3-1-1,6 0-1,-10-4 30,10 0 7,-1 0 1,5-4 0,0 1 8,0-9 0,0 4 0,0-4 0,9 4 23,0 0 0,5-4 0,0 0 0,-1 0 1,10-4 0,-5-4 0,0 4 0,1-5-15,3-3-9,1 0 12,0 0-726,4-4-145</inkml:trace>
        </inkml:traceGroup>
      </inkml:traceGroup>
    </inkml:traceGroup>
  </inkml:traceGroup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6-22T05:14:17.922"/>
    </inkml:context>
    <inkml:brush xml:id="br0">
      <inkml:brushProperty name="width" value="0.09333" units="cm"/>
      <inkml:brushProperty name="height" value="0.09333" units="cm"/>
      <inkml:brushProperty name="fitToCurve" value="1"/>
    </inkml:brush>
  </inkml:definitions>
  <inkml:traceGroup>
    <inkml:annotationXML>
      <emma:emma xmlns:emma="http://www.w3.org/2003/04/emma" version="1.0">
        <emma:interpretation id="{A15AAC5A-FA09-4752-BA92-5C46D5CAD2EA}" emma:medium="tactile" emma:mode="ink">
          <msink:context xmlns:msink="http://schemas.microsoft.com/ink/2010/main" type="writingRegion" rotatedBoundingBox="28877,10992 28991,11818 28409,11899 28294,11072"/>
        </emma:interpretation>
      </emma:emma>
    </inkml:annotationXML>
    <inkml:traceGroup>
      <inkml:annotationXML>
        <emma:emma xmlns:emma="http://www.w3.org/2003/04/emma" version="1.0">
          <emma:interpretation id="{3D487E33-8E2B-4FB7-8ABF-202289FB815D}" emma:medium="tactile" emma:mode="ink">
            <msink:context xmlns:msink="http://schemas.microsoft.com/ink/2010/main" type="paragraph" rotatedBoundingBox="28877,10992 28991,11818 28409,11899 28294,1107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934526B-342E-4F03-B2E5-D38A0C44E748}" emma:medium="tactile" emma:mode="ink">
              <msink:context xmlns:msink="http://schemas.microsoft.com/ink/2010/main" type="line" rotatedBoundingBox="28877,10992 28991,11818 28409,11899 28294,11072"/>
            </emma:interpretation>
          </emma:emma>
        </inkml:annotationXML>
        <inkml:traceGroup>
          <inkml:annotationXML>
            <emma:emma xmlns:emma="http://www.w3.org/2003/04/emma" version="1.0">
              <emma:interpretation id="{1854045D-ED60-43C9-8193-6C37DE283D25}" emma:medium="tactile" emma:mode="ink">
                <msink:context xmlns:msink="http://schemas.microsoft.com/ink/2010/main" type="inkWord" rotatedBoundingBox="28877,10992 28991,11818 28409,11899 28294,11072"/>
              </emma:interpretation>
              <emma:one-of disjunction-type="recognition" id="oneOf0">
                <emma:interpretation id="interp0" emma:lang="en-AU" emma:confidence="0">
                  <emma:literal>In</emma:literal>
                </emma:interpretation>
                <emma:interpretation id="interp1" emma:lang="en-AU" emma:confidence="0">
                  <emma:literal>in</emma:literal>
                </emma:interpretation>
                <emma:interpretation id="interp2" emma:lang="en-AU" emma:confidence="0">
                  <emma:literal>Inn</emma:literal>
                </emma:interpretation>
                <emma:interpretation id="interp3" emma:lang="en-AU" emma:confidence="0">
                  <emma:literal>Ern</emma:literal>
                </emma:interpretation>
                <emma:interpretation id="interp4" emma:lang="en-AU" emma:confidence="0">
                  <emma:literal>inn</emma:literal>
                </emma:interpretation>
              </emma:one-of>
            </emma:emma>
          </inkml:annotationXML>
          <inkml:trace contextRef="#ctx0" brushRef="#br0">3806 16 864,'0'0'76,"0"0"-60,0 0-16,0 0 0,0 0 110,0 0 19,0 0 4,0 0 1,0 0-38,0 0-7,9-4-1,0 4-1,-4-4-23,4 4-5,0 0-1,0 0 0,0 0-18,1 0-4,-10 0-1,9 0 0,-9 0-15,9 0-4,-9 0 0,0 0 0,0 0-16,0 0 0,9 8 8,-9-8-8,0 13 0,0-13 0,-5 12-13,1-4 5,-1 4-24,1 0-4,-1-3 0,1 3-1,-1-4-11,0 0-1,5-8-1,0 0 0,-4 8 14,4-8 4,0 0 0,0 0 0,0 0 16,0 0 3,0 0 1,0 0 0,4 8 12,-4-8 0,5 5 12,4 3-12,0-4 10,0 0-10,0-4 8,0 4-8,5-4 0,-5 4 8,5 0-8,-14-4 0,9 0 9,-9 0-9,0 0 10,9 8-10,-9-8 24,5 8-2,-5-8 0,0 0 0,0 9 9,-5-1 1,5 0 1,-4 0 0,-6-4-33,6 0 0,-5 0 0,4 4-12,-4-4-34,0 1-6,0 3-2</inkml:trace>
          <inkml:trace contextRef="#ctx0" brushRef="#br0" timeOffset="204.34">4029 61 1152,'0'0'51,"0"0"10,0 0-49,9-4-12,1-4 0,8 4 0,4 0 146,1 4 26,-5-4 6,1 0 1,-10 0-79,4 4-16,1-4-4,0 4 0,-10-5-44,5 5-10,-9 0-2,10 0 0,-1-4-24,-5 0-12,-4 4 0,9 0 1,-4-4-165,-5 4-34</inkml:trace>
          <inkml:trace contextRef="#ctx0" brushRef="#br0" timeOffset="366.04">4230-20 1357,'0'0'60,"0"0"12,0 0-57,0 0-15,-5 8 0,1 4 0,4 0 72,-5 1 12,5-1 3,5 0 0,-5 4-43,0 1-8,0-5-1,9 4-1,-5 0-34,1 1 0,-1-5 0,5 4 0,-4-8-36,0 5-15,-1-5-2</inkml:trace>
          <inkml:trace contextRef="#ctx0" brushRef="#br0" timeOffset="533.93">4375-18 1152,'0'0'102,"0"0"-82,0 0-20,0 0 0,-4 8 108,4 4 16,-5 0 4,5 0 1,-4 4-64,4-3-13,0 3-2,0 4-1,4-8-36,-4 4-13,0 0 9,0 1-9,5-1-36,-5 0-12,0-4-2</inkml:trace>
          <inkml:trace contextRef="#ctx0" brushRef="#br0" timeOffset="790.75">3852 492 1897,'0'0'41,"0"0"9,0 0 2,0 0 2,0 0-43,9 0-11,0-4 0,0-1 0,9 1 87,-4 4 15,4-8 3,-4 4 1,9-4-38,-5 4-8,0-4-2,5 0 0,4 4-40,0-4-8,1 0-2,4 0 0,-5 0-40,0 3-8,-4-3-1,0 0-679,-5 0-136</inkml:trace>
          <inkml:trace contextRef="#ctx0" brushRef="#br0" timeOffset="1203.3">4075 536 576,'0'0'51,"0"0"-41,0 0-10,13 4 0,6-4 231,-6 0 44,1 0 9,-5 4 1,5 0-164,-5 0-33,-9-4-6,4 12-2,1-3-34,4 3-7,-13 4-2,4 0 0,0 0-26,-10 4-11,-12-3 8,3 3-8,6-4 0,4-4-14,-5 4 2,9-3 0,-4-1-7,5-4-1,-1 0 0,5-8 0,0 0 20,0 0 16,0 0-4,9 8 0,14-4 40,-5 0 8,1-4 2,-1 0 0,0 4-16,0-4-3,0 0-1,1 0 0,3-4-22,1 0-5,4-4-1,10 0 0,-5 0-30,4-4-7,1-1-1</inkml:trace>
        </inkml:traceGroup>
      </inkml:traceGroup>
    </inkml:traceGroup>
  </inkml:traceGroup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7940" units="cm"/>
          <inkml:channel name="Y" type="integer" max="1014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608.13562" units="1/cm"/>
          <inkml:channelProperty channel="Y" name="resolution" value="610.843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7-18T07:13:43.744"/>
    </inkml:context>
    <inkml:brush xml:id="br0">
      <inkml:brushProperty name="width" value="0.21167" units="cm"/>
      <inkml:brushProperty name="height" value="0.21167" units="cm"/>
      <inkml:brushProperty name="color" value="#ED1C24"/>
      <inkml:brushProperty name="fitToCurve" value="1"/>
    </inkml:brush>
  </inkml:definitions>
  <inkml:trace contextRef="#ctx0" brushRef="#br0">116 138 88 0,'-11'11'0'0,"-9"6"21"15,11-11 0-15,4-9-2 16,5 3 1-16,0 0-22 16,0 0 0-16,0 0 14 0,0 0 0 15,0-6-12-15,0 6 0 16,-3-5-2-16,3 5 1 16,-9-3 8-16,4 3 0 15,-1 0 8-15,0 0 0 16,1 3-17-16,-1-1 1 15,3 1 6-15,3-3 0 16,-3 6-7-16,3-6 0 16,0 0 0-16,0 0 0 15,0 0-2-15,6 0 1 16,0 0 36-16,2 0 0 16,1-3-34-16,2 0 1 15,3 3-1-15,0-3 0 16,3 3 2-16,0 0 1 15,3 0-2-15,3 3 1 16,5 6 4-16,-3-1 1 16,1 6 28-16,-3 3 0 0,-4 3-6 15,-2 0 0-15,-2-1-30 16,2 4 0-16,1-1-4 16,-4 1 0-16,0-3 38 15,0-1 0-15,0 4-82 16,0-3 0-16,3-4 98 15,0 1 0-15,0 3-49 16,-3-3 1-16,-2 0-1 16,-1 0 1-16,-2 0 0 15,2 2 0-15,-3 1-1 16,4-3 0-16,-4-3-37 0,1-3 0 16,-1 1 56-16,1-4 0 15,-4-2-12-15,1-1 0 16,0-2-38-16,-1 3 0 15,-2 0 32-15,3-1 1 16,-3 4 42-16,2-1 1 16,1 3-54-16,0 1 0 15,-1 2 14-15,1 0 1 16,3 3-27-16,-1-3 0 16,-2 3 39-16,2-3 0 15,-2-3-14-15,2 0 1 16,-2-2-2-16,2-1 1 15,-2 1-2-15,0-4 1 16,-1-2-2-16,1 0 1 16,-3 0-1-16,-3-3 1 15,6 3-1-15,-6-3 1 0,0 0 0 16,0 0 0-16,2-6-1 16,1 0 0-16,-3-2 0 15,0-3 0-15,-3-3 0 16,1-1 0-16,-4-1-1 15,0-1 1-15,-2-3-1 16,-4 0 0-16,-5-2 1 16,1-1 0-16,-7 3 0 0,3 1 0 15,-3-1-3-15,4 3 0 16,-4 0 2-16,3 0 1 16,-3 3 1-16,4 0 1 15,-4 0-1-15,-3 0 0 16,1 3-1-16,-1-4 0 15,4 1-4-15,-4-3 1 16,0-2 6-16,0-1 1 16,1 3-3-16,2 0 0 15,1 3-2-15,2 0 0 16,3 0 1-16,0 0 0 16,3-3 0-16,-1-3 0 15,1 1 0-15,3 2 0 16,0 3-20-16,-1 2 1 15,4 1 22-15,-1 0 1 16,4 2-5-16,-1-2 1 16,0-3-2-16,1 0 1 15,2 3 0-15,0-1 0 16,-3 1-14-16,4 3 0 0,-4 5 41 16,3-3 0-16,0 3-31 15,3 3 0-15,-3-5 0 16,3 5 1-16,0 0 4 15,0 0 1-15,-5-3-22 16,5 3 0-16,-9-9 18 16,4 4 1-16,-1-1 1 15,3 0 1-15,0 4 0 16,3 2 0-16,-3-6 0 0,3 6 1 16,0 0-2-16,0 0 1 15,-2-6 6-15,2 6 0 16,-3-5-3-16,3 5 0 15,0 0-4-15,0 0 0 16,0 0-2-16,0 0 0 16,0 0 40-16,0 0 0 15,0 0-37-15,0 0 1 16,0 0-48-16,0 0 1 16,0 0 61-16,5 0 0 15,1 0-10-15,3 0 0 16,2 3 16-16,3-1 0 15,6 4-22-15,-3 0 1 16,3-1-26-16,2 4 1 16,7-1 51-16,2 6 0 15,0 3-37-15,3 0 0 0,0 0 14 16,-3 3 0-16,0 2-4 16,-7 4 1-16,-4-1 12 15,-3 0 0-15,-3 1-11 16,0-1 0-16,-3 0-1 15,1-2 0-15,-1-1 0 16,0-2 0-16,1 0 0 16,-1-3 0-16,0 0 0 15,1 0 1-15,-4-3-1 16,1 0 0-16,-1 3-1 0,1 2 1 16,-1 1 0-16,1-3 1 15,-4 0-1-15,4 0 0 16,-1-3 0-16,1 3 0 15,2 0 1-15,0 0 0 16,-2 2-1-16,2-2 1 16,3 3-1-16,-2-6 0 15,-1 0 0-15,-3 0 0 16,1 3 0-16,-1-3 1 16,-2 3-1-16,3 0 0 15,-4 0 0-15,4 3 0 16,-4 2 0-16,4-2 0 15,-1 3-36-15,1-4 0 16,2 4 68-16,-2-1 0 16,-1 4-32-16,1-4 0 15,-4 4 0-15,4-4 1 16,-3 1-1-16,2-1 1 16,1-2 0-16,-1 0 0 0,1 0-1 15,-1-4 0 1,-2-1 1-16,2 4 0 0,-2 1 4 15,2 0 0-15,-2-3-1 16,3 2 1-16,2 1-5 16,0 0 0-16,-2 2 1 15,2 4 1-15,-2 2 4 16,2 0 0-16,3 0-12 0,-6 9 0 16,-2 2 16-16,0-2 0 15,-1 2-20-15,1-2 0 16,3 3 8-16,0-7 0 15,0 1 0-15,-1-3 0 16,3-3 26-16,1-2 1 16,-4-1-24-16,4-5 0 15,-4 0-25-15,6 2 1 16,0 6 33-16,-2-5 0 16,-1-1 0-16,0 1 0 15,1-1-25-15,-1 1 0 16,3 0 11-16,0-1 1 15,1 1 25-15,-4-1 0 16,0-2-21-16,0 2 1 16,-2 4-2-16,2-1 1 15,-2 0-1-15,2 9 0 16,0 3 32-16,-2-3 1 16,-1 2-61-16,-2 1 0 15,-3 0 28-15,3-6 0 0,-4 0 32 16,4 0 0-16,0-3-33 15,-1-3 1-15,4 1 0 16,2 2 0-16,1 0 0 16,-4-3 0-16,1-2 0 15,-1-1 0-15,-2 1-34 16,2-1 1-16,1 1 35 16,-1-3 0-16,1-1 30 15,-1 7 0-15,4 2-66 0,-1 9 0 16,0 5 40-16,-2-8 0 15,-1 0 18-15,1-1 1 16,2-2-54-16,0-2 0 16,1-1 29-16,-1-3 1 15,-3 0-1-15,4 1 0 16,-4-4 28-16,1 1 0 16,-1-3-30-16,1 5 0 15,-4 3 2-15,4-2 1 16,-3-1-1-16,5 0 1 15,0-2-1-15,1-1 1 16,-1-2-1-16,-3 3 0 16,-2 2 0-16,0 0 0 15,-3 1 0-15,0 2 0 16,0 6 0-16,6 5 1 16,-1 6-1-16,-2-8 0 15,0 0 0-15,-1-4 0 0,-2-2-28 16,3-2 0-16,-1-4 60 15,1-3 0-15,0 1-33 16,-1 0 1-16,1-4-1 16,0 1 1-16,2 3-1 15,1 2 1-15,2 0 0 16,-3 1 0-16,1-1-33 16,-1-3 1-16,-2-2 64 15,3 0 0-15,-4-3-32 0,4 5 0 16,2 1-18-16,0 2 0 15,-2 1 12-15,2 10 0 16,-2 6 21-16,-1-9 0 16,-2-2-15-16,0 6 0 15,-4 2-11-15,4-2 0 16,0-3 11-16,-1-3 1 16,1-6 3-16,0 3 0 15,2 1 3-15,-2-1 1 16,0 0-6-16,-1 0 0 15,4 3-2-15,-1 0 1 16,1 0 0-16,2 3 0 16,0 0 1-16,4 5 0 15,-1 4-2-15,3-1 1 16,0 3-2-16,0-3 1 16,0 3 0-16,-3-2 0 0,0-4-27 15,0 0 0-15,0 4 44 16,0-7 0-16,1-5-14 15,2 6 1-15,0 0-4 16,-3-4 1-16,-3 1-1 16,3 0 0-16,-2 0 3 15,2 0 1-15,0 0-4 16,3 5 0-16,3 6-9 16,-6-5 0-16,1-1-4 15,2 3 1-15,0 3 37 16,0-5 1-16,-3-4-49 0,-3-2 1 15,-2-3 36-15,-1-3 1 16,1 1-14-16,-1-1 0 16,1 3-16-16,-1 0 0 15,-2 3 26-15,0-6 0 16,-1 0-12-16,1 3 1 16,0 0 6-16,-1 3 1 15,4 0-6-15,-1-1 0 16,1 1-1-16,-1 3 1 15,4 5-2-15,-4 0 0 16,-2 3-12-16,0-5 0 16,-4-3 26-16,1-4 0 15,0 1-12-15,-3-3 0 16,0 0 0-16,3 3 1 16,0 5-22-16,-1-8 1 15,4-2 37-15,3-1 1 16,2-3-19-16,0-2 0 15,1-1 1-15,-1 1 0 0,-3 2-27 16,4-2 0-16,-1 2 59 16,3-2 0-16,3-1-36 15,0 1 0-15,-3-1-4 16,3 1 0-16,3 2 8 16,-3-2 0-16,-3-1-1 15,-2 1 0-15,-1 2 1 16,0-2 0-16,-2 2-1 0,-1-2 0 15,1-1 0-15,-1-2 1 16,-2 0-1-16,2-1 1 16,-2-2-1-16,3 0 0 15,-1-3 0-15,1 3 0 16,-1 3 0-16,1 2 0 16,-1 1-26-16,1 0 0 15,-1 2 28-15,1-3 1 16,-1 4-3-16,1-4 0 15,-4 1-1-15,4 2 1 16,-4 1 0-16,4-1 0 16,0 3 13-16,0 0 1 15,-3 3-10-15,2 6 0 16,1 2-1-16,-1-5 0 16,1 0-18-16,-1 0 1 15,3-3 23-15,1-3 0 16,-1-3-22-16,0-2 1 0,-2-1 25 15,2-2 0-15,-2 0-12 16,-1-3 1-16,-2-3-15 16,5 6 1-16,0 5 25 15,1-2 0-15,-4-4-22 16,4 1 1-16,-1-3 16 16,0 0 0-16,1-3-23 15,-1 0 0-15,-3 0 13 16,1-3 1-16,-1 1 0 15,1-4 0-15,-3 1 0 0,-1-4 1 16,1 1-1-16,-3-1 1 16,0-2-1-16,-3-3 1 15,5 6-33-15,-5-6 0 16,6 3 33-16,-6-3 0 16,0 0 0-16,0 0 0 15,0 0-1-15,0 0 1 16,6 0 18-16,-6 0 1 15,0 0-13-15,0 0 0 16,-3-9-31-16,-3 1 1 16,-2-6 37-16,-7-6 0 15,-7-3-13-15,2-2 0 16,0-6-5-16,-5-3 0 16,-4 0-1-16,1-2 1 15,0-4 29-15,-1-5 1 16,-2-5-26-16,3-4 1 0,2-5 0 15,0 0 0 1,3-3-34-16,1 0 0 0,2 2 49 16,0-2 0-16,-3-2-26 15,3-1 0-15,4 3 11 16,-1-6 0-16,-3-2-1 16,3 5 1-16,-3 0-1 15,3 3 1-15,-3 3 0 16,0 3 0-16,-2 5 0 15,-4-3 0-15,1 4 0 16,2 7 0-16,0 7 0 0,1-1 0 16,-4 6-1-16,4-3 1 15,-1-2 0-15,3-7 0 16,3-5 0-16,3-5 0 16,0-9 0-16,0 6 0 15,2-1-2-15,1 6 1 16,2 6 0-16,1 0 1 15,-3 0 0-15,2 9 1 16,1 5-1-16,-1-3 1 16,3 3-1-16,1-3 0 15,-4 3 0-15,4-11 0 16,-5-6 0-16,4-3 0 16,4-5 0-16,-4 8 0 15,0 3-15-15,-2 2 1 16,-6 4 16-16,0 5 1 15,-1 3 3-15,-2 3 1 16,0 3-7-16,0-4 0 0,0 4 0 16,3-3 1-16,0 0 3 15,3 0 0-15,-1 2-9 16,4 4 0-16,-1 2 5 16,4 0 0-16,-1 3-20 15,3 3 0-15,0 0 10 16,-2 0 1-16,-1 3 17 15,0 2 0-15,1 1-2 16,2 2 0-16,0 1-12 0,3 5 0 16,6 8 1-16,2 9 1 15,6 5-4-15,3 9 1 16,6 6 4-16,0 5 0 16,-1 3 1-16,1-2 1 15,3 2 1-15,-4 6 0 16,1 5 0-16,-3 9 0 15,-1 5-1-15,2-2 1 16,-1-1 0-16,-3-5 1 16,-3-2 31-16,0 2 1 15,-2 0-54-15,-1-6 0 16,-2-3 23-16,2 9 1 16,0 3 31-16,-2 3 1 15,-4 0-36-15,1-6 0 16,0-6 1-16,-1-5 0 15,-2-9-1-15,3 3 0 16,2 0 1-16,1-8 0 0,-3-3 0 16,2 2 0-16,3 4 18 15,1-7 0-15,-4 1-31 16,4 6 1-16,2 2 17 16,0 0 0-16,0 3-9 15,0-2 1-15,0 2 2 16,0-3 0-16,1-3 0 15,-1-2 0-15,-3 0 0 16,0-6 0-16,-2 0 1 16,2-3 0-16,1 0 0 0,-1 0 0 15,0 0 32-15,1-2 0 16,-4-1-32-16,3 1 0 16,-2-4 0-16,-1 1 0 15,1-1 0-15,-3 3 0 16,-1 1 0-16,1 2 0 15,2 6-1-15,1 2 1 16,-1 4-27-16,1-3 0 16,-4-4 47-16,4 4 0 15,2 0-33-15,1-6 0 16,-1 0 23-16,0-6 1 16,3 0-8-16,3-2 0 15,0-3-3-15,0-1 1 16,3 1-1-16,-2 0 1 15,-1 2-1-15,3-2 1 16,0 3-1-16,0-6 1 16,0-1-24-16,-1-1 1 15,1-1 22-15,0-3 0 0,0 0-1 16,-3-2 1-16,0-1-3 16,3 1 0-16,2-1 2 15,1-2 0-15,-3-1 1 16,-3 1 0-16,0-3-1 15,0 0 0-15,3-1 0 16,-1 1 1-16,-2-3 0 16,3 0 0-16,0 3 5 15,0-3 1-15,0-3-11 0,-3 0 1 16,0 3 4-16,0-2 0 16,-3 2-1-16,3-3 0 15,-3 3 21-15,0 0 0 16,0 0-19-16,-2 0 1 15,-1 3-5-15,3-1 0 16,3 1-14-16,1 0 1 16,2-3 14-16,-3 0 0 15,0 0 2-15,0 0 0 16,3 0 1-16,-1 0 1 16,-2 0 4-16,0-3 0 15,0 0-11-15,-2 1 1 16,-4 2 26-16,3 0 0 15,3 0-23-15,3 0 0 16,0-3-15-16,0 0 1 16,-1 0 8-16,1 0 0 0,-3 0 22 15,0 1 0-15,-3-4-26 16,0 3 0-16,-2 0 26 16,5 1 0-16,0-4-18 15,0-3 1-15,0 1-17 16,5-12 1-16,4-5 18 15,-3 2 0-15,-1 1-2 16,-2-1 0-16,-6-2 2 16,3-3 0-16,3-3-1 15,-3-3 0-15,-3-3 0 16,0-11 1-16,0-5-29 0,-1 2 0 16,-8 3 54-16,4 3 1 15,-3 3-26-15,-1 5 0 16,1 9 1-16,2-3 0 15,1 3-1-15,-1 2 1 16,1 4 0-16,-1-3 0 16,4-4-1-16,-1 4 0 15,-2 3 0-15,2 2 0 16,-3 3 0-16,1 0 0 16,-1 3 0-16,-2 0 0 15,0 0-1-15,2 0 1 16,1-3 0-16,2-3 0 15,0 0 0-15,1-5 0 16,-1 0 0-16,0-6 0 16,-2-3-2-16,2-3 1 0,-2 0 0 15,-1 4 0-15,1-1 1 16,-1 3 0-16,-2 0 0 16,2 0 0-16,-2 3 1 15,2-3 0-15,4 0-3 16,-1-3 1-16,0 0 0 15,1 0 1-15,-1 3 1 16,0 0 1-16,1 3-2 16,2-3 0-16,3 3-1 15,0-3 1-15,0-3-1 0,0 0 1 16,-3-2 0-16,0-1 1 16,-3 3 2-16,1 3 0 15,-1 0-45-15,0 0 1 16,4 3 87-16,-1 3 0 15,-3-1-47-15,3 1 1 16,0 2-6-16,-2 4 1 16,-1-1 5-16,0-3 1 15,-2 1-34-15,2-6 1 16,-2-6 53-16,0 3 0 16,0-3-12-16,-1-3 0 15,-2-2-9-15,2-3 1 16,-2-1-1-16,2-2 1 15,4 0-1-15,-1 6 0 16,-2 2-11-16,5-2 0 16,6-1 17-16,-3 4 0 15,-3 5-6-15,3-3 1 16,-3 3-14-16,3 0 0 0,3 3 21 16,-3-1 1-16,-3 1-1 15,3 0 0-15,-3 3-13 16,3-6 1-16,0-3 6 15,-3-3 0-15,-3 1-1 16,4-10 1-16,2-1-1 16,-3-7 0-16,0-2-1 15,-3 5 0-15,-5 6 1 16,2 3 0-16,-2 2-1 16,-3 6 0-16,0 6 19 15,-3-11 1-15,-3-4-29 0,3 10 1 16,0 2 6-16,0 2 0 15,0 1-1-15,0 3 0 16,0-1 2-16,0-2 0 16,0-3 0-16,0 0 1 15,3-3 0-15,0 1 0 16,-3-1 0-16,2-8 0 16,1-4 25-16,0 7 1 15,0 5-49-15,0 0 1 16,2 2 22-16,1 3 0 15,0 7-1-15,-1-6 1 16,1-3 0-16,0 2 1 16,-1 1-1-16,1 3 0 15,3 0 7-15,-1 2 1 16,-2 0-14-16,-1 1 0 0,1 2 18 16,0-11 1-16,2-3-24 15,-2-2 1-15,0-4 25 16,-1-2 0-16,4-3-32 15,-1 3 1-15,-2 2 14 16,2-2 0-16,1-3 2 16,-3 5 0-16,-1 7-1 15,1-4 1-15,-1 3-10 16,1 0 0-16,0 1 10 16,-1 2 1-16,-2 5 0 15,6-2 0-15,2 3 1 0,0-1 0 16,-2 4-2-16,0-6 0 15,0-3 1-15,-1-3 1 16,-2 0-3-16,3 0 1 16,-4-3 0-16,4 6 1 15,-1 6-1-15,1-6 0 16,2 0 0-16,0 3 0 16,-2 5 0-16,2-2 0 15,1-3 0-15,2 0 0 16,0-1 0-16,-3 1 0 15,1 3-26-15,2-3 0 16,0 2 52-16,0 4 0 16,0-1-26-16,-3 4 1 15,-2 4 0-15,-1-1 1 16,1-1-3-16,-1-6 0 0,1 1 1 16,-1-7 0-16,1-2 0 15,-1 3 0-15,-2 0 0 16,0 0 0-16,-1-3 32 15,1 3 0-15,-3-1-66 16,3 4 0-16,-4 3 72 16,4 2 0-16,0 0-43 15,-1 3 1-15,4 0-8 16,-3 3 0-16,-4 0 6 16,1 0 1-16,-3 0 0 15,3-3 1-15,3-3 3 0,-1 3 1 16,1 3-2-16,0-5 1 15,-1-1 1-15,-2 0 0 16,0-2-2-16,0 2 1 16,3 3 29-16,2 0 0 15,1 0-64-15,2-5 0 16,3-4 36-16,-3 1 0 16,1-3 38-16,2-3 0 15,3 0-72-15,-3 0 0 16,0-3 34-16,-3 0 0 15,-2 3 24-15,-3 0 1 16,-1 0-47-16,1 0 0 16,2 3 22-16,1-3 0 15,-1 3-2-15,1 2 1 16,-1 4 0-16,1-4 1 16,2 4-1-16,1-3 1 0,-1 2-1 15,7-5 0 1,-1 0 0-16,-3-1 1 0,0 4 0 15,0-3 0-15,-2 0 0 16,2-3 0-16,0 0 1 16,0 3 0-16,-3-1-1 15,1-2 0-15,-1-2 2 16,0-1 0-16,1 3 27 16,-1 0 0-16,0 3-45 15,1-1 1-15,-1 4 26 0,0 0 0 16,1-1-29-16,-1 4 0 15,-2 2 39-15,2 3 0 16,-3 0-20-16,1 3 0 16,-1 0-1-16,-2 3 1 15,0-1 0-15,2-4 0 16,4-1-25-16,-1-3 1 16,0-3 44-16,-2 4 0 15,-1 2-20-15,-2 3 1 16,-1 0-2-16,1-1 1 15,-3 4-24-15,8-6 1 16,3 0 42-16,1 0 0 16,-4 3-31-16,3 0 1 15,-3 3 18-15,1-3 0 16,-1 0-29-16,-2 0 0 16,-1-3 47-16,1 3 0 15,2 0-26-15,0 0 1 0,1 2-1 16,-4-2 0-16,1 3 0 15,-4-3 0-15,1 3 0 16,0-1 0-16,-4 4 0 16,4-1 0-16,0 1-8 15,-1 0 1-15,1-1 10 16,0 1 0-16,2-4-17 16,1 1 1-16,-4 0 28 15,4 0 1-15,-1 2-15 0,-2 1 0 16,0 2-1-16,-1 0 1 15,1 1-30-15,0-1 0 16,-1 0 63-16,2 1 1 16,-1-1-36-16,-1 1 1 15,1-1-27-15,0 0 0 16,-1 1 32-16,1-1 1 16,2 3 4-16,4-2 0 15,-1 2-9-15,0-3 0 16,1 0 1-16,-1 1 1 15,3-1-2-15,0 1 1 16,3-1-1-16,0 0 0 16,0-2-1-16,-2-1 0 15,-1 4 0-15,-3-1 1 16,0 0 0-16,1 1 0 16,2 2-25-16,-3 3 1 15,0-6 44-15,-2 4 0 0,-6 2-21 16,-3 0 0-1,5-3 1-15,-5 3 0 0,0 0-1 16,0 0 0-16,6 0-3 16,-6 0 0-16,9 0 4 15,-4 0 1-15,-2 0-2 16,-3 0 1-16,6 3 0 16,-6-3 0-16,0 0-1 15,0 0 0-15,0 0-25 16,0 0 1-16,8 0 49 15,-2 0 1-15,-3 0-46 0,2 0 1 16,-2 0 32-16,3 0 0 16,-3 0-12-16,2 0 1 15,-2 0 0-15,-3 0 0 16,6 0-1-16,-6 0 0 16,0 0 0-16,0 0 1 15,0 0-2-15,0 0 1 16,0 0-1-16,0 0 1 15,0 0 0-15,0 0 1 16,-6 0-2-16,1 0 0 16,-1 0 0-16,0 0 1 15,-2 0-1-15,-1 0 0 16,-2 0 10-16,0 0 1 16,-1 0-13-16,1 0 0 15,2 0 0-15,1 0 0 16,-1 2 3-16,1 4 0 15,-1-3 15-15,1 2 1 0,0 1-41 16,-1 3 1-16,-2-1 23 16,-1 3 0-16,-2 1 0 15,-3 4 0-15,-3 4 21 16,3 0 0-16,-2 2-24 16,-1 4 1-16,0 2 7 15,0 0 1-15,-3 0-24 16,4-2 0-16,1-1 19 0,1 0 0 15,-3-2 18-15,-3 0 1 16,1 2-42-16,-1-3 0 16,3-2 42-16,3 0 0 15,3-3-24-15,0 0 1 16,0 0-11-16,-1-3 1 16,1 0 35-16,0 3 0 15,0 2-49-15,3-2 0 16,-1 0 47-16,-2 3 0 15,-3 2-17-15,3-2 0 16,-3-3-2-16,3 6 1 16,-3-1-2-16,3 1 1 15,0-1-16-15,-1 4 1 16,1 5 9-16,0 0 0 16,3 2 20-16,-1 4 0 15,-2 0-32-15,3-3 1 16,0-3 39-16,-1 0 1 0,-2 2-24 15,0-4 0-15,0-7-15 16,0 3 0-16,2-2 8 16,1 0 0-16,2-4 22 15,-5 7 0-15,-3 5-12 16,3-3 1-16,0 0-26 16,3 3 0-16,-1 3 49 15,0-3 0-15,4 3-27 16,-4-1 0-16,1 1 0 15,0 6 0-15,-1 2-27 0,4 0 0 16,-1 1 58-16,1-7 0 16,-1 1-33-16,1-6 1 15,2-3 0-15,0 0 1 16,-2 0 0-16,2 1 0 16,-2-4-34-16,-4 6 1 15,1 3 65-15,0-6 0 16,2-3-32-16,4-2 1 15,-1-1-6-15,0 4 0 16,3 5 5-16,-2-3 1 16,-1 3-1-16,-5 8 0 15,-3 9 1-15,0-3 0 16,-1 3 0-16,4-3 0 16,0-2-1-16,-1-4 0 15,1-2 0-15,0-4 1 16,-1 1-1-16,1 3 0 15,3 2 0-15,-1-2 0 16,1-3 0-16,-1 0 1 0,1-1-1 16,-4 4 0-16,-5 0-1 15,3-1 1-15,3-2 0 16,-1 6 0-16,-2 5 0 16,6-3 1-16,-1-3-1 15,-2 1 1-15,0-1-1 16,-1 1 0-16,-2-4 1 15,3-2 1-15,-3 0-2 16,2 3 0-16,-2 2 3 0,3-2 1 16,-3-3-4-16,2-3 0 15,1-6 27-15,0 12 0 16,-3 8-29-16,2-9 1 16,4-2 2-16,-6 6 0 15,-2 2-12-15,2 0 0 16,0 3 19-16,3-2 0 15,2-4-14-15,1-2 0 16,-3-6-12-16,2 2 0 16,-2-2 17-16,-1 3 0 15,-2 3 2-15,3-3 1 16,0-1 37-16,2-4 1 16,1-1-41-16,-1 3 1 15,1 5-44-15,-1 7 1 16,1 2 81-16,-4 2 0 15,-5 6-63-15,6-5 1 16,0-3 23-16,-4 0 0 0,-2 3 10 16,3-8 1-16,0-6-2 15,-3 5 0-15,0 6-6 16,0-5 0-16,-3-1-1 16,6 0 0-16,0-2-31 15,0 5 0-15,-3 1 60 16,6 5 0-16,-1 2-31 15,1-2 1-15,0 0-1 16,2-6 1-16,1 1 0 16,-1-4 0-16,-2-2 0 0,2-1 0 15,1-2-21-15,-1 6 0 16,1 2 20-16,-1-5 1 16,1-1 23-16,-1 1 1 15,1-3-24-15,-1 2 1 16,4 1-1-16,-1 2 1 15,-3 6-31-15,4-2 0 16,-4-4 56-16,4 6 0 16,-4 6-26-16,1-6 0 15,-1 0-4-15,1-5 1 16,-1-1 2-16,0 0 1 16,3 4-20-16,0-7 1 15,-2 1 19-15,-3-3 0 16,-1-3 13-16,1 3 0 15,-3-1-13-15,2 7 0 16,1 2-11-16,0 3 1 0,2 0 31 16,-2 3 0-16,-3 0-19 15,2-6 1-15,1-2-7 16,0-3 0-16,-3-6 3 16,2-3 0-16,1 0 2 15,0 0 0-15,-1 3 4 16,1-3 0-16,-3 3-27 15,3-5 0-15,-4-4 26 16,4 4 0-16,3-1 0 16,-1 3 0-16,-2 6-17 0,-3-3 0 15,-1 3 38-15,1 2 1 16,-3 7-49-16,3-7 1 16,3 1 18-16,-1 0 1 15,-2-1 5-15,3-5 1 16,-3 0 15-16,-3 0 1 15,0-3-15-15,3 1 1 16,0-4-12-16,-3 6 1 16,0 0 3-16,2-3 0 15,1-3-17-15,0 1 1 16,3-1 18-16,-1 0 1 16,-2 4 0-16,3-1 1 15,0 3 21-15,-1 0 0 16,1 3-49-16,-1 2 0 15,3 4 27-15,1-6 0 16,-1-3 0-16,1 0 0 0,2-3 0 16,0-3 1-16,-2 0-1 15,2-2 0-15,-2-3 0 16,-4-1 0-16,1 4-1 16,0-6 1-16,2 0 0 15,-2 0 0-15,0-3-1 16,-1 0 1-16,-2 0-15 15,0 0 0-15,0 3 17 16,0-3 1-16,2 3 3 16,1-3 1-16,-3-3-7 0,2 3 0 15,-2 1-1-15,0-1 1 16,0-3 0-16,0 0 1 16,2 0-2-16,-5 1 1 15,0-4 2-15,0 1 0 16,0 2 0-16,-2-3 0 15,-1 1-22-15,3-1 0 16,0 1 17-16,0 2 0 16,-3 0 34-16,3 1 0 15,0-1-65-15,0 0 1 16,0-2 67-16,0 2 0 16,0 0-35-16,0 0 0 15,0-2 0-15,0-1 1 16,3 1 0-16,-3-1 0 15,-1 1 0-15,1-1 0 16,0 1-35-16,0-4 1 16,3 1 66-16,0-1 0 0,-3-2-33 15,3 0 0-15,-3 0-22 16,2-3 1-16,4 0 20 16,-3 0 0-16,0 0 19 15,0 0 0-15,2 0-37 16,1 0 0-16,-3-3 45 15,2 0 1-15,4-2-29 16,-3-1 1-16,-1-2-20 16,1-4 0-16,0 1 21 0,-1-3 1 15,1-3 21 1,0-3 0-16,-3-2-26 0,-3 2 0 16,0 0 7-16,2 3 0 15,1 0 1-15,3-2 0 16,0-1-20-16,-1-3 1 15,4 1 14-15,-1-6 0 16,-2 0-35-16,2-1 1 16,1 1 64-16,-1 0 0 15,-2-3-43-15,0-3 0 16,-1-2 22-16,1-4 0 16,3 1-22-16,-1-4 0 15,1-2 22-15,-1 6 0 16,4-1-17-16,-7 4 0 15,1 5 9-15,-3 0 0 16,0 5 2-16,-1 1 0 16,1 2-2-16,2-2 0 15,1 3 1-15,-1-7 0 16,1-2-1-16,0 3 0 0,-1 0 13 16,1 0 1-16,-3-3-26 15,0 0 0-15,-1 0 13 16,1 0 0-16,3 0-1 15,0-6 0-15,-1-2 0 16,1-1 1-16,3 4 32 16,-4-4 0-16,-2 4-70 15,0-1 0-15,0 3 62 0,0 3 1 16,-3 0-41-16,2 3 1 16,1 0 13-16,0 2 1 15,-3 1 30-15,0 0 0 16,-3 2-29-16,3 3 0 15,-3 4-26-15,3-1 1 16,0 0 41-16,1 0 1 16,1 3-14-16,1-3 1 15,0-3-7-15,3-2 1 16,-1-7 5-16,1-7 0 16,3-9-15-16,2 2 0 15,0 4 20-15,-2-3 1 16,-1-1-7-16,4 10 0 15,-1 4-15-15,0 1 1 16,3 6 8-16,1-4 0 16,-1-2 2-16,0 3 1 15,3-1 22-15,-3 1 0 16,-3-3-47-16,1 2 0 0,-1 4 31 16,0 2 0-16,1 0-6 15,-1 1 0-15,0-1 27 16,1 0 0-16,2-2-27 15,-3-1 0-15,1-2 1 16,-1-1 0-16,3 4 0 16,0-1 0-16,0 1 0 15,1-1 0-15,2 4 0 16,0-4 0-16,-3-2 28 16,3 2 0-16,-3 3-49 0,3 1 0 15,-3 2 20-15,3-3 0 16,-3 3 16-16,0 0 0 15,-3 0-26-15,0 0 0 16,0 1 10-16,1-1 1 16,-1 3 18-16,0-1 1 15,4 4-25-15,-4-3 0 16,0 3 10-16,1-3 1 16,2-3-24-16,-3 0 1 15,1 0 18-15,-1 0 1 16,0 0 6-16,1 3 1 15,2 0-14-15,0 3 0 16,-3 2 21-16,1-2 0 16,-4 0-29-16,3-1 1 15,1-2 9-15,-1 0 0 16,0 3 19-16,1-3 1 16,-1 3-13-16,0-6 1 0,1 0-11 15,-1 0 1-15,3 3-4 16,0-3 0-16,-2-3 12 15,2 0 0-15,0 4-1 16,0-7 0-16,0-2-5 16,1 2 1-16,-4 3 1 15,3-2 1-15,-3-1 0 16,4 4 0-16,-1-1 17 0,0 0 1 16,0 0-63-1,0 1 1-15,-2-1 63 0,-4-3 0 16,-5 1-94-16,0-15 0 15,-3-8-20-15,-3-17 0 16,0 0 3-16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6-22T05:14:19.888"/>
    </inkml:context>
    <inkml:brush xml:id="br0">
      <inkml:brushProperty name="width" value="0.09333" units="cm"/>
      <inkml:brushProperty name="height" value="0.09333" units="cm"/>
      <inkml:brushProperty name="fitToCurve" value="1"/>
    </inkml:brush>
  </inkml:definitions>
  <inkml:traceGroup>
    <inkml:annotationXML>
      <emma:emma xmlns:emma="http://www.w3.org/2003/04/emma" version="1.0">
        <emma:interpretation id="{EE20066E-348E-4603-826E-DACB25005FBA}" emma:medium="tactile" emma:mode="ink">
          <msink:context xmlns:msink="http://schemas.microsoft.com/ink/2010/main" type="writingRegion" rotatedBoundingBox="32080,11182 32877,11182 32877,11579 32080,11579"/>
        </emma:interpretation>
      </emma:emma>
    </inkml:annotationXML>
    <inkml:traceGroup>
      <inkml:annotationXML>
        <emma:emma xmlns:emma="http://www.w3.org/2003/04/emma" version="1.0">
          <emma:interpretation id="{DDF045CB-D547-42F3-AA8F-2091B7038FD4}" emma:medium="tactile" emma:mode="ink">
            <msink:context xmlns:msink="http://schemas.microsoft.com/ink/2010/main" type="paragraph" rotatedBoundingBox="32080,11182 32877,11182 32877,11579 32080,1157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7859321-A5A1-415C-8093-3A320140690D}" emma:medium="tactile" emma:mode="ink">
              <msink:context xmlns:msink="http://schemas.microsoft.com/ink/2010/main" type="line" rotatedBoundingBox="32080,11182 32877,11182 32877,11579 32080,11579"/>
            </emma:interpretation>
          </emma:emma>
        </inkml:annotationXML>
        <inkml:traceGroup>
          <inkml:annotationXML>
            <emma:emma xmlns:emma="http://www.w3.org/2003/04/emma" version="1.0">
              <emma:interpretation id="{72CE4188-EBA7-4D4D-BF65-1D3AAF86353C}" emma:medium="tactile" emma:mode="ink">
                <msink:context xmlns:msink="http://schemas.microsoft.com/ink/2010/main" type="inkWord" rotatedBoundingBox="32080,11182 32877,11182 32877,11579 32080,11579"/>
              </emma:interpretation>
              <emma:one-of disjunction-type="recognition" id="oneOf0">
                <emma:interpretation id="interp0" emma:lang="en-AU" emma:confidence="0">
                  <emma:literal>271</emma:literal>
                </emma:interpretation>
                <emma:interpretation id="interp1" emma:lang="en-AU" emma:confidence="0">
                  <emma:literal>211</emma:literal>
                </emma:interpretation>
                <emma:interpretation id="interp2" emma:lang="en-AU" emma:confidence="0">
                  <emma:literal>241</emma:literal>
                </emma:interpretation>
                <emma:interpretation id="interp3" emma:lang="en-AU" emma:confidence="0">
                  <emma:literal>2111</emma:literal>
                </emma:interpretation>
                <emma:interpretation id="interp4" emma:lang="en-AU" emma:confidence="0">
                  <emma:literal>2411</emma:literal>
                </emma:interpretation>
              </emma:one-of>
            </emma:emma>
          </inkml:annotationXML>
          <inkml:trace contextRef="#ctx0" brushRef="#br0">0 37 864,'0'0'76,"0"0"-60,0 0-16,10 0 0,3-4 133,1 0 24,-5 4 5,5-4 1,-5 0-22,4-1-4,6 5-1,-6-4 0,1 4-47,4-4-9,-4 4-3,4-4 0,-4 4-27,4-4-6,-4 4 0,-1 0-1,-4 4-15,5 0-4,-5-4 0,-4 0 0,-5 0-14,0 0-10,4 8 12,-4 5-12,-9 3-16,0 0-9,0 4-3,-5 0 0,-4 1-49,0 3-11,-5 0-1,5 5-1,0-1-22,-1-8-4,-3 0 0,3 1-1,1-1 78,4-8 16,5 0 3,5 4 1,4-8 19,0 1 0,0-9 0,0 0 0,13 4 0,6 0 12,-1-8-1,0 4-1,5-9 11,0 5 3,-1-4 0,6 0 0,-1 0-14,-4 0-2,0-4-8,4 0 12,0 0-47,1-9-9,-6-3-3</inkml:trace>
          <inkml:trace contextRef="#ctx0" brushRef="#br0" timeOffset="208.56">524 49 2858,'0'0'63,"0"0"13,0 0 2,0 0 2,0 0-64,0 0-16,14-4 0,-1 4 0,-4-4 23,5 4 1,0 4 0,-5-4 0,-9 0-14,13 0-2,-13 0-8,10 4 12,-10-4 3,0 0 0,9 0 0,-9 0 0,0 0-31,0 0-7,0 0-1,0 0 0,0 0-180,0 0-36,0 0-7,0 0-809</inkml:trace>
          <inkml:trace contextRef="#ctx0" brushRef="#br0" timeOffset="484.72">624 29 748,'0'0'67,"0"0"-54,0 0-13,0 8 0,0-8 213,-4 12 40,-1-4 8,5 0 2,-5 4-103,1 0-21,-1-4-4,1 5-1,-1-1-69,1 0-13,4 0-4,-5 4 0,5 4-35,-4 1-13,-1-1 9,1-4-9,4-4 12,0 0-4,0 5 0,0-5 0,0 0-39,0-4-8,0-8-1,0 12-645,0-12-129</inkml:trace>
          <inkml:trace contextRef="#ctx0" brushRef="#br0" timeOffset="683.15">797 33 1094,'0'0'97,"0"0"-77,0 0-20,0 0 0,0 0 159,0 0 28,0 0 5,0 12 2,0 0-47,-4 4-10,4 0-1,-5 5-1,5-1-63,0 8-13,-5 0-3,1 5 0,-10-5-43,1 0-13,4 5 0,-1-9 8,6 0-93,8-3-19,10-1-3</inkml:trace>
        </inkml:traceGroup>
      </inkml:traceGroup>
    </inkml:traceGroup>
  </inkml:traceGroup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6-22T05:14:15.778"/>
    </inkml:context>
    <inkml:brush xml:id="br0">
      <inkml:brushProperty name="width" value="0.09333" units="cm"/>
      <inkml:brushProperty name="height" value="0.09333" units="cm"/>
      <inkml:brushProperty name="fitToCurve" value="1"/>
    </inkml:brush>
  </inkml:definitions>
  <inkml:traceGroup>
    <inkml:annotationXML>
      <emma:emma xmlns:emma="http://www.w3.org/2003/04/emma" version="1.0">
        <emma:interpretation id="{7571FCFD-46F6-4F04-8E07-56413DCD749B}" emma:medium="tactile" emma:mode="ink">
          <msink:context xmlns:msink="http://schemas.microsoft.com/ink/2010/main" type="writingRegion" rotatedBoundingBox="24509,11033 24846,11033 24846,11287 24509,11287"/>
        </emma:interpretation>
      </emma:emma>
    </inkml:annotationXML>
    <inkml:traceGroup>
      <inkml:annotationXML>
        <emma:emma xmlns:emma="http://www.w3.org/2003/04/emma" version="1.0">
          <emma:interpretation id="{65B7D76E-972F-43CE-89D9-25FA6DD5B595}" emma:medium="tactile" emma:mode="ink">
            <msink:context xmlns:msink="http://schemas.microsoft.com/ink/2010/main" type="paragraph" rotatedBoundingBox="24509,11033 24846,11033 24846,11287 24509,1128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A84F10E-0C42-4579-A703-51B39E26F998}" emma:medium="tactile" emma:mode="ink">
              <msink:context xmlns:msink="http://schemas.microsoft.com/ink/2010/main" type="line" rotatedBoundingBox="24509,11033 24846,11033 24846,11287 24509,11287"/>
            </emma:interpretation>
          </emma:emma>
        </inkml:annotationXML>
        <inkml:traceGroup>
          <inkml:annotationXML>
            <emma:emma xmlns:emma="http://www.w3.org/2003/04/emma" version="1.0">
              <emma:interpretation id="{7214792C-17D5-4D42-A65D-026A71D415CF}" emma:medium="tactile" emma:mode="ink">
                <msink:context xmlns:msink="http://schemas.microsoft.com/ink/2010/main" type="inkWord" rotatedBoundingBox="24509,11033 24846,11033 24846,11287 24509,11287"/>
              </emma:interpretation>
              <emma:one-of disjunction-type="recognition" id="oneOf0">
                <emma:interpretation id="interp0" emma:lang="en-AU" emma:confidence="0">
                  <emma:literal>N</emma:literal>
                </emma:interpretation>
                <emma:interpretation id="interp1" emma:lang="en-AU" emma:confidence="0">
                  <emma:literal>A</emma:literal>
                </emma:interpretation>
                <emma:interpretation id="interp2" emma:lang="en-AU" emma:confidence="0">
                  <emma:literal>n</emma:literal>
                </emma:interpretation>
                <emma:interpretation id="interp3" emma:lang="en-AU" emma:confidence="0">
                  <emma:literal>a</emma:literal>
                </emma:interpretation>
                <emma:interpretation id="interp4" emma:lang="en-AU" emma:confidence="0">
                  <emma:literal>1</emma:literal>
                </emma:interpretation>
              </emma:one-of>
            </emma:emma>
          </inkml:annotationXML>
          <inkml:trace contextRef="#ctx0" brushRef="#br0">0 79 1612,'0'0'144,"0"0"-116,0 0-28,0 0 0,0 0 94,0 0 13,0 0 2,0 0 1,14-4-18,-1 0-4,-4 0-1,5 0 0,4 0-38,-4-5-7,0 5-2,4 0 0,-4 0-27,-1 0-5,5 0-8,-4-4 11,4 4-30,-4 0-5,0 0-2,-5-4-695,4 8-139</inkml:trace>
          <inkml:trace contextRef="#ctx0" brushRef="#br0" timeOffset="198.12">141 38 1987,'0'0'44,"0"0"8,0 0 3,0 0 1,0 0-45,0 0-11,5 8 0,-5 5 0,0-1 44,0 0 8,0 0 0,0 4 1,0-4-33,4 4-8,1-3 0,-5 3-1,0-4-28,4 0-6,-4 0-1,0 0 0,0 0-140,0-12-29,0 0-6</inkml:trace>
          <inkml:trace contextRef="#ctx0" brushRef="#br0" timeOffset="373.65">278-26 403,'0'0'17,"0"0"5,0 0-22,0 0 0,0 0 0,0 0 0,0 12 345,0 0 65,4 0 13,-4 0 2,9 0-283,-9 4-57,5 1-11,0-1-2,-5 4-49,9 0-10,-5-4-1,5 5-1,-4-5-101,4-4-20</inkml:trace>
        </inkml:traceGroup>
      </inkml:traceGroup>
    </inkml:traceGroup>
  </inkml:traceGroup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6-22T05:14:51.723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  <inkml:brush xml:id="br1">
      <inkml:brushProperty name="width" value="0.03528" units="cm"/>
      <inkml:brushProperty name="height" value="0.03528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26C9F928-D483-45A1-ADC9-7457850FE094}" emma:medium="tactile" emma:mode="ink">
          <msink:context xmlns:msink="http://schemas.microsoft.com/ink/2010/main" type="writingRegion" rotatedBoundingBox="30251,12822 33632,12658 33672,13481 30291,13645"/>
        </emma:interpretation>
      </emma:emma>
    </inkml:annotationXML>
    <inkml:traceGroup>
      <inkml:annotationXML>
        <emma:emma xmlns:emma="http://www.w3.org/2003/04/emma" version="1.0">
          <emma:interpretation id="{AEB59D7A-0473-47E0-918D-3466F1DD5056}" emma:medium="tactile" emma:mode="ink">
            <msink:context xmlns:msink="http://schemas.microsoft.com/ink/2010/main" type="paragraph" rotatedBoundingBox="30251,12822 33632,12658 33672,13481 30291,1364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62DE1E2-0696-48BB-B958-9B739BBA4EFC}" emma:medium="tactile" emma:mode="ink">
              <msink:context xmlns:msink="http://schemas.microsoft.com/ink/2010/main" type="line" rotatedBoundingBox="30251,12822 33632,12658 33672,13481 30291,13645"/>
            </emma:interpretation>
          </emma:emma>
        </inkml:annotationXML>
        <inkml:traceGroup>
          <inkml:annotationXML>
            <emma:emma xmlns:emma="http://www.w3.org/2003/04/emma" version="1.0">
              <emma:interpretation id="{A0F0C4DF-C719-454A-928C-FE521F6895E2}" emma:medium="tactile" emma:mode="ink">
                <msink:context xmlns:msink="http://schemas.microsoft.com/ink/2010/main" type="inkWord" rotatedBoundingBox="30198,13034 30421,12740 30640,12907 30417,13200"/>
              </emma:interpretation>
              <emma:one-of disjunction-type="recognition" id="oneOf0">
                <emma:interpretation id="interp0" emma:lang="en-AU" emma:confidence="0">
                  <emma:literal>X</emma:literal>
                </emma:interpretation>
                <emma:interpretation id="interp1" emma:lang="en-AU" emma:confidence="0">
                  <emma:literal>x</emma:literal>
                </emma:interpretation>
                <emma:interpretation id="interp2" emma:lang="en-AU" emma:confidence="0">
                  <emma:literal>+</emma:literal>
                </emma:interpretation>
                <emma:interpretation id="interp3" emma:lang="en-AU" emma:confidence="0">
                  <emma:literal>&amp;</emma:literal>
                </emma:interpretation>
                <emma:interpretation id="interp4" emma:lang="en-AU" emma:confidence="0">
                  <emma:literal>*</emma:literal>
                </emma:interpretation>
              </emma:one-of>
            </emma:emma>
          </inkml:annotationXML>
          <inkml:trace contextRef="#ctx0" brushRef="#br0">11846 4721 460,'0'0'20,"0"0"5,-9 0-25,0 4 0,-1 0 0,1 4 0,-4-4 339,-1 8 62,0-4 13,-4 4 2,0 0-269,0 9-55,-5-5-10,5 4-2,-5 4-56,0-3-10,5-1-2,-5 0-1,0-4-168,10 0-34</inkml:trace>
          <inkml:trace contextRef="#ctx0" brushRef="#br0" timeOffset="-103.73">11582 4781 1382,'0'0'123,"0"0"-99,0 0-24,0 0 0,0 0 92,0 0 14,0 0 2,9 12 1,-5 1-28,1 3-5,-1-4-2,6 4 0,-6-4-36,5 8-7,-4-3-2,4-5 0,0 0-19,0 4-10,0-4 10,0 0-10,0-3 0,1 3-16,3-4 1,1-4 1,-1 0-134,1-4-28,0-4-4</inkml:trace>
        </inkml:traceGroup>
        <inkml:traceGroup>
          <inkml:annotationXML>
            <emma:emma xmlns:emma="http://www.w3.org/2003/04/emma" version="1.0">
              <emma:interpretation id="{84139743-6BAE-4EC7-89F9-4B7779845DEC}" emma:medium="tactile" emma:mode="ink">
                <msink:context xmlns:msink="http://schemas.microsoft.com/ink/2010/main" type="inkWord" rotatedBoundingBox="30923,13116 31218,13101 31242,13599 30947,13613"/>
              </emma:interpretation>
              <emma:one-of disjunction-type="recognition" id="oneOf1">
                <emma:interpretation id="interp5" emma:lang="en-AU" emma:confidence="0">
                  <emma:literal>y</emma:literal>
                </emma:interpretation>
                <emma:interpretation id="interp6" emma:lang="en-AU" emma:confidence="0">
                  <emma:literal>Y</emma:literal>
                </emma:interpretation>
                <emma:interpretation id="interp7" emma:lang="en-AU" emma:confidence="0">
                  <emma:literal>,</emma:literal>
                </emma:interpretation>
                <emma:interpretation id="interp8" emma:lang="en-AU" emma:confidence="0">
                  <emma:literal>J</emma:literal>
                </emma:interpretation>
                <emma:interpretation id="interp9" emma:lang="en-AU" emma:confidence="0">
                  <emma:literal>]</emma:literal>
                </emma:interpretation>
              </emma:one-of>
            </emma:emma>
          </inkml:annotationXML>
          <inkml:trace contextRef="#ctx0" brushRef="#br1" timeOffset="65459.37">12210 5004 1324,'0'0'59,"0"0"12,0 0-57,0 0-14,0 0 0,0 0 0,0 0 108,0 0 20,0 0 3,0 0 1,0 0-76,9 8-14,-4 4-3,-5 0-1,4-4-19,1 4-4,-1 1-1,1-1 0,4-4-14,0 0 0,-4 0 0,4 0 0,0 0 0,0-4 0,5 0 0,-10 0 0,5 4 12,0-8-1,0 0 0,1 0 0,-1-4-11,0 0-12,-5 0 2,10 0 1,-9 0 9,4-4 0,-5 0 0,5 0 0,-4 0 0,-1-4 0,1 4 0,0 0 0,-1-1-12,1-3 0,-1 4 0,-4-4 0,0 4 12,0-4-13,0 8 5,0-4 8,0 0 0,0 8 0,0 0 0,0 0 0,0 0-9,0 0 9,0 0 0,0 0 0,0 0-8,0 0 8,0 0 0,0 0 0,9 12 0,-4 0 0,-1 4 0,1-4 0,-5 4 0,5 1 0,-1 3 0,1 0 0,-1 0 0,1 5 11,-1-1-3,5 0-8,-4 4 25,-1-3-1,-4 3-1,10-4 0,-10 1-23,0-1 0,0-4-12,0-4 4,0 1 17,0-1 4,0-4 1,-5 0 0,-4 0-1,4-4 0,5-8 0,-9 4 0,-4 0-1,4 0-1,-5-8 0,0 0 0,1 0-3,-6-4-8,6 0 12,-1-4-4,5-4-17,0 0-4,-5-1-1,5-3-618,4 0-124</inkml:trace>
        </inkml:traceGroup>
        <inkml:traceGroup>
          <inkml:annotationXML>
            <emma:emma xmlns:emma="http://www.w3.org/2003/04/emma" version="1.0">
              <emma:interpretation id="{2E2BEA5B-CCD2-4D4F-945D-2A1128BAF12C}" emma:medium="tactile" emma:mode="ink">
                <msink:context xmlns:msink="http://schemas.microsoft.com/ink/2010/main" type="inkWord" rotatedBoundingBox="31516,12761 33632,12658 33661,13254 31545,13356"/>
              </emma:interpretation>
              <emma:one-of disjunction-type="recognition" id="oneOf2">
                <emma:interpretation id="interp10" emma:lang="en-AU" emma:confidence="0">
                  <emma:literal>1252nd</emma:literal>
                </emma:interpretation>
                <emma:interpretation id="interp11" emma:lang="en-AU" emma:confidence="0">
                  <emma:literal>=zsin2 x</emma:literal>
                </emma:interpretation>
                <emma:interpretation id="interp12" emma:lang="en-AU" emma:confidence="0">
                  <emma:literal>=2sin2 x</emma:literal>
                </emma:interpretation>
                <emma:interpretation id="interp13" emma:lang="en-AU" emma:confidence="0">
                  <emma:literal>72252nd</emma:literal>
                </emma:interpretation>
                <emma:interpretation id="interp14" emma:lang="en-AU" emma:confidence="0">
                  <emma:literal>12252nd</emma:literal>
                </emma:interpretation>
              </emma:one-of>
            </emma:emma>
          </inkml:annotationXML>
          <inkml:trace contextRef="#ctx0" brushRef="#br1" timeOffset="65705.22">12820 4992 1774,'0'0'39,"0"0"8,0 0 1,0 0 3,0 0-41,0 0-10,0 0 0,9 8 0,5-8 72,-1 8 13,1-4 3,-5-4 0,5 4-35,0-4-6,-5 4-2,0-4 0,4 0-19,1 0-4,4 0-1,-4 0 0,4 0-21,-4 0 8,0-4-8,-5 0 0,4 4 8,-13 0-8,9-8 8,-9 8-8,0 0-17,0 0-8,0 0-2</inkml:trace>
          <inkml:trace contextRef="#ctx0" brushRef="#br1" timeOffset="65902.27">12884 5069 1749,'0'0'77,"4"4"17,1 0-75,4 0-19,0 0 0,0 0 0,-4-4 45,8 4 6,-8 0 1,4 0 0,0-4-20,0 0-4,-4 0-1,4 4 0,0-4-18,0 0-9,5-4 10,-10 4-918</inkml:trace>
          <inkml:trace contextRef="#ctx0" brushRef="#br1" timeOffset="66646.73">13257 4797 1792,'0'0'80,"0"0"16,5-12-77,-1 4-19,10 4 0,-5-8 0,0 8 16,5 0 0,-1 0 0,6 0 0,-1 8 33,0-4 7,-4 4 0,-1 0 1,-4 0-24,5 0-5,-5 4 0,0 4-1,0 0-15,-4 1-2,-5 3-1,0 0 0,-5 0-9,1 0 12,-10 5-12,1 3 12,-10 0-12,-4-4 0,4 9-12,-5-9 12,6 4-24,-1-4 4,0 5 0,5-5 0,0-4 4,4 0 0,5-3 1,0-1 0,0-8 15,9-4 0,0 0 0,0 0 0,0 0 0,0 0 0,0 0 0,13 8 0,1-8 14,4 0-1,5 0 0,0-4 0,0 0-3,-1 0-1,10-4 0,0-1 0,4 1-9,-4 0 0,0 0 0,-4 0-631,-6 0-133</inkml:trace>
          <inkml:trace contextRef="#ctx0" brushRef="#br1" timeOffset="67358.22">13776 4907 1497,'0'0'133,"0"0"-106,0 0-27,0 0 0,0 0 99,0 0 14,0 0 3,0 0 1,-4-4-48,4 4-9,0 0-3,-9 0 0,-5 0-20,5 4-4,-5 0-1,5 8 0,-5-4-22,5 0-10,0 0 8,0 4-8,0 1 0,4-5 0,1 4 0,-1-4 0,5-8 0,0 12 0,5-4 0,-5-8 0,4 8-9,5 0 9,-4 0 0,4 0 0,-4-4-8,8 5 8,-4-1 0,1-4 0,3 0 0,-4 0 0,0 0 0,1 0 0,-6 0 0,-4-4 16,0 0-2,0 0 0,0 0-2,5 8-1,-5 0 0,-5 0 0,-4 0 4,0 4 1,-5-3 0,1-1 0,-6-4-16,6 4 9,-6 0-9,1-4 8,0 0-20,4 0-5,-4 0-1,5-4-678,-6 0-136</inkml:trace>
          <inkml:trace contextRef="#ctx0" brushRef="#br1" timeOffset="67361.22">13922 4895 1688,'0'0'75,"0"0"15,0 0-72,9 8-18,-4 0 0,4 4 0,-5-4 62,1 8 9,-5-4 1,0 5 1,0-1-33,-5 0-6,5 4-2,0-4 0,0 1-18,-4-5-4,4 0-1,0 0-626,-5-4-126</inkml:trace>
          <inkml:trace contextRef="#ctx0" brushRef="#br1" timeOffset="67630.95">14131 5061 1764,'0'0'78,"5"8"16,-1 4-75,-4 0-19,0-4 0,0-8 0,0 8 65,0 4 10,0-12 1,-4 8 1,-14-4-29,4 4-7,0-3-1,14-5 0,-9 0-8,9 0-1,-4-9-1,-1 1 0,1 0-16,4-4-3,0-4-1,4 4 0,14-4-10,-4 3 12,0-3-12,-1 0 12,1 0-12,-5 0 0,5 0-12,-1 3 12,6 1 0,-6 0 0,1 8 0,0-4 0,-1 0 0,1 4 0,0 4 0,-5 0 0,-9 0 0,0 0 0,9 12 0,0-4 0,-5 8 8,1-4 4,-5 5 0,0-1 0,0 0-2,-5 4 0,1-4 0,-1 5 0,5-5-10,-4 0 0,-1 4 0,-4-8 0,5 0-36,-1-3-8,0-1-3</inkml:trace>
          <inkml:trace contextRef="#ctx0" brushRef="#br1" timeOffset="67983.88">14400 4559 1440,'0'0'128,"0"0"-103,9 0-25,0 0 0,5 0 110,-5 0 17,-9 0 3,14 4 1,-5 8-17,0-4-3,4 4-1,-8-4 0,4 0-28,-4 4-6,4 1 0,-5-1-1,5 0-23,0 0-5,-4 0-1,4 0 0,-4 5-22,-1-1-4,1-4 0,-5 4-1,0 0-11,0 0-8,-9 1 9,4-1-9,1 4 0,-6 0 8,1-4-8,0 5 0,0-1 0,-4-4 0,3 4 0,-3-3 0,4-1 0,-5-4-16,9 4 3,-4-4 1,5 0-3,4-4 0,-5 0 0,5-8 0,0 9 15,0-1 0,0-8-10,5 12 10,4-4 0,-9-8-9,9 0 9,5 4 0,-5-4-22,4-4 2,1 0 1,0-4 0,-5 4-20,0-4-4,5 0-1,-5-5 0</inkml:trace>
          <inkml:trace contextRef="#ctx0" brushRef="#br1" timeOffset="68259.2">14614 4838 1555,'0'0'138,"0"0"-110,9 4-28,0-4 0,-9 0 126,14 4 20,-1 0 4,1 0 1,0-4-39,-5 4-8,0-4-2,5 4 0,-5-4-32,0 4-6,0 0-2,0-4 0,0 8-28,0-4-6,-9-4 0,0 0-1,0 13-18,0-5-9,0 0 10,-4 0-10,-5 0 8,4 0-8,-4 4 0,0-4 9,-5-4-9,5 9-17,-5-5 4,1 0 1,4-4-29,-10 4-6,1 4-1</inkml:trace>
          <inkml:trace contextRef="#ctx0" brushRef="#br1" timeOffset="68497.86">14864 4765 1868,'0'0'41,"0"0"9,0 0 2,0 0 0,0 0-42,0 0-10,0 12 0,0 0 0,-4 1 77,-5-1 14,0 4 2,-5-4 1,5 8-43,-5-4-9,5 1-2,0-1 0,-5 0-24,10 0-4,-1-4-2,1 0 0,-6 5-10,6-5 0,8 4 0,1-8 0,0 4 0,4-4 0,0-4 0,4 0 0,1 0 0,9-8 0,-5 4 0,5-8 0,0 0-25,-1 0-1,6-4 0</inkml:trace>
        </inkml:traceGroup>
      </inkml:traceGroup>
    </inkml:traceGroup>
  </inkml:traceGroup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6-22T05:14:45.488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940D364D-5EC0-4FE1-9616-4809A5B44522}" emma:medium="tactile" emma:mode="ink">
          <msink:context xmlns:msink="http://schemas.microsoft.com/ink/2010/main" type="writingRegion" rotatedBoundingBox="17181,7255 32653,8813 32152,13792 16680,12235"/>
        </emma:interpretation>
      </emma:emma>
    </inkml:annotationXML>
    <inkml:traceGroup>
      <inkml:annotationXML>
        <emma:emma xmlns:emma="http://www.w3.org/2003/04/emma" version="1.0">
          <emma:interpretation id="{647B5244-D8F9-4C90-8CED-66843DEA153C}" emma:medium="tactile" emma:mode="ink">
            <msink:context xmlns:msink="http://schemas.microsoft.com/ink/2010/main" type="paragraph" rotatedBoundingBox="18713,8122 19018,8122 19018,8389 18713,838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0A83087-AEE0-45D8-873D-3A0BE6088413}" emma:medium="tactile" emma:mode="ink">
              <msink:context xmlns:msink="http://schemas.microsoft.com/ink/2010/main" type="inkBullet" rotatedBoundingBox="18628,8160 18981,8030 19094,8337 18742,8467"/>
            </emma:interpretation>
            <emma:one-of disjunction-type="recognition" id="oneOf0">
              <emma:interpretation id="interp0" emma:lang="en-AU" emma:confidence="0">
                <emma:literal>•</emma:literal>
              </emma:interpretation>
            </emma:one-of>
          </emma:emma>
        </inkml:annotationXML>
        <inkml:trace contextRef="#ctx0" brushRef="#br0">304 5 1267,'0'0'112,"-4"-8"-89,4 8-23,0 0 0,0 0 98,-9 8 15,-10-8 3,6 8 1,-1 0-4,0 4-1,-4 0 0,5 0 0,-6 1-50,1-1-10,-5 0-3,5 0 0,0 4-30,0-4-7,4 9 0,0-9-1,1 4-11,-5 4-9,9 0 9,-5 1-686,9-1-130</inkml:trace>
        <inkml:trace contextRef="#ctx0" brushRef="#br0" timeOffset="-344.5">8 1 288,'0'0'25,"0"0"-25,0 0 0,0 0 0,0 0 212,0 0 38,0 0 7,0 0 2,0 0-102,0 0-20,0 0-4,0 0-1,0 0-24,5 8-6,-5 4-1,5-4 0,-5-8-30,9 8-7,-9 4 0,0 5-1,-5-5-27,10 0-4,8 0-2,-4 0 0,0 0-5,1 0-1,-1 1 0,4-1 0,1 0-24,4 0-11,-4 0 1,0-4 0,-5 0 10,4 0 0,6 5 0,-6-5-8,-13-8-8,14 4-2,4 4 0,-4-4 0,-14-4-41,0 0-8,13-4-1,-13 4-594,0 0-118</inkml:trace>
      </inkml:traceGroup>
    </inkml:traceGroup>
    <inkml:traceGroup>
      <inkml:annotationXML>
        <emma:emma xmlns:emma="http://www.w3.org/2003/04/emma" version="1.0">
          <emma:interpretation id="{7942AC0C-24C8-4F32-A8BE-7E5C0A55569F}" emma:medium="tactile" emma:mode="ink">
            <msink:context xmlns:msink="http://schemas.microsoft.com/ink/2010/main" type="paragraph" rotatedBoundingBox="17181,7255 32653,8813 32152,13792 16680,1223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41176BD-7A77-4043-B784-8BB36CE4E05A}" emma:medium="tactile" emma:mode="ink">
              <msink:context xmlns:msink="http://schemas.microsoft.com/ink/2010/main" type="line" rotatedBoundingBox="17181,7255 32653,8813 32152,13792 16680,12235"/>
            </emma:interpretation>
          </emma:emma>
        </inkml:annotationXML>
        <inkml:traceGroup>
          <inkml:annotationXML>
            <emma:emma xmlns:emma="http://www.w3.org/2003/04/emma" version="1.0">
              <emma:interpretation id="{CCD5174A-8DFA-4522-A8A5-86944B0C9092}" emma:medium="tactile" emma:mode="ink">
                <msink:context xmlns:msink="http://schemas.microsoft.com/ink/2010/main" type="inkWord" rotatedBoundingBox="17181,7255 32653,8813 32152,13792 16680,12235"/>
              </emma:interpretation>
              <emma:one-of disjunction-type="recognition" id="oneOf1">
                <emma:interpretation id="interp1" emma:lang="en-AU" emma:confidence="0">
                  <emma:literal>"...n</emma:literal>
                </emma:interpretation>
                <emma:interpretation id="interp2" emma:lang="en-AU" emma:confidence="0">
                  <emma:literal>'...n</emma:literal>
                </emma:interpretation>
                <emma:interpretation id="interp3" emma:lang="en-AU" emma:confidence="0">
                  <emma:literal>t" in</emma:literal>
                </emma:interpretation>
                <emma:interpretation id="interp4" emma:lang="en-AU" emma:confidence="0">
                  <emma:literal>"...an</emma:literal>
                </emma:interpretation>
                <emma:interpretation id="interp5" emma:lang="en-AU" emma:confidence="0">
                  <emma:literal>"...a</emma:literal>
                </emma:interpretation>
              </emma:one-of>
            </emma:emma>
          </inkml:annotationXML>
          <inkml:trace contextRef="#ctx0" brushRef="#br0" timeOffset="845.52">1957 2373 864,'0'0'38,"0"0"8,0 0-37,0 0-9,0 0 0,0 0 0,0 0 181,0 0 35,0 8 6,0-8 2,5 13-99,-1-5-19,1-4-4,-1 8-1,5-4-42,-4-4-9,4 4-2,0 0 0,5 0-28,-5 0-5,5-4-2,-5 5 0,4-1-13,1-4 0,0 4 8,-1-4-8,-4 4-22,10-8-7,-10 0-2,4 0-620,1 0-124</inkml:trace>
          <inkml:trace contextRef="#ctx0" brushRef="#br0" timeOffset="1042.47">2203 2341 691,'-14'8'61,"10"-4"-49,-5 0-12,-1-4 0,1 4 266,0 0 50,0 0 11,-5 4 1,1 1-169,4-1-35,-5 0-6,5 4-2,-5 0-59,1 4-12,-1-4-2,0 9-1,5-5-27,-4 8-6,3 8-1,1-3 0,0-9-146,0 4-30</inkml:trace>
          <inkml:trace contextRef="#ctx0" brushRef="#br0" timeOffset="16168.06">-1872 2507 741,'0'0'32,"0"0"8,0 0-32,0 0-8,0 0 0,0 0 0,0 0 87,0 0 15,0 0 3,0 0 1,9-4-21,-9 4-4,0 0-1,0 0 0,0-8-22,0 8-5,0 0-1,0 0 0,0 0-10,0 0-2,0-8-1,0 8 0,0 0-18,5-12-3,-5 3-1,9-3 0,-9 4 0,0 0 0,4-4 0,1 4 0,4-4 5,-4 0 1,-5-1 0,9 5 0,0 0 3,0-4 1,-5 4 0,6-4 0,-1 0-9,-5 0-2,5-1 0,-4 1 0,4 0 0,-4-4-1,4 4 0,-5-4 0,1-1-2,-1 1 0,5 0 0,1 0 0,-1-4-13,0 3 11,0 1-11,5-4 10,-5 4-10,0-4 12,4-1-12,1 1 12,-5 0-4,5 0 0,-1-1 0,-3 1 0,-1 0 6,4 0 1,-4 4 0,1-1 0,3-3 2,-4 4 1,0-4 0,5 4 0,-5-5-5,5 1-1,0 4 0,-5-4 0,4 3-4,1 1-8,0-4 11,4 4-11,-5-4 13,6 3-4,-6 1-1,1-4 0,0 4-8,4-4 0,0 3 0,0 1 0,-4 0 8,0 0 0,-1 0 0,1-1 0,-10 1-8,10-4 12,-5 4-12,5 4 12,0-4-12,-5-1 10,4 1-10,1 0 10,0-4-10,4 4 8,-5-1-8,1 1 8,4-4-8,-4 4 0,-5-4 0,9-1 8,-9 9-8,5-4 8,-5 0-8,0 0 8,5 3 0,-5 1-8,5-4 12,-5 4-4,0-4-8,0 0 12,5-1-12,-1 1 12,-4 0-12,1 4 0,3-4 0,1 0 8,-5 3-8,5-3 0,-1 4 0,-4-4 0,5 0 0,-5-1-17,0 1 4,0 4 1,1 0 20,-1 0 5,0 4 1,-5-4 0,5-1-14,0 1 0,1 0 0,3 0 0,-8 0 19,8 4-3,-3-4 0,-1 0 0,4-5-16,1 5-12,-5 0 1,5 0 1,-1 0 10,-3 0 14,-1-5-3,0 5-1,4 0-10,-4 0 0,1 8 0,-1-4 0,-5-4 0,5 4 0,0-4 0,1 3 8,-6 5-8,5-4 12,5-4-12,-5 4 12,-4 0-12,4 4 0,4-4 9,-4 0-9,1-4 0,-1-1 8,0 1-8,0 0 0,4 4 0,-3 0 8,-1 0-8,0 0 0,0 0 0,0-4 9,0 8-9,-4-5 0,4 1 11,0 0-11,-5 0 10,6 0-10,-6 4 9,5 0-9,0-4 8,0 4-8,-4 0 8,4 0-8,-4-4 0,-5 8 8,9-4-8,-5 0 0,5-5 0,1 1 8,3 4-8,-4 0 0,0-4 0,0 4 8,5 0-8,-5 0 0,5-4 9,-5 8-9,-9 0 0,9-4 0,5 0 0,-5 0-12,0 0 12,5 4 0,-1 0 0,-4-4 0,5 0 0,-5 0 0,5 4 0,4 0 0,0-4 28,-4 4 4,-14 0 0,23 0 1,9 0-33,-5 0-16,-9 0 2,5 4 0,4-4 14,-9 0 0,-18 0 9,19 4-9,-1 0 10,0 4-10,0-4 10,-18-4-10,9 8 11,5 0-11,4 0 12,-4 0-12,-14-8 13,14 8-4,4 0-1,-5 0 0,1 1-8,0-5 12,4 4-12,0 0 12,0-4-12,-4 4 8,-5-4-8,5 4 8,4 0-8,-4-4 12,-5 0-12,0 4 12,9 0-4,-4 1 0,-1-1 0,-4 0 0,1 0-8,3 4 0,10 0 0,-5-4 0,-9 4 0,5-4 0,0 5 0,4-1 0,5-4 0,-1 4 0,-3 4 0,8-4 0,0 0 21,-9 1 9,-8 3 2,3-8 0,10 8-32,-5-4 0,-9 0 0,0 0 0,0-3 0,5-1 0,4 4 0,-4 0 0,-9 0 0,4-4 0,9 4 0,-4-4 0,-5 1 0,0 3 8,4 0-8,1 0 0,4 0 0,-9 0 8,0 0-8,1 0 0,8 1 8,-9-5-8,-5 4 0,1 0 0,9-4 9,-5 4-9,0-4 8,0 0-8,-4 1 8,-1 3-8,14-4 8,-9 4-8,-9-12 0,5 8 8,9 0-8,-5 0 0,0 0 8,0 0-8,-5 5 8,6-5-8,-1 0 0,-5 0 8,1 0-8,4 0 0,5 0 8,-1 0-8,-8-4 8,-1 4-8,1 0 12,4-4-4,5 5 0,-10-1 0,-4-8-8,5 4 0,8 4 0,1-4 0,-14-4 0,14 8 0,-1 0 0,1 0 0,-5 0 0,0 0 0,-9-8 0,9 8 0,5 0 0,-5 1 0,-9-9 0,9 12 0,-4 0 0,4-4 0,-5 0 0,-4-8 0,5 12 0,0 0 12,8-4-4,-4 5 0,-9-13-8,5 8-16,-5-8 4,4 12 1,-4-12 11,10 12 0,-6 0 0,1 4 0,4-8 0,0 4 0,-14 1 0,10-1 0,-1 0 0,6-4 0,-10-8 0,0 8 0,4 4 0,-4-4 0,0-8 0,5 8 0,-1 1 0,1 3 0,-1 0 0,1-4 8,-5-8 2,9 8 1,-5-4 0,6 8 0,-6-4-11,5 0 0,-9 0 0,5 1 0,4-1 0,-9-8 0,0 0 0,4 8 0,1 0 0,0 4-17,-5-12 4,0 0 1,4 8 12,-4 4 16,5-4-3,-1 0-1,1 1-12,-1-1 0,1 0 0,-5-8 0,0 0 0,9 4 0,-9-4 0,9 8 0,0 0 0,-4 4 0,-1-4 0,1-4 0,4 4 0,-9-8-15,0 0 2,5 8 0,-5 0 13,0-8 16,4 9-3,1 3-1,-5-4 5,0-8 1,4 8 0,1 0 0,-5-8-18,4 12 0,-4-4 0,0-8 0,9 8-9,-9 4-6,5-3-1,-5-9 0,4 12 26,-4-12 5,5 12 1,-5-12 0,0 8-16,0-8 0,5 12 0,-1-4 0,-4-8-9,0 12-5,0-12-1,9 12 0,-9-12 24,0 13 5,0-1 1,0-12 0,5 8-24,-1 4-5,1 0-1,-5-4 0,0-8 24,0 12 5,0-12 1,4 12 0,-4-12-25,5 13-5,-5-1-1,5 4 0,-1-8 27,-4-8 5,5 8 0,-5-8 1,0 12-17,4-4 0,-4-8 0,5 13 0,-1-1-12,-4-4-2,0-8-1,5 8 0,-5 0 25,4 4 5,-4-4 1,0-8 0,0 8-16,5 0 0,-5 0 0,5 1 0,-5-1 0,0-8 0,0 8 0,4 0 0,-4 0 0,5 0 0,-5-8 0,4 12 0,-4-4-10,0-8-5,0 0-1,9 8 0,-9-8 26,0 12 5,5-3 1,-1-5 0,-4-4-16,0 8 0,5 0 0,0 0 0,-1-4 0,-4 4 0,5 0 0,-1 0 0,-4 0 0,0 0 0,5 1 8,-5 3-8,0-4 0,4 0 0,-4 0 0,0 4 0,0-4 0,0 0 0,0-8 0,5 8 0,-1 0 0,-4-8 0,5 13 0,-1-5 0,-4-8 0,5 8 0,0 0 0,-1 0 0,-4-8 0,5 8 0,-5 0 0,4 0 0,-4 4 0,0-3 0,5 3 0,-5-4 0,0 4 0,4-4 0,1 0 0,-1 4 0,1 0 0,-5-12 0,5 8 0,-1 5 0,-4-13 0,5 12 0,-1 0 0,1-4 0,-1 4 0,1 0 0,-1 0 0,1 1 0,4 7 0,-4-4 0,-1-4 0,-4 4 0,5-4 0,-1 5 0,1-5 0,-1 0 0,1 0 0,4 0 0,0-4 0,-4 8 0,4-3 0,-5-5 0,1 4 0,4 0 0,-4 0-16,4 0 0,0 0 0,0 1 0,0-1 16,0 4 0,0-4 0,0 4 0,0 0 0,-4-3 0,4-1 0,0 4 0,-4-4 0,-1 0 0,5-4 0,1 4 0,-1 1 0,-5-5 0,5 4 0,-4 0 0,4-4 0,0 4 0,0-4 0,-4 4 0,-1-4 0,5 5 0,-4-5 0,4 4 0,-4 0 0,4 0 0,-9 0 0,4 4 0,1-3 0,4-1 0,-9 4 0,4-4 0,6-4 0,-6 12 0,1 5 0,4-5 0,-5-4 0,5 4 0,-4-8 0,4 5 0,-4-5 0,4 4 0,0-4 0,-5-4 0,6 4 0,-6 0 0,5 5 0,-4-9 0,-1 4 0,1-4 0,-5 0 0,4 0 0,5 0 0,-4 0 0,0 5 0,-1-1 0,1-4 0,4 4 0,-5-4 0,5 4 0,-4-4 0,0 4 0,-1-4 0,1 5 0,-1-5 0,1 0 0,-1 0 0,1 4 0,-1-4 0,1 0 0,0 0 0,-1 0 0,1 0 0,4 1 0,-9-9 0,4 12 0,1-4 0,-1 0 0,-4-8 0,10 8 0,-6 0 0,1 0 0,-1 0 0,1 0 0,-5 5 0,9-5 0,-5 4 0,6-4 0,-6 0 0,1 0 0,-1 0 0,5 4 0,0-4 0,-9-8 0,5 13 0,4-1 0,-4-4 0,4 0 0,-9-8 0,4 12 0,5 0 8,-4-4 6,-5-8 1,9 12 0,-4 9-24,4-9-5,4 0-1,1 0 0,0 0 24,-1-4 5,-4 0 1,1 4 0,-1-3-25,0 3-5,0-4-1,-5 4 0,1-4 16,4 0 0,-4 4 0,-1-4 0,1 0 11,4 5 5,-5-5 0,5 4 1,1 0-27,-1-4-6,0 0 0,-5 4-1,5-8 17,1 4 0,-1-4 0,0 5 0,0-1 0,-5-4 0,1 4 0,4-4 0,-4 0 0,4 4 0,-5-4 0,5 4 0,0-4 9,1 4 6,-6-4 1,5 4 0,-4 1-26,-1-5-5,5 4-1,-4 0 0,0-4 16,-1 4 0,5 0 0,-4-4 0,4 0 0,-5 4 0,1-4 0,4 4-9,-4 0 9,-1-4 0,1 1 0,-1-1 0,5 4 17,-4-4-1,0 0 0,4 0 0,-9 4-16,4-4 0,5 4 0,-4-4 0,-5-4 0,4 4 0,1 4 0,4 0 0,-9-8 0,9 8 0,-4 1 0,-5-9 0,0 0-9,9 8-6,-5 4-1,5-4 0,-9-8 26,0 0 5,5 8 1,4 0 0,-9-8-26,5 8-5,-5-8-1,9 12 0,-9-12 27,9 8 5,-9-8 0,0 0 1,0 0-17,9 8 0,0 5 0,-9-13 0,0 0-12,9 8-4,0 0 0,0 4 0,-9-12 27,0 0 5,0 0 0,5 8 1,-5-8-27,0 0-6,14 8 0,-14-8-1,9 8 27,-9-8 6,0 0 0,9 12 1,0-4-17,5 1 0,-14-9 0,0 0 0,0 0 0,9 8 0,4 0 0,-13-8 0,0 0 0,14 4 0,0 0 0,-1 0 0,6-4-10,-6 4-6,1-4 0,-5 0-1,0 4 26,0 0 6,0 0 1,-9-4 0,9 0-26,-9 0-5,10 4-1,-1 0 0,4 0 16,-4-4 0,-9 0 0,14 4 0,-5 0 0,5-4 0,-1 4 0,-3-4-9,3 4 9,1-4 0,0-4 0,-5 4 0,4 0 0,1 0 0,0 0 0,-5 0 0,4 0 0,-3 0 0,3 4 0,-4-4 0,5 0 0,-5 0 0,0 0 0,5 0 0,-5 0 0,0 0 0,5 0 0,-5 0 0,4-4 0,-3 4 0,3-4 0,1 4 0,-5-4 0,5 0 0,-1 0 0,1 0 0,0 0-14,-1 0 2,1 0 1,0 0 0,-5 0 19,4 0 3,1 4 1,0-4 0,-1 0-12,1 0-16,-5 0 4,5 0 1,-5 0 11,9-1 16,0-3-4,0 4-1,1-4-11,-1 0 0,-4 4 0,-1-4 0,1 0 19,-5 0-2,9 0 0,-4-4 0,-1 3-26,1-3-6,0 4-1,-5 0 0,0 0 27,5 0 5,-1-4 0,-4 4 1,5-4-26,-5 4-6,5-5-1,0 5 0,-5 0 16,0-4 0,4 4 0,1 0 0,-5 0 10,0 0 5,0 0 1,0-1 0,1-3-26,-1 4-5,0 0-1,0 0 0,0 0 26,0 0 5,0 0 1,0-4 0,-4 4-26,4-5-5,0 1-1,0 4 0,-4-4 27,4 0 5,0 0 0,0 0 1,0-5-17,0 5 0,0 0 0,0-4 0,1 4 0,-1-4-20,0-1 2,0 5 1,0-4 26,5 4 6,-10-4 1,5 8 0,5-4-16,-5-5 0,0 1 0,0 0 0,0 4 0,1-4 0,-6 3 0,1 1 0,8-4 0,-4 4 0,0 0 0,1-4 0,3 4 0,1-1 0,-5-3 0,5 4 0,-5-4 0,0 4-20,5 0 4,-1-5 0,1 5 24,0 0 6,-5-4 1,4 4 0,1 0-24,-5-5-5,5 5-1,-5-4 0,4 4 25,-3-4 5,-1 4 1,0 0 0,-5-5-26,5 5-5,-4 0-1,4 0 0,-4 0 16,4 4 0,0-4 0,0-1 0,-4 1 10,-1 0 5,5 0 1,-4 0 0,-1 0-16,5 0 0,-4-1 0,4 5 0,0-4 0,-4 0 0,-1 0 0,5 0 0,-4 0 0,-1-1 0,1-3 0,0-4 0,-1 8-10,-4 0-5,9 0-1,-4 0 0,-1-1 26,1 1 5,-5 4 1,4-4 0,1 4-26,0-4-5,-1 0-1,1 4 0,4-5 26,-5 5 5,-4-8 1,5 4 0,-1 4-26,1-4-5,0 4-1,-1-5 0,1 5 16,-1 0 0,1-4 0,-1 4 0,-4 0 10,5 0 5,-1-4 1,6 4 0,-10 0-16,4-5 0,5 5 0,-4-4 0,-1 4 0,5-4 0,-9 0 0,5 4 0,4-4 0,-4 3 0,-1-3 0,5 4 0,0-4 0,0 0 0,5 4 0,-9-4 0,-5 0 0,9-1 0,4 1 0,-3 0 0,-1 0 0,4 0 0,1 0 0,-5 0 0,5-1 0,-5 1 0,0 0 0,5-4 0,-5 4 0,0 4 0,0-4 0,0-5 0,0 5-10,0-4-5,0-4-1,0 8 0,1-4 26,-1-1 5,0 1 1,0 4 0,-5-4-16,6 4 0,3-5 0,-4 5 0,0 0 0,1-4 0,-6 0 0,10 0 0,-10 4 0,5-5 0,-4 5 0,4-4 0,0 4 0,0 0 0,-4 0 0,4 3 0,-5-3 0,6 0 0,-1-4 0,0 8 0,-5-8 0,5 0 0,1 3 0,-1 1 0,-5-4 0,5 0 0,5 0 0,-5-1 0,0-3 0,5 4 0,-5 0 0,5-4 0,-1-1-10,1 5-5,-5-4-1,5 0 0,-1 4 16,1-5 0,0 5 0,-1 0 0,-4-4 0,5 4 0,0-1 0,-1 1 0,-3 0 9,3 0 5,10 0 1,-5-1 0,-4 1-15,-1 0 0,6 0 0,-1 0 0,-4-1 0,4 1 0,-9 4 0,9-4 0,-4 4 0,-1-4 0,1 3 0,4-3 0,-4 4 0,0 0 0,-1-4 0,-4 4 0,5-4-10,-5 3-5,5 1-1,-1-4 0,-3 4 16,-1 0 0,0 0 0,0-5 0,4 5 0,-3-4 0,-1 4 0,-5-4 0,5 4 0,0-1 0,1 1 0,-1 4 0,0 0 0,0-4 0,0-8 0,0 8 0,-4-1 0,4 1 0,4 0 0,-8 0 0,4 0 0,0 4 0,0-4 0,0 0 0,0-1 0,1 1 0,-1 0 0,0 0 0,0 4 0,0-4 0,-4 0 0,4-1 0,0 1 0,0 0 0,0-4 0,0 4 0,5 4 0,-5-4 0,0 4 0,5-1 0,-10-3 0,10 4 0,-5-4 0,0 4 0,-4-4 0,-1 4 0,1-4 0,4-1 0,4 1 0,-8 4 20,9 0-4,-1-4 0,-4 0-25,5 4-6,-5 0-1,5-4 0,-5 3 26,0 1 5,-4 0 1,4 0 0,-5 0-16,1 0 0,-1 0 0,1 0 0,0-4 0,-1 4 0,5-1 0,-4-3 0,4 4 0,-5 0 0,-4 8 0,9-8 0,-4 0 0,4 0 0,-9 8 0,5-8 0,4 0 0,0 0-15,-9 8 3,9-9 1,-9 9 11,5-8 16,4-4-4,0 4-1,-9 8-11,0 0 0,9-8 0,0 0 0,-9 8 0,9-8 0,-4-4 0,4 4 0,0 0 0,-5-1 0,1 1 0,0 0 8,4-4-8,-5 4 0,1 0 0,-1 0 0,-4 4 0,5-4 0,-5 0 0,4-1 0,-4 9 0,9-8 0,-4 0 0,4 0 0,-9 0 0,9 0 0,-4 0 0,4 0 0,-5 4 0,1-4-17,0 0 4,-1 4 1,1-5 12,-1 1 0,5 0 0,-4 0 0,-1 4 0,6 0 16,-6-4-3,1 0-1,-1 4-22,1 0-5,-1-4-1,1 4 0,-1-4 26,1-1 5,4 1 1,-4 4 0,-5 4-27,4-4-5,5-4 0,-4 4-1,4 0 17,0-4 0,0 0 0,0 0 0,0 4 0,5-8 0,-5 8 0,0-5 0,5 1 0,-5 4-8,0 0 8,-4 0 0,-5 4 0,9-8 0,4 0 0,-3 4 0,-10 4 0,9-4 0,4 0 0,-4-4 0,-9 8 0,5 0 0,9-8 0,-1 4 0,1 0 0,0 0 0,-1 0 0,1-1 0,0-3 0,-5 4 0,4 0 0,-4 4 0,1-4 0,-1 0 0,0 0 0,0 0 0,0 4 0,5 0 0,-5-4 0,0 4 0,-9 0 0,9-4 0,-9 4 0,4 0 0,-4 0 0,10 0 0,-1 0 0,0 0 0,0-4 0,5 4 0,-5 4 0,4-4 0,1 0 0,-5 0 0,5 4 0,-5 0 0,5 0 0,-5 0 0,4-4 0,1 4 0,-5 0 0,0 0 0,0-4 0,5 4 0,-5-4 0,5 4 0,-1-4 0,-4 0 0,5 0 0,-5 4 0,5 1 0,0-1 0,-1-4 0,1 0 0,4 4 0,-4 0 0,4 0 0,-4-4 0,4 0 0,-5 4 0,1 0 0,4-4 0,10 4 0,-6 0 0,-3-4 0,-1 4 0,-5 0 0,1 0 0,0-4 0,4 0 0,-9 4 0,5 0 0,-5 0 0,5 0 0,-5 0 8,0-4-8,-5 4 8,1 0-8,-5-4 0,4 4 0,6 5 0,-1-1 0,-5-4-11,5 4 11,0-4 0,1 4 0,-1-4 14,-5 4-4,5-4-10,0 4-12,0 0 2,1 0 1,-1-4 9,0 5 12,0-5-2,0 4-1,-4-4-9,4 4 0,0 0 0,0 0 0,0-4 0,-4 0-12,-1 4 2,5 0 1,-4 0 9,-1 0 16,1 1-4,-1-1-1,1 0-11,4 0-16,-4 4 4,-1 0 1,1-4 19,4 0 4,-5 4 1,1 1 0,9-5-13,-5 0 0,0 0 0,0 4 0,-5-4 0,1 0 0,4 4 0,5 0 0,-10 5 0,5-5 0,1-4 0,3 4 0,-8-4 0,4 4 0,5-4 0,-10 5 0,5-5 0,-4 4 0,4-4 0,0 4 0,-5-4 0,1 4 8,0-4-8,-1 0 0,1 5 8,-1-5-8,-4 4 0,5 0 0,-5 0 0,4-4 0,5 0 0,-4 0 0,0 4 0,4-3 0,-5 3 0,5-4 0,0 4 0,1-4 0,8 0 0,0 4 0,-9-4 0,0 0 8,0 1-8,-4-1 0,-1 0 0,1 0 0,-1 0 0,1 0 0,0 0 0,-5 4 8,0 0-8,4-4 0,1 1 0,-5-1 0,0 0 0,4 4 0,-4 0 0,0 0 0,5-4 0,-5 0 0,4 0 0,1 5 0,-1-5 0,1 0 0,0 4 0,-1 0 0,-4 0 0,9-4 0,-9-8 0,5 12 0,-1-3 0,1 3 0,-1-4 0,1 4 8,0-4-8,-1 4 0,1 0 0,-1-4 0,-4 0 0,9 1 0,-9-1 0,5 0 0,-5 4 0,4-4 0,-4-8 0,5 8 0,-5 4 0,5-4 0,-1 0-16,1 1-5,-1-5-2,-4 4 0,5 0 37,-5-4 7,4 4 2,1 0 0,-1-4-23,1 4 0,-5-8 0,5 12 0,-1-4 0,1 5 0,-5-13 0,4 8 0,1 0 0,-1 0 0,-4-8 0,5 8 8,-1 0-8,-4 0 0,0-8 0,5 12 0,-5-4 0,4 0 0,-4 1 0,5-1 8,-5-8-8,5 8 0,-5-8 0,0 12 0,0-4 0,4 0 0,-4-8 0,0 12 0,0-4-24,0-8 0,5 12 0,-1-4 0,-4-8 41,0 9 9,5 3 2,-5-12 0,4 8-28,1-4 0,-5-4 0,4 8 0,1 0 0,-5-8 0,9 12 0,-4-4 0,-5-8 0,0 8 0,4 0 0,1 1 0,-5-9 0,4 8 0,-4 0 0,9 0 0,-9-8 0,0 8 0,5 0 0,-5-8 0,5 8 0,-5 0 0,0-8 0,4 8 0,1-4-17,-1 4-9,1 1-2,-1-5 0,-4 4 43,5 0 8,-5-8 1,4 8 1,-4-8-15,0 12-10,5 0 12,-5 0-12,5 4 0,-5-3 0,0-5 0,4 4 0,-4-4 0,0-8 0,5 8 0,-1 4 0,-4-4 0,5 4 0,-5-3 0,4 3 0,-4-12 0,5 8 0,-5 4 0,4 0 0,1-4 0,-5-8 0,0 0 0,4 12 0,1 0 0,0 1 0,-5-13 0,4 12 0,1-4 8,-1 4-8,-4-12 0,5 8 0,-1 4 12,1-4-12,-5-8 12,4 12-12,1 1 0,0-1 0,-5-12 0,9 16 0,-5-8 0,1 4 0,-1 0 0,1 0 0,-5-4 0,4 5 0,1-1 0,4 0 0,-4 0 0,-1 0 0,-4 0 0,9 0 0,-4 1 0,4 3 0,0-4 0,-4 0 0,4 0 0,0 0 0,-5 5 0,15-1 0,-6-4 0,10 0 0,-5 4 0,-4-4 0,-5-4 0,0 5 0,0-1 0,0 4 0,0 0 0,1 0 0,-1 0 0,4 5 0,1-1 0,0-4 0,-5 0 0,4 5 0,-4-5 0,1 0 0,3 0 0,1-4 0,-5 4 0,0-3 0,0-1 0,5 4 0,-5-4 0,0-4 0,-4 4 0,4-4 0,0 5 0,0-5 0,-4 4 0,4-4 0,-5 4 0,5 0 0,0 0 0,0 0 0,-4 1 0,0-5 0,-1 0 0,1 4 0,-1-4 0,-4 4 0,0-12 0,9 8 0,-4 4 0,-1-4 0,-4-8 0,5 13 0,0-1 0,-1 0 0,1-4 0,-5 4 0,4-4 0,1 4 0,-5-12 0,9 12 0,-5 1 0,-4-5 0,5 4 0,0 0 0,-1 0 0,-4-4 0,0-8 0,5 12 0,4 1 0,-5 3 0,1 8 0,-1-4 0,1 0 0,0-3 0,-1-1 0,1-4 0,-1 0 0,1 0 0,-1 0 0,-4 1 0,5-5 0,-1 4 0,-4 0 0,5 0 0,-1 0 0,-4 0 0,5 0 0,0-3 0,-1 3 0,1 0 0,-1 0 0,5 0 0,-4-4 0,4 4 0,-4-4 0,4 5 0,-5-5 0,1 4 0,4-4 0,-5 0 0,6 4 0,-6-4 0,1 4 0,-5-12 0,4 13 0,1-5 0,-1 4 0,1-4 0,-1 4 0,-4-4 0,5 0 0,0 4 0,-5-12 0,4 12 0,1 1 0,-5-1 0,4 0 0,1 0 0,-1-4 0,1 4 0,4-4 0,-4 0 0,-1 5 0,1-1 0,4-4 0,-9 0 0,4 4 0,1-4 0,-1 4 0,1-4 0,-5 1 0,0-9 0,-5 12 0,10 4 0,4 0 0,0 0 0,0-4 0,-4-4 0,-1 5 0,5-5 0,-4 0 0,4 0 0,-4 0 0,4 0 0,0 0 0,-5 0 0,1 0 0,4 0 0,-4 1 0,-1-1 0,5 0 0,-9 0 0,0-8 0,9 8 0,1 0 0,-1 0 0,-5 4 0,1-4 0,4 0 0,0 1 0,-5-5 0,6 0 0,-6 4 0,1 0 0,4 0 0,-5 0 0,-4-8 0,9 4 0,-4 4 0,-5-8 0,5 8 0,-5-8 0,4 8 0,5-4 0,-4 8 0,-5-12 0,4 9 0,1-1 0,-5-8 0,4 8 0,-4-8 0,10 8 0,-10-8 0,9 12 0,-5-4 0,-4-8 0,9 8 0,-9-8 0,9 8 0,-9-8 0,0 0-8,10 8 8,-10-8 0,9 13 0,-9-13 0,4 8 0,-4-8 0,0 0 0,0 0 0,9 12 0,-9-12 0,9 12 0,-9-12 0,9 12 0,-4 0 0,-5-12 0,0 0 0,9 12 0,-9-12 0,5 12 0,-5-12 0,9 9 0,-9-9 0,4 12 0,-4-12 0,5 12 0,-5-12 0,0 0 0,9 12 0,-4-4 0,-5-8 0,9 12 0,-9-12 0,9 8 0,-9-8 0,9 12 0,-9-12 0,9 9 0,-9-9 0,9 8 0,-9-8-8,9 12 8,0-4 0,-9-8 0,0 0 0,9 8 0,1-4 0,-10-4 0,0 0 0,9 8 0,-9-8 0,9 8 0,0 0 0,0-4 0,-9-4 0,5 4 0,8 4 0,-13-8 0,5 5 0,-5-5 0,0 0 0,0 0 0,9 8 0,4 0 0,-3-4 0,-10-4 0,0 0 0,4 8 0,1 4 0,-5-12 0,0 0 0,9 8 0,-5 0 0,-4-8 0,5 8 0,4 0 0,0 0 0,-9-8 0,0 0 0,9 9 8,0-5 0,0 4-8,1 0 0,-10-8 0,0 0 0,9 4-12,0 4 12,4 0 0,-8-4 0,-5-4 0,5 4 0,-5-4 0,9 8 12,-5-4-12,5 4 0,-4-4 0,4 0 0,-9-4-12,0 0 12,4 5 0,10 3 0,-9-4 0,4 0 0,-9-4 0,9 4 0,5-4 0,-5 8 0,0-8 0,-9 0 0,0 0 0,9 8 0,0-4 0,-9-4 0,9 4 0,5-4 0,-14 0 0,9 4 0,-9-4 0,0 0 0,14 4 0,-5 0 0,-9-4 0,13 4 0,-13-4 0,0 0 0,14 8 0,0-4 0,-14-4 0,0 0 0,9 4 0,0 0 0,-9-4 0,13 4 0,-13-4 0,10 5 0,-10-5 0,0 0 0,13 4 0,-13-4 0,0 0 0,14 0 0,-5 4 0,-9-4 0,0 0 0,9 0 0,-9 0 0,14 0 0,-14 0 0,13-4 0,-3 4 0,-10 0 0,13-4 0,-4 4 0,5-5 0,-14 5 0,9-4 0,5 0 0,-5-4 0,4 4 0,1-4 0,-5 0 0,5 4 0,-5-4 0,5 4 0,4-4 0,-4 0 0,-1 0 0,1 0 0,4-1 0,0 1 0,0 4 0,1-4 0,8-4 0,-4 8 0,0-4 9,4 0-9,-9 0 0,5-4 9,-5 3-9,0-3 0,0 4 0,1-4 0,-1 4 0,-4 0 0,4-4 0,-5 4 0,1-4 0,0-1 0,4 1 0,-4 0 0,4 0 0,-5 0 0,1 0 0,0-4 0,-1 3 0,1 5 0,0-4 0,-1 0 0,1 4 0,0-4 0,-1 0 0,-3 4 0,3-5 0,-4 1 0,0 0 0,0 4 0,5-4 0,-5 4 0,0-4 0,5-1 0,0 5 0,-1-4 0,1 0 0,-5 0 0,5 4 0,-1-4 0,6 0 0,-6-5 0,5 5 0,-4-4 0,4 4 0,1 0 0,3 0 0,-3-5 0,-1 5 0,-5-4 0,1 0 0,0 0 0,-1 4 0,-4-1 0,1-3 0,3 0 0,-4-4 0,5 4 0,-5-1 0,0 1 0,0 0 0,0 4 0,1-4 0,-1 0 0,0-1 0,0 5 0,-5 0 0,6-4 0,-6 4 0,5 0 0,0 0 0,0-5 0,1 1 0,-1 4 0,-5-4 0,5 4 0,-4-5 0,4 5 0,-5 0 0,6 0 0,-6-4 0,5 8 0,-4-4 0,4-1 0,-5 5 0,1-4 0,0 0 0,-1 4 0,1 0 0,4 0 0,-5-4 0,1 0 0,-5 3 0,9-3 0,-4 4 0,-1-4 0,5 0 0,-4 4 0,-1-4 0,1 4 0,-1-5 0,6 1 0,-6 0-8,5 0 8,-4 0 0,4 0 0,-5 0 0,5 4 0,-4-5 0,4 5 0,-4-4 0,-1 0 0,1-8 0,4 4 0,-5 3-8,1 1 8,0 0 0,-1 4 0,1-4 0,4 4 0,-5-4 0,5 4 0,1 0 0,-1-1 0,0-3 0,-5 0 0,5 4 0,1-4 0,-6 4 0,5-4 0,0 0 0,-4-1 0,8 5 0,-3-4 0,3 4 0,-4-4 0,-4 4 0,-1 0 0,6 0 0,-6 0 0,5-5 0,-4 9 0,-1-4 0,1 0 0,4 0 0,-4 0 0,-1 4 0,1-4 0,4 0 0,0 0 0,-5 0 0,1-1 0,4 1 0,-4 0 8,4 0-8,-5-4 0,1 4-10,-1 0 10,1-4 0,0 8 0,-1-4 0,-4-1 10,0 1-10,5 4 0,-1-4-10,-4 0 10,0 8 0,-4-12 0,4 12 0,0-8 0,0 8 0,-5-8 0,5-4 0,-4 8 10,8-4-10,-4 8 0,-4-13-12,4 5 12,4 0 0,-4 0 0,0 8 0,0 0 0,0-8 0,0 8 0,0-8 0,5 0 0,-5 8-9,0-8 9,0 0 0,0 8 0,0 0 0,0 0 0,0-8 0,0 8 0,0 0 0,0 0 0,0 0 0,0 0 0,0 0-12,0 0 12,0 0-12,0 0 12,0 0-15,0 0 4,0 0 1,4-9 0,-4 9 0,5-4 0,-5 4 0,0 0 0,9-8 2,0 4 0,0 0 0,0 0 0,0 4 0,-4-4 0,4 0 0,-5-4 0,10 4 8,-9-4-12,4-8 12,-5-1-12,5 9 3,-4-4 0,-5 12 0,0 0 0,9-4-22,-9 4-4,0 0-1,0 0-902,0 0-181</inkml:trace>
          <inkml:trace contextRef="#ctx0" brushRef="#br0" timeOffset="3054.06">5608 2426 576,'0'0'51,"0"0"-41,0 0-10,0 0 0,0 0 259,0 0 49,0 0 11,0 0 1,0 0-171,0 0-34,9 12-7,1-4-2,-10-8-34,9 8-6,9 0-2,-4 0 0,4-3-28,0 3-7,-4-4-1,4 4 0,5-4-14,-5 0-3,-4 4-1,4 0 0,0-4-10,0 0 0,-4 0 0,4 0 0,-4 0-19,-1 0-5,1-4-2,0 4 0,-5-4-142,0 0-29,0 4-6</inkml:trace>
          <inkml:trace contextRef="#ctx0" brushRef="#br0" timeOffset="3233.44">6009 2377 1497,'-14'-4'66,"14"4"14,-4 0-64,-1 0-16,1 0 0,4 0 0,0 0 134,-9 0 23,0 4 5,-1 0 1,-3 1-79,4 3-16,-5 0-4,0 4 0,1 0-49,-6 4-15,6 0 0,-5 1-681,-1 3-143</inkml:trace>
          <inkml:trace contextRef="#ctx0" brushRef="#br0" timeOffset="5277.86">9988 2296 2257,'0'0'49,"0"0"11,0-8 1,0 0 3,5 0-51,-5 8-13,-5-8 0,5 8 0,-9-8 28,-5 4 4,-8 0 0,-1 4 0,5 0 13,-1 0 3,-3 8 1,4 0 0,-10 4-34,5 0-7,1 5-8,-1-1 11,0 4-21,5 0-4,0 0-1,0 5 0,4-1-147,0 0-30</inkml:trace>
          <inkml:trace contextRef="#ctx0" brushRef="#br0" timeOffset="5049.42">9665 2321 288,'0'0'25,"0"0"-25,0 0 0,0 0 0,0 0 206,0 0 36,0 0 7,0 0 2,0 0-107,0 0-20,0 0-5,0 0-1,0 0-18,0 0-3,0 0-1,0 0 0,14 8-16,-5-4-4,4 0-1,-4 4 0,1 0-29,3 4-6,-4-4 0,5 5-1,-5-1-6,5 4-1,-1 0 0,1 0 0,0-4-32,4 5 0,5-1 0,-1-4 0,1 0 0,0 0-12,-5 8 3,0-7 1,-4-1-24,0 0-5,-1-4-1,-3 0 0,-6 0-185,1 0-37</inkml:trace>
          <inkml:trace contextRef="#ctx0" brushRef="#br0" timeOffset="6757.73">13426 2442 1893,'-14'4'84,"9"-4"17,1-4-81,4 4-20,0 0 0,0 0 0,13-4 84,-13 4 12,14 0 2,0-4 1,0 0-43,5 4-8,-6 0-1,-3 0-1,-10 0-13,18 0-2,-4 8-1,5-8 0,-10 4-30,0 0 0,5 4 0,-5-4 0,5 4-134,-5 1-20,1-1-4,-1-4-798</inkml:trace>
          <inkml:trace contextRef="#ctx0" brushRef="#br0" timeOffset="6890.37">13763 2438 1612,'-4'8'144,"-10"4"-116,-5-4-28,6 5 0,-6 3 87,-4 4 11,0 12 2,-5 5 1,0-1-43,0 1-9,1 3-1,-1-3-1,-4-1-47,4-4-23,5 1 3,0-5-604,9-4-121</inkml:trace>
        </inkml:traceGroup>
      </inkml:traceGroup>
    </inkml:traceGroup>
  </inkml:traceGroup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6-22T05:16:22.003"/>
    </inkml:context>
    <inkml:brush xml:id="br0">
      <inkml:brushProperty name="width" value="0.09333" units="cm"/>
      <inkml:brushProperty name="height" value="0.09333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E7D8B7F5-88B5-4563-B880-3CF2F65F76F0}" emma:medium="tactile" emma:mode="ink">
          <msink:context xmlns:msink="http://schemas.microsoft.com/ink/2010/main" type="writingRegion" rotatedBoundingBox="16824,10438 19027,10438 19027,13157 16824,13157"/>
        </emma:interpretation>
      </emma:emma>
    </inkml:annotationXML>
    <inkml:traceGroup>
      <inkml:annotationXML>
        <emma:emma xmlns:emma="http://www.w3.org/2003/04/emma" version="1.0">
          <emma:interpretation id="{1773F14E-361F-4F1C-BE6B-3C75C28F0756}" emma:medium="tactile" emma:mode="ink">
            <msink:context xmlns:msink="http://schemas.microsoft.com/ink/2010/main" type="paragraph" rotatedBoundingBox="16824,10438 19027,10438 19027,13157 16824,1315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A1C9CE5-77E8-4A01-A37A-5CB5477D9307}" emma:medium="tactile" emma:mode="ink">
              <msink:context xmlns:msink="http://schemas.microsoft.com/ink/2010/main" type="line" rotatedBoundingBox="16824,10438 19027,10438 19027,13157 16824,13157"/>
            </emma:interpretation>
          </emma:emma>
        </inkml:annotationXML>
        <inkml:traceGroup>
          <inkml:annotationXML>
            <emma:emma xmlns:emma="http://www.w3.org/2003/04/emma" version="1.0">
              <emma:interpretation id="{02DEA515-219F-4696-903A-D2DB27BD2020}" emma:medium="tactile" emma:mode="ink">
                <msink:context xmlns:msink="http://schemas.microsoft.com/ink/2010/main" type="inkWord" rotatedBoundingBox="16717,12990 18864,10329 19086,10508 16940,13170"/>
              </emma:interpretation>
              <emma:one-of disjunction-type="recognition" id="oneOf0">
                <emma:interpretation id="interp0" emma:lang="en-AU" emma:confidence="0">
                  <emma:literal>:"</emma:literal>
                </emma:interpretation>
                <emma:interpretation id="interp1" emma:lang="en-AU" emma:confidence="0">
                  <emma:literal>Y X</emma:literal>
                </emma:interpretation>
                <emma:interpretation id="interp2" emma:lang="en-AU" emma:confidence="0">
                  <emma:literal>y X</emma:literal>
                </emma:interpretation>
                <emma:interpretation id="interp3" emma:lang="en-AU" emma:confidence="0">
                  <emma:literal>Y x</emma:literal>
                </emma:interpretation>
                <emma:interpretation id="interp4" emma:lang="en-AU" emma:confidence="0">
                  <emma:literal>y x</emma:literal>
                </emma:interpretation>
              </emma:one-of>
            </emma:emma>
          </inkml:annotationXML>
          <inkml:trace contextRef="#ctx0" brushRef="#br0">14 7 1731,'-10'-8'76,"10"8"17,0 4-74,0 4-19,0 0 0,-4-4 0,4 4 97,0-4 16,4 4 3,-4-8 1,0 0-37,5 8-7,4 0-1,0 0-1,-9-8-27,14 9-4,-5-1-2,5 0 0,-5 0-17,4-4-3,-13-4-1,9 8 0,10 0-17,-6 0 8,1 0-8,-14-8 0,14 4 0,-5 4 0,-9-8 0,13 4 0,-13-4 0,10 9 0,-10-9 0,0 0 0,13 4-27,-13-4-5,0 0-2,0 0-719,0 0-144</inkml:trace>
          <inkml:trace contextRef="#ctx0" brushRef="#br0" timeOffset="205.65">241 19 1555,'-9'4'68,"9"-4"16,0 0-68,0 0-16,-4 0 0,4 0 0,0 0 151,0 0 26,-5 4 6,0 0 1,5-4-92,-4 12-19,-1-4-3,1 4-1,-1-3-37,1 7-8,-5-4-2,4 8 0,-4 0-22,4 1 9,-8-1-9,4 4 0,-1 0 0,1-3 0,0-5 0,-4 0-756,8 4-150</inkml:trace>
          <inkml:trace contextRef="#ctx0" brushRef="#br0" timeOffset="1443.21">1962-2417 1382,'0'0'61,"0"0"13,0 0-59,0 0-15,0 0 0,0 0 0,-9 8 171,9-8 31,0 0 6,0 0 2,-5 8-106,5-8-20,0 0-5,0 0-1,-4 8-22,4-8-5,9 8-1,0 4 0,-9-12-16,0 0-3,14 8-1,4 4 0,0-3-30,-4-1 0,0 0-13,-1-4 4,10 4 9,-5 0 0,-9-4 0,5 4-8,4 0 8,-4-4-8,-1 0 8,-3 0-8,-10-4-27,13 4-5,1-4 0,-10 0-723,-4 0-144</inkml:trace>
          <inkml:trace contextRef="#ctx0" brushRef="#br0" timeOffset="1661.64">2185-2409 1926,'0'0'85,"0"0"18,-9 4-83,9-4-20,-9 4 0,9-4 0,-9 0 118,0 8 19,0-4 4,0 0 1,-10 4-67,10 0-14,9-8-2,-9 12-1,-4 1-34,-1 3-6,0 0-2,5 4 0,9 0-7,-9-3-1,-9 3-8,9 0 12,0-4-36,4 4-7,-9 5-1,5-5-1148</inkml:trace>
        </inkml:traceGroup>
      </inkml:traceGroup>
    </inkml:traceGroup>
  </inkml:traceGroup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6-22T05:16:30.169"/>
    </inkml:context>
    <inkml:brush xml:id="br0">
      <inkml:brushProperty name="width" value="0.09333" units="cm"/>
      <inkml:brushProperty name="height" value="0.09333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E7566780-6F7A-44DA-AD2B-E436FE651935}" emma:medium="tactile" emma:mode="ink">
          <msink:context xmlns:msink="http://schemas.microsoft.com/ink/2010/main" type="writingRegion" rotatedBoundingBox="28338,12785 30432,12785 30432,15375 28338,15375"/>
        </emma:interpretation>
      </emma:emma>
    </inkml:annotationXML>
    <inkml:traceGroup>
      <inkml:annotationXML>
        <emma:emma xmlns:emma="http://www.w3.org/2003/04/emma" version="1.0">
          <emma:interpretation id="{F4A06D1A-C9E0-4771-862E-48AEFBBD00DB}" emma:medium="tactile" emma:mode="ink">
            <msink:context xmlns:msink="http://schemas.microsoft.com/ink/2010/main" type="paragraph" rotatedBoundingBox="28338,12785 30432,12785 30432,15375 28338,1537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240EEF5-D330-436E-AD9B-1D12A73445BC}" emma:medium="tactile" emma:mode="ink">
              <msink:context xmlns:msink="http://schemas.microsoft.com/ink/2010/main" type="line" rotatedBoundingBox="28338,12785 30432,12785 30432,15375 28338,15375"/>
            </emma:interpretation>
          </emma:emma>
        </inkml:annotationXML>
        <inkml:traceGroup>
          <inkml:annotationXML>
            <emma:emma xmlns:emma="http://www.w3.org/2003/04/emma" version="1.0">
              <emma:interpretation id="{1B616A0D-F08F-49D9-AC8D-96E1947C6350}" emma:medium="tactile" emma:mode="ink">
                <msink:context xmlns:msink="http://schemas.microsoft.com/ink/2010/main" type="inkWord" rotatedBoundingBox="28570,12646 30587,15186 30315,15402 28298,12862"/>
              </emma:interpretation>
              <emma:one-of disjunction-type="recognition" id="oneOf0">
                <emma:interpretation id="interp0" emma:lang="en-AU" emma:confidence="0">
                  <emma:literal>"I.</emma:literal>
                </emma:interpretation>
                <emma:interpretation id="interp1" emma:lang="en-AU" emma:confidence="0">
                  <emma:literal>"a.</emma:literal>
                </emma:interpretation>
                <emma:interpretation id="interp2" emma:lang="en-AU" emma:confidence="0">
                  <emma:literal>XX</emma:literal>
                </emma:interpretation>
                <emma:interpretation id="interp3" emma:lang="en-AU" emma:confidence="0">
                  <emma:literal>"x</emma:literal>
                </emma:interpretation>
                <emma:interpretation id="interp4" emma:lang="en-AU" emma:confidence="0">
                  <emma:literal>ix</emma:literal>
                </emma:interpretation>
              </emma:one-of>
            </emma:emma>
          </inkml:annotationXML>
          <inkml:trace contextRef="#ctx0" brushRef="#br0">23 0 1324,'0'0'118,"0"0"-94,-5 8-24,5 0 0,0-8 73,-4 13 11,-5-1 1,9-4 1,-5 4-34,5-4-6,0 4-2,5 0 0,-1 0-16,1-3-4,4 3-1,0 0 0,0 0-3,5 0-1,4-4 0,-9 4 0,9 0-6,0 1-1,1-1 0,-1 0 0,-5-4-12,6 4 0,-6-4 8,10 4-8,4-4 0,-4 1-8,0-5 8,-9 4-593,-14-8-111</inkml:trace>
          <inkml:trace contextRef="#ctx0" brushRef="#br0" timeOffset="235.86">355-12 1688,'0'0'75,"-9"-4"15,0 0-72,0 0-18,-5 0 0,10 4 0,4 0 82,-14 4 13,5-4 2,0 4 1,0 4-42,-5-4-8,0 8-1,5-4-1,-4 5-19,-1 7-4,0-4-1,-4 4 0,0 4-22,0 1 0,4-1 0,-4 0-681,4 1-129</inkml:trace>
          <inkml:trace contextRef="#ctx0" brushRef="#br0" timeOffset="1616.4">1908 2372 1652,'0'0'73,"0"0"15,0 0-70,0 0-18,0 0 0,0 0 0,0 0 59,0 0 8,0 0 1,0 0 1,0 0-17,0 0-3,0 0-1,0 0 0,0 0-10,9 8-2,4-4-1,-13-4 0,9 4-13,5 4-2,-14-8-1,9 8 0,0 0-8,5 0-2,-9 0 0,4 5 0,4-5-9,-4 0 0,-9-8 0,10 8 8,-1 0-8,4-4 0,-4 4 0,1-4 0,-10-4 0,9 4 0,-9-4 0,13 4 0,-13-4-40,0 0-4,0 0-1,0 0 0</inkml:trace>
          <inkml:trace contextRef="#ctx0" brushRef="#br0" timeOffset="1865.54">2053 2339 1382,'0'0'61,"0"0"13,0 0-59,0 0-15,0 0 0,0-8 0,0 8 144,0 0 27,0 0 5,0 0 0,0 0-93,0 0-19,0 0-4,0 0-1,0 0-27,-9 12-6,0 1-1,5-1 0,-6 4-25,1 0 8,0 4-8,0 5 0,0-1 0,0-4-14,4 8 2,1-3-672,-5-5-133</inkml:trace>
        </inkml:traceGroup>
      </inkml:traceGroup>
    </inkml:traceGroup>
  </inkml:traceGroup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6-22T05:16:25.293"/>
    </inkml:context>
    <inkml:brush xml:id="br0">
      <inkml:brushProperty name="width" value="0.09333" units="cm"/>
      <inkml:brushProperty name="height" value="0.09333" units="cm"/>
      <inkml:brushProperty name="color" value="#177D36"/>
      <inkml:brushProperty name="fitToCurve" value="1"/>
    </inkml:brush>
    <inkml:brush xml:id="br1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09221985-6B10-40F0-8363-96A26ED74715}" emma:medium="tactile" emma:mode="ink">
          <msink:context xmlns:msink="http://schemas.microsoft.com/ink/2010/main" type="writingRegion" rotatedBoundingBox="20253,13485 25515,7029 28026,9076 22764,15533"/>
        </emma:interpretation>
      </emma:emma>
    </inkml:annotationXML>
    <inkml:traceGroup>
      <inkml:annotationXML>
        <emma:emma xmlns:emma="http://www.w3.org/2003/04/emma" version="1.0">
          <emma:interpretation id="{B423921D-5D52-4DD3-8F1B-16FD70FF7A29}" emma:medium="tactile" emma:mode="ink">
            <msink:context xmlns:msink="http://schemas.microsoft.com/ink/2010/main" type="paragraph" rotatedBoundingBox="20629,13003 20892,12761 21039,12921 20776,13162" alignmentLevel="2"/>
          </emma:interpretation>
        </emma:emma>
      </inkml:annotationXML>
      <inkml:traceGroup>
        <inkml:annotationXML>
          <emma:emma xmlns:emma="http://www.w3.org/2003/04/emma" version="1.0">
            <emma:interpretation id="{88AE4D63-3E0E-4F97-BD23-75266A7CDBE8}" emma:medium="tactile" emma:mode="ink">
              <msink:context xmlns:msink="http://schemas.microsoft.com/ink/2010/main" type="line" rotatedBoundingBox="20629,13003 20892,12761 21039,12921 20776,13162"/>
            </emma:interpretation>
          </emma:emma>
        </inkml:annotationXML>
        <inkml:traceGroup>
          <inkml:annotationXML>
            <emma:emma xmlns:emma="http://www.w3.org/2003/04/emma" version="1.0">
              <emma:interpretation id="{A92D5240-A21C-470B-93F8-213FE04E3996}" emma:medium="tactile" emma:mode="ink">
                <msink:context xmlns:msink="http://schemas.microsoft.com/ink/2010/main" type="inkWord" rotatedBoundingBox="20629,13003 20892,12761 21039,12921 20776,13162">
                  <msink:destinationLink direction="with" ref="{13A80719-CB4D-404B-8779-245EBAEEB67A}"/>
                </msink:context>
              </emma:interpretation>
              <emma:one-of disjunction-type="recognition" id="oneOf0">
                <emma:interpretation id="interp0" emma:lang="en-AU" emma:confidence="0">
                  <emma:literal>to</emma:literal>
                </emma:interpretation>
                <emma:interpretation id="interp1" emma:lang="en-AU" emma:confidence="0">
                  <emma:literal>t</emma:literal>
                </emma:interpretation>
                <emma:interpretation id="interp2" emma:lang="en-AU" emma:confidence="0">
                  <emma:literal>*</emma:literal>
                </emma:interpretation>
                <emma:interpretation id="interp3" emma:lang="en-AU" emma:confidence="0">
                  <emma:literal>&amp;</emma:literal>
                </emma:interpretation>
                <emma:interpretation id="interp4" emma:lang="en-AU" emma:confidence="0">
                  <emma:literal>T</emma:literal>
                </emma:interpretation>
              </emma:one-of>
            </emma:emma>
          </inkml:annotationXML>
          <inkml:trace contextRef="#ctx0" brushRef="#br0">3874 85 1738,'0'115'77,"5"-87"16,-5-28-74,0 0-19,0 0 0,4-4 0,1-4 78,-5 0 12,0 8 2,9-4 1,-4-4-49,4-1-9,-5 5-3,1 0 0,9 4 24,-5-4 4,0 4 0,0-4 1,0 4-46,0 4-15,5-4 8,-1 0-8,-4 4 9,5 0-1,0-4-8,-1 4 12,-3-4-33,-1-4-7,4 4-2</inkml:trace>
          <inkml:trace contextRef="#ctx0" brushRef="#br0" timeOffset="191.32">4134-22 1785,'-27'17'79,"27"-17"17,0 0-77,-10 8-19,-3 4 0,-1 1 0,0-1 120,1 0 20,-1 0 4,0 9 0,1-5-76,4 1-16,-10 3-4,6-3 0,4-1-48,-5 0-17,0 1 0,5-1-708,0-4-142</inkml:trace>
        </inkml:traceGroup>
      </inkml:traceGroup>
    </inkml:traceGroup>
    <inkml:traceGroup>
      <inkml:annotationXML>
        <emma:emma xmlns:emma="http://www.w3.org/2003/04/emma" version="1.0">
          <emma:interpretation id="{8218786D-F3E3-4AE2-8C4E-306E270663F9}" emma:medium="tactile" emma:mode="ink">
            <msink:context xmlns:msink="http://schemas.microsoft.com/ink/2010/main" type="paragraph" rotatedBoundingBox="22455,12887 26545,7869 26836,8106 22746,13124" alignmentLevel="3"/>
          </emma:interpretation>
        </emma:emma>
      </inkml:annotationXML>
      <inkml:traceGroup>
        <inkml:annotationXML>
          <emma:emma xmlns:emma="http://www.w3.org/2003/04/emma" version="1.0">
            <emma:interpretation id="{6F718D52-30B8-4C34-B8DE-E593F67D2EE1}" emma:medium="tactile" emma:mode="ink">
              <msink:context xmlns:msink="http://schemas.microsoft.com/ink/2010/main" type="line" rotatedBoundingBox="22455,12887 26545,7869 26836,8106 22746,13124"/>
            </emma:interpretation>
          </emma:emma>
        </inkml:annotationXML>
        <inkml:traceGroup>
          <inkml:annotationXML>
            <emma:emma xmlns:emma="http://www.w3.org/2003/04/emma" version="1.0">
              <emma:interpretation id="{E6910185-9703-4B7E-99ED-86E097D7B6F4}" emma:medium="tactile" emma:mode="ink">
                <msink:context xmlns:msink="http://schemas.microsoft.com/ink/2010/main" type="inkWord" rotatedBoundingBox="22509,12931 22715,12679 22937,12860 22732,13112"/>
              </emma:interpretation>
              <emma:one-of disjunction-type="recognition" id="oneOf1">
                <emma:interpretation id="interp5" emma:lang="en-AU" emma:confidence="0">
                  <emma:literal>x</emma:literal>
                </emma:interpretation>
                <emma:interpretation id="interp6" emma:lang="en-AU" emma:confidence="0">
                  <emma:literal>+</emma:literal>
                </emma:interpretation>
                <emma:interpretation id="interp7" emma:lang="en-AU" emma:confidence="0">
                  <emma:literal>X</emma:literal>
                </emma:interpretation>
                <emma:interpretation id="interp8" emma:lang="en-AU" emma:confidence="0">
                  <emma:literal>t</emma:literal>
                </emma:interpretation>
                <emma:interpretation id="interp9" emma:lang="en-AU" emma:confidence="0">
                  <emma:literal>~</emma:literal>
                </emma:interpretation>
              </emma:one-of>
            </emma:emma>
          </inkml:annotationXML>
          <inkml:trace contextRef="#ctx0" brushRef="#br1" timeOffset="-97574.73">5759-13 900,'0'0'40,"0"0"8,0 0-39,0 0-9,0 0 0,0 0 0,0 0 112,0 0 20,0 0 4,0 0 0,0 0-7,0 0-1,0 0-1,0 0 0,0 0-32,0 0-7,0 0 0,-4 8-1,4 4-22,0-4-4,0 8-1,4-4 0,1 0-16,-1 0-3,5 1-1,1 3 0,-1 0-21,4-4-5,-4-4-1,5 0 0,0 4-13,-1-3 9,1-5-9,4 0 8,-4 0-8,0-4-16,-1 0 4,1 0 1,4 0-136,-4-4-27,-5-4-6</inkml:trace>
          <inkml:trace contextRef="#ctx0" brushRef="#br1" timeOffset="-97373.09">6051-34 288,'0'0'25,"0"0"-25,0 0 0,-5-4 0,0-4 383,5 8 71,0-8 14,0 8 4,0 0-288,-9-4-56,9 4-12,-9 4-3,0 0-53,-4 8-10,-1 0-2,0 5-1,-4-1-28,0 8-6,0-4-1,-1 1 0,-3-1-58,3 0-12,1 4-2,5-3-676,-6-1-134</inkml:trace>
        </inkml:traceGroup>
        <inkml:traceGroup>
          <inkml:annotationXML>
            <emma:emma xmlns:emma="http://www.w3.org/2003/04/emma" version="1.0">
              <emma:interpretation id="{9493057B-9A3F-4220-B5AD-03F40F1F7538}" emma:medium="tactile" emma:mode="ink">
                <msink:context xmlns:msink="http://schemas.microsoft.com/ink/2010/main" type="inkWord" rotatedBoundingBox="26303,8165 26545,7869 26836,8106 26594,8403"/>
              </emma:interpretation>
              <emma:one-of disjunction-type="recognition" id="oneOf2">
                <emma:interpretation id="interp10" emma:lang="en-AU" emma:confidence="0">
                  <emma:literal>x</emma:literal>
                </emma:interpretation>
                <emma:interpretation id="interp11" emma:lang="en-AU" emma:confidence="0">
                  <emma:literal>X</emma:literal>
                </emma:interpretation>
                <emma:interpretation id="interp12" emma:lang="en-AU" emma:confidence="0">
                  <emma:literal>t</emma:literal>
                </emma:interpretation>
                <emma:interpretation id="interp13" emma:lang="en-AU" emma:confidence="0">
                  <emma:literal>b</emma:literal>
                </emma:interpretation>
                <emma:interpretation id="interp14" emma:lang="en-AU" emma:confidence="0">
                  <emma:literal>1</emma:literal>
                </emma:interpretation>
              </emma:one-of>
            </emma:emma>
          </inkml:annotationXML>
          <inkml:trace contextRef="#ctx0" brushRef="#br1" timeOffset="-95884.6">9529-4748 806,'0'0'72,"0"0"-58,0 0-14,0 0 0,0 0 140,0 0 24,5-8 6,-5 8 1,0 0-36,0 0-7,13 8-2,-4-4 0,0 4-39,0 0-8,-4 0-2,0 4 0,4 4-25,-5-4-6,5 5-1,-4-5 0,9-4-10,-5 0-3,4 0 0,6 0 0,3 0-16,1-4-3,0-4-1,-5 4 0,5-4-12,-5 0 0,5-4 8,0 0-8,-1-4-29,-3 4-9,-1 0-2,0-8-671,-4 4-134</inkml:trace>
          <inkml:trace contextRef="#ctx0" brushRef="#br1" timeOffset="-95714.07">9948-4801 1818,'0'0'80,"-9"4"17,4 0-77,5-4-20,0 0 0,-9 12 0,0 0 100,-5 5 17,5 3 3,-4 0 1,-1 4-62,-9 5-13,0-1-2,-4 4-1,9 1-43,-5 3-17,-4 5 1</inkml:trace>
        </inkml:traceGroup>
      </inkml:traceGroup>
    </inkml:traceGroup>
    <inkml:traceGroup>
      <inkml:annotationXML>
        <emma:emma xmlns:emma="http://www.w3.org/2003/04/emma" version="1.0">
          <emma:interpretation id="{D3BA09A3-2917-4493-95E5-B704EA708C7D}" emma:medium="tactile" emma:mode="ink">
            <msink:context xmlns:msink="http://schemas.microsoft.com/ink/2010/main" type="paragraph" rotatedBoundingBox="22525,15341 26569,10282 26833,10493 22788,1555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C5AAF1C-17E9-42D0-BC4E-21798BEB9F4E}" emma:medium="tactile" emma:mode="ink">
              <msink:context xmlns:msink="http://schemas.microsoft.com/ink/2010/main" type="line" rotatedBoundingBox="22525,15341 26569,10282 26833,10493 22788,15551"/>
            </emma:interpretation>
          </emma:emma>
        </inkml:annotationXML>
        <inkml:traceGroup>
          <inkml:annotationXML>
            <emma:emma xmlns:emma="http://www.w3.org/2003/04/emma" version="1.0">
              <emma:interpretation id="{22233C7C-7328-4099-92CE-4CF533AF3FA3}" emma:medium="tactile" emma:mode="ink">
                <msink:context xmlns:msink="http://schemas.microsoft.com/ink/2010/main" type="inkWord" rotatedBoundingBox="22559,15336 22789,15103 22958,15271 22729,15504"/>
              </emma:interpretation>
              <emma:one-of disjunction-type="recognition" id="oneOf3">
                <emma:interpretation id="interp15" emma:lang="en-AU" emma:confidence="0">
                  <emma:literal>X</emma:literal>
                </emma:interpretation>
                <emma:interpretation id="interp16" emma:lang="en-AU" emma:confidence="0">
                  <emma:literal>x</emma:literal>
                </emma:interpretation>
                <emma:interpretation id="interp17" emma:lang="en-AU" emma:confidence="0">
                  <emma:literal>*</emma:literal>
                </emma:interpretation>
                <emma:interpretation id="interp18" emma:lang="en-AU" emma:confidence="0">
                  <emma:literal>a</emma:literal>
                </emma:interpretation>
                <emma:interpretation id="interp19" emma:lang="en-AU" emma:confidence="0">
                  <emma:literal>s</emma:literal>
                </emma:interpretation>
              </emma:one-of>
            </emma:emma>
          </inkml:annotationXML>
          <inkml:trace contextRef="#ctx0" brushRef="#br0" timeOffset="1547.32">6064 2346 1382,'0'0'123,"0"0"-99,0 0-24,0 0 0,0 0 117,0 0 19,-9 4 3,9-4 1,-4 8-11,-6-4-1,6 4-1,-5 0 0,4 0-59,-4 5-11,5-1-2,-5 4-1,-1 0-33,1 4-6,-4 1-2,4 3 0,-1 0-13,1 0 0,0 1 0,0-1-10,0 0-102,0-4-21</inkml:trace>
          <inkml:trace contextRef="#ctx0" brushRef="#br0" timeOffset="1351.71">5841 2374 1918,'-4'73'42,"4"-57"9,0-16 1,0 0 3,0 0-44,0 0-11,0-8 0,0 4 0,0-4 90,0 8 16,0 0 3,4-4 1,-4 4-42,0 0-8,0 0-1,0 0-1,0 0-28,0 0-6,9-4 0,-9 4-1,0 0-13,14 8-2,0-4-8,-14-4 12,9 4-12,4 4 0,1 0 0,-5-4 0,0 0 0,5 5 0,-5-5 0,0 4-10,5-8-16,-1 4-3,-13-4-1,0 0 0,10-4-135,3 4-27</inkml:trace>
        </inkml:traceGroup>
        <inkml:traceGroup>
          <inkml:annotationXML>
            <emma:emma xmlns:emma="http://www.w3.org/2003/04/emma" version="1.0">
              <emma:interpretation id="{5459E0A2-64F8-470F-98E7-7EF7F780E800}" emma:medium="tactile" emma:mode="ink">
                <msink:context xmlns:msink="http://schemas.microsoft.com/ink/2010/main" type="inkWord" rotatedBoundingBox="24373,13042 24619,12735 24876,12940 24630,13248"/>
              </emma:interpretation>
              <emma:one-of disjunction-type="recognition" id="oneOf4">
                <emma:interpretation id="interp20" emma:lang="en-AU" emma:confidence="0">
                  <emma:literal>*</emma:literal>
                </emma:interpretation>
                <emma:interpretation id="interp21" emma:lang="en-AU" emma:confidence="0">
                  <emma:literal>X</emma:literal>
                </emma:interpretation>
                <emma:interpretation id="interp22" emma:lang="en-AU" emma:confidence="0">
                  <emma:literal>&amp;</emma:literal>
                </emma:interpretation>
                <emma:interpretation id="interp23" emma:lang="en-AU" emma:confidence="0">
                  <emma:literal>¢</emma:literal>
                </emma:interpretation>
                <emma:interpretation id="interp24" emma:lang="en-AU" emma:confidence="0">
                  <emma:literal>%</emma:literal>
                </emma:interpretation>
              </emma:one-of>
            </emma:emma>
          </inkml:annotationXML>
          <inkml:trace contextRef="#ctx0" brushRef="#br0" timeOffset="2861.44">8045 80 1440,'0'0'128,"0"0"-103,0 0-25,-9 0 0,0-4 121,-1 8 19,1-4 4,0 12 1,-9-4-23,4 4-5,1 0-1,-1 0 0,-4 4-64,-5 1-12,0 3-4,1 0 0,-1 0-27,0 1-9,-4-1 0,-1-4 0,10 0-33,0 4-14</inkml:trace>
          <inkml:trace contextRef="#ctx0" brushRef="#br0" timeOffset="2660.27">7649 63 1497,'-5'9'133,"5"-5"-106,0-4-27,0 8 0,-4 0 116,8 0 17,1 4 4,-1-4 1,5 0-51,0-4-11,1 4-1,-1 0-1,4-4-26,1 1-6,0-1-1,-1 0 0,5 0-18,1 0-4,-1 0-1,5 0 0,-5-4-18,0 4 10,0-4-10,0 0 8,1 0-8,-1 4-14,-4-8 3,4 0-720,-5 4-144</inkml:trace>
        </inkml:traceGroup>
        <inkml:traceGroup>
          <inkml:annotationXML>
            <emma:emma xmlns:emma="http://www.w3.org/2003/04/emma" version="1.0">
              <emma:interpretation id="{A3388399-D7D8-45E7-A52D-1768D25DCC42}" emma:medium="tactile" emma:mode="ink">
                <msink:context xmlns:msink="http://schemas.microsoft.com/ink/2010/main" type="inkWord" rotatedBoundingBox="26330,10581 26569,10282 26816,10479 26577,10778"/>
              </emma:interpretation>
              <emma:one-of disjunction-type="recognition" id="oneOf5">
                <emma:interpretation id="interp25" emma:lang="en-AU" emma:confidence="0">
                  <emma:literal>*</emma:literal>
                </emma:interpretation>
                <emma:interpretation id="interp26" emma:lang="en-AU" emma:confidence="0">
                  <emma:literal>X</emma:literal>
                </emma:interpretation>
                <emma:interpretation id="interp27" emma:lang="en-AU" emma:confidence="0">
                  <emma:literal>x</emma:literal>
                </emma:interpretation>
                <emma:interpretation id="interp28" emma:lang="en-AU" emma:confidence="0">
                  <emma:literal>&amp;</emma:literal>
                </emma:interpretation>
                <emma:interpretation id="interp29" emma:lang="en-AU" emma:confidence="0">
                  <emma:literal>¢</emma:literal>
                </emma:interpretation>
              </emma:one-of>
            </emma:emma>
          </inkml:annotationXML>
          <inkml:trace contextRef="#ctx0" brushRef="#br0" timeOffset="3799.37">9925-2429 1807,'0'0'80,"0"0"16,0 0-76,-9 0-20,9 0 0,-9 4 0,9-4 116,-9 4 20,0 4 4,0-4 1,-1 4-59,1 0-12,0 0-2,0 4-1,-5 0-34,-4 5-6,0 3-2,0 0 0,-10 4-6,10-4-2,0 5 0,0 3 0,0 0-131,4 1-26</inkml:trace>
          <inkml:trace contextRef="#ctx0" brushRef="#br0" timeOffset="3590.32">9547-2324 1738,'0'0'77,"0"0"16,0 0-74,0 0-19,0 0 0,0 0 0,0 0 119,0 0 20,0 8 4,0-8 1,5 8-74,-5-8-14,0 0-4,4 8 0,1 0-15,4-4-3,0 4-1,0 0 0,5 0-16,-1 1-3,6-5-1,-10 4 0,4-4-13,-3 4 0,3 0 8,5-4-8,1 4 0,-1-4 0,-5 0 0,1 4 0,0-4-24,-1 0-2,-3 0 0,3-4 0,1 0-123,0 0-25</inkml:trace>
        </inkml:traceGroup>
      </inkml:traceGroup>
    </inkml:traceGroup>
  </inkml:traceGroup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6-22T05:16:33.144"/>
    </inkml:context>
    <inkml:brush xml:id="br0">
      <inkml:brushProperty name="width" value="0.09333" units="cm"/>
      <inkml:brushProperty name="height" value="0.09333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3EC80364-DD03-4E15-98F0-BE23CFB022BD}" emma:medium="tactile" emma:mode="ink">
          <msink:context xmlns:msink="http://schemas.microsoft.com/ink/2010/main" type="writingRegion" rotatedBoundingBox="32121,12821 32422,12821 32422,13072 32121,13072"/>
        </emma:interpretation>
      </emma:emma>
    </inkml:annotationXML>
    <inkml:traceGroup>
      <inkml:annotationXML>
        <emma:emma xmlns:emma="http://www.w3.org/2003/04/emma" version="1.0">
          <emma:interpretation id="{4D6A2F96-90B5-4A03-877E-73CE076F52C8}" emma:medium="tactile" emma:mode="ink">
            <msink:context xmlns:msink="http://schemas.microsoft.com/ink/2010/main" type="paragraph" rotatedBoundingBox="32121,12821 32422,12821 32422,13072 32121,1307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72FEB69-1013-45DE-9F5A-00B6E9590853}" emma:medium="tactile" emma:mode="ink">
              <msink:context xmlns:msink="http://schemas.microsoft.com/ink/2010/main" type="line" rotatedBoundingBox="32121,12821 32422,12821 32422,13072 32121,13072"/>
            </emma:interpretation>
          </emma:emma>
        </inkml:annotationXML>
        <inkml:traceGroup>
          <inkml:annotationXML>
            <emma:emma xmlns:emma="http://www.w3.org/2003/04/emma" version="1.0">
              <emma:interpretation id="{CD5AA4A2-9851-4178-912E-9D970553E4DD}" emma:medium="tactile" emma:mode="ink">
                <msink:context xmlns:msink="http://schemas.microsoft.com/ink/2010/main" type="inkWord" rotatedBoundingBox="32121,12821 32422,12821 32422,13072 32121,13072"/>
              </emma:interpretation>
              <emma:one-of disjunction-type="recognition" id="oneOf0">
                <emma:interpretation id="interp0" emma:lang="en-AU" emma:confidence="0">
                  <emma:literal>X</emma:literal>
                </emma:interpretation>
                <emma:interpretation id="interp1" emma:lang="en-AU" emma:confidence="0">
                  <emma:literal>x</emma:literal>
                </emma:interpretation>
                <emma:interpretation id="interp2" emma:lang="en-AU" emma:confidence="0">
                  <emma:literal>y</emma:literal>
                </emma:interpretation>
                <emma:interpretation id="interp3" emma:lang="en-AU" emma:confidence="0">
                  <emma:literal>&amp;</emma:literal>
                </emma:interpretation>
                <emma:interpretation id="interp4" emma:lang="en-AU" emma:confidence="0">
                  <emma:literal>*</emma:literal>
                </emma:interpretation>
              </emma:one-of>
            </emma:emma>
          </inkml:annotationXML>
          <inkml:trace contextRef="#ctx0" brushRef="#br0">301-2 1382,'0'0'123,"0"0"-99,0 0-24,0 0 0,0 0 124,0 0 20,0 0 4,0 0 1,0 0-55,-9 0-11,0 0-3,-5 8 0,-4-4-28,4 4-7,-4 4-1,-5-4 0,0 8-24,1-3-4,3 3-2,1 0 0,0 0-14,0 0 0,-5 1 0,0 3 0,5 0-53,4-4-7</inkml:trace>
          <inkml:trace contextRef="#ctx0" brushRef="#br0" timeOffset="-250.05">110-47 1440,'0'0'128,"0"0"-103,0 0-25,0 0 0,0 0 96,0 0 15,0 0 2,0 8 1,0-8-33,0 0-6,-5 9-2,5 3 0,-9-4-15,9-8-3,0 12-1,0-12 0,5 8-16,-1 4-3,-4 0-1,0-12 0,5 12-16,-5-12-3,0 13-1,4-5 0,-4-8-14,5 12 9,-1 0-9,-4-12 8,9 12-8,-9-12 0,5 12 0,-5-12 0,9 12 0,-9-12 0,9 8 0,0 1 0,-9-9-25,0 0-1,0 0 0,19 4 0,-6-4-58,-13 0-11</inkml:trace>
        </inkml:traceGroup>
      </inkml:traceGroup>
    </inkml:traceGroup>
  </inkml:traceGroup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6-22T05:18:00.154"/>
    </inkml:context>
    <inkml:brush xml:id="br0">
      <inkml:brushProperty name="width" value="0.09333" units="cm"/>
      <inkml:brushProperty name="height" value="0.09333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13A80719-CB4D-404B-8779-245EBAEEB67A}" emma:medium="tactile" emma:mode="ink">
          <msink:context xmlns:msink="http://schemas.microsoft.com/ink/2010/main" type="inkDrawing" rotatedBoundingBox="16837,12967 17365,12047 17393,12064 16865,12983" semanticType="callout" shapeName="Other">
            <msink:sourceLink direction="with" ref="{A92D5240-A21C-470B-93F8-213FE04E3996}"/>
          </msink:context>
        </emma:interpretation>
      </emma:emma>
    </inkml:annotationXML>
    <inkml:trace contextRef="#ctx0" brushRef="#br0">0 927 1382,'0'0'61,"0"0"13,0 0-59,0 0-15,5-8 0,-5 4 0,9-4 67,-5 4 10,-4-4 3,0 8 0,5-8-34,-5 0-6,5-1-2,-1-3 0,-4 4-4,9-4-1,-4 0 0,4-4 0,0 4-5,0-5-2,0 5 0,5-4 0,-1 0-9,1 0-1,0 0-1,-5-5 0,5 1 1,-1 4 0,-4-4 0,5-1 0,-5 5-1,5-4 0,-1 4 0,-4 0 0,1-5 3,-1 5 1,0 0 0,0 0 0,0 0-2,0-1 0,5 1 0,-5-4 0,0 4-5,0 4-2,0-5 0,0 1 0,-4 0-2,4 0 0,0 0 0,0-5 0,0 1 0,0 0 0,5 0 0,-5 0 0,0-1-8,-4 5 12,4 0-12,0 0 12,-4-4-4,4-1 0,-5 5 0,5 0 0,0 0 5,1 0 1,-1-1 0</inkml:trace>
  </inkml:traceGroup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6-22T05:17:05.979"/>
    </inkml:context>
    <inkml:brush xml:id="br0">
      <inkml:brushProperty name="width" value="0.09333" units="cm"/>
      <inkml:brushProperty name="height" value="0.09333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C940E750-6AE3-4272-A684-723C0FB7759D}" emma:medium="tactile" emma:mode="ink">
          <msink:context xmlns:msink="http://schemas.microsoft.com/ink/2010/main" type="writingRegion" rotatedBoundingBox="22102,16007 23689,15755 23780,16328 22193,16580"/>
        </emma:interpretation>
      </emma:emma>
    </inkml:annotationXML>
    <inkml:traceGroup>
      <inkml:annotationXML>
        <emma:emma xmlns:emma="http://www.w3.org/2003/04/emma" version="1.0">
          <emma:interpretation id="{2A58F4FC-00F9-45A3-8932-12DA105B847F}" emma:medium="tactile" emma:mode="ink">
            <msink:context xmlns:msink="http://schemas.microsoft.com/ink/2010/main" type="paragraph" rotatedBoundingBox="22102,16007 23689,15755 23780,16328 22193,1658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159D4D6-0766-466F-9D39-4F5CBC237336}" emma:medium="tactile" emma:mode="ink">
              <msink:context xmlns:msink="http://schemas.microsoft.com/ink/2010/main" type="line" rotatedBoundingBox="22102,16007 23689,15755 23780,16328 22193,16580"/>
            </emma:interpretation>
          </emma:emma>
        </inkml:annotationXML>
        <inkml:traceGroup>
          <inkml:annotationXML>
            <emma:emma xmlns:emma="http://www.w3.org/2003/04/emma" version="1.0">
              <emma:interpretation id="{2B38198B-0278-4BF5-9B68-E216845B8F8B}" emma:medium="tactile" emma:mode="ink">
                <msink:context xmlns:msink="http://schemas.microsoft.com/ink/2010/main" type="inkWord" rotatedBoundingBox="22102,16007 23689,15755 23780,16328 22193,16580"/>
              </emma:interpretation>
              <emma:one-of disjunction-type="recognition" id="oneOf0">
                <emma:interpretation id="interp0" emma:lang="en-AU" emma:confidence="0">
                  <emma:literal>5.2</emma:literal>
                </emma:interpretation>
                <emma:interpretation id="interp1" emma:lang="en-AU" emma:confidence="0">
                  <emma:literal>y =2</emma:literal>
                </emma:interpretation>
                <emma:interpretation id="interp2" emma:lang="en-AU" emma:confidence="0">
                  <emma:literal>y: Z</emma:literal>
                </emma:interpretation>
                <emma:interpretation id="interp3" emma:lang="en-AU" emma:confidence="0">
                  <emma:literal>y=2</emma:literal>
                </emma:interpretation>
                <emma:interpretation id="interp4" emma:lang="en-AU" emma:confidence="0">
                  <emma:literal>y: z</emma:literal>
                </emma:interpretation>
              </emma:one-of>
            </emma:emma>
          </inkml:annotationXML>
          <inkml:trace contextRef="#ctx0" brushRef="#br0">5349 3204 1382,'0'0'123,"0"-12"-99,0 4-24,0-4 0,-4 3 113,4 1 18,0 8 3,0 0 1,-5-12-18,5 12-3,0 0-1,0 0 0,0 0-41,0 0-9,0 0-2,0 0 0,0 0-24,0 0-5,0 0 0,0 0-1,5 20-19,-5-7-4,4 7-8,-4-4 12,5 0-12,0 4 0,4 5 0,0-1 0,-5 0 0,1-4-13,-1 1 2,6-5 1,-1-4 10,0 4 0,0-8 0,0 0 0,5-4-19,-5 1 2,0-1 0,-9-4 0,9-4 2,0-5 1,5 1 0,-1-4 0,6 0-26,-6 0-4,1-8-2,-5-1 0,0 1 34,-4 4 12,-1 0-9,1 0 9,-5 3 0,0 1 0,0 0 0,0 4 0,0 0 0,0 8 0,0 0 0,0 0 0,0 0 0,0 0 8,0 0-8,0 0 8,0 0-8,4 12 11,-4 0-11,0 4 12,5-3-12,-1 3 0,1 4 0,0 0 8,-1 1-8,1-1 0,-1-4 0,5 4 0,0 4 0,0-7 0,-4 3 0,4-4 0,-4 0 0,4 5 0,-5-1 0,1-4 0,-1-4 0,1 0 0,0 4 0,-5-3 8,0-5-8,0 4 12,0-4-12,-5 0 12,5-4 3,-9 4 1,0 0 0,0 0 0,-5-4 1,-4 0 1,4 4 0,-4-8 0,-14 5-10,5-5-8,4 0 12,-4 0-12,4-5 0,5 5 0,-5 0-12,5-4 3,4 0-30,0 0-5,1 0-2,4 0-666,0 0-132</inkml:trace>
          <inkml:trace contextRef="#ctx0" brushRef="#br0" timeOffset="467.25">5900 3443 1861,'0'0'82,"0"0"18,0 0-80,0 0-20,9 0 0,5 0 0,-5-4 96,5 0 16,0 4 4,-1-9 0,5 5-61,-8 0-12,8 0-3,-5 0 0,1 0-40,4-4 0,-4 4-11</inkml:trace>
          <inkml:trace contextRef="#ctx0" brushRef="#br0" timeOffset="283.27">5873 3228 1728,'0'0'76,"0"0"16,0 0-73,0 0-19,0 0 0,0 0 0,0 0 107,9 4 17,0-8 4,0 0 1,0 4-57,1-4-11,3 0-2,1 0-1,-5 0-38,5 0-8,-1-4-2,1 4 0,0-4-10,-1 4-11,-4 0 3,5 0-710,-14 4-142</inkml:trace>
          <inkml:trace contextRef="#ctx0" brushRef="#br0" timeOffset="1704.56">6674 3022 1440,'0'0'64,"0"0"12,0 0-60,0 0-16,0 0 0,0 0 0,0 0 148,0 0 26,0 0 6,0 0 0,0 0-86,0 0-18,0 0-3,0 0-1,14 0-14,-5-4-3,-9 4-1,14 0 0,-5 0-22,-9 0-5,14 0-1,-1 4 0,-4-4-10,5 4-3,0-4 0,-5 4 0,-9-4-5,9 4 0,4 4-8,-8-4 12,-5-4-12,9 8 0,-4 4 0,-1-4 0,5 5 0,-9-5 0,-4 4 0,-1 0 0,1 4-23,-1 0-7,-9 5-2,-4-1 0,5-4-11,-1 8-2,-4 5-1,4-1 0,0-4-7,1-4-2,-1 5 0,0-9 0,5 4 32,0-8 7,5 0 0,-1-4 1,5-8 15,0 9 0,0-9 0,0 0 10,0 0 26,0 0 4,9 4 2,0-8 0,5 4 6,0-4 2,-1-1 0,1-3 0,4 0-23,0 0-5,1 0-1,-1 0 0,0-4-21,0 0 9,5 0-9,-5-1 0,-4 1-28,4 0-13,0 0-3</inkml:trace>
        </inkml:traceGroup>
      </inkml:traceGroup>
    </inkml:traceGroup>
  </inkml:traceGroup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6-22T04:10:03.641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33990915-B527-4B71-877A-57C81745633B}" emma:medium="tactile" emma:mode="ink">
          <msink:context xmlns:msink="http://schemas.microsoft.com/ink/2010/main" type="writingRegion" rotatedBoundingBox="14220,15576 14682,17120 14141,17282 13678,15738"/>
        </emma:interpretation>
      </emma:emma>
    </inkml:annotationXML>
    <inkml:traceGroup>
      <inkml:annotationXML>
        <emma:emma xmlns:emma="http://www.w3.org/2003/04/emma" version="1.0">
          <emma:interpretation id="{A625672C-3AFF-4D95-BE00-873F73831618}" emma:medium="tactile" emma:mode="ink">
            <msink:context xmlns:msink="http://schemas.microsoft.com/ink/2010/main" type="paragraph" rotatedBoundingBox="14220,15576 14682,17120 14141,17282 13678,1573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DAF8ECA-E3C8-4EA9-8B61-AE25D13648AB}" emma:medium="tactile" emma:mode="ink">
              <msink:context xmlns:msink="http://schemas.microsoft.com/ink/2010/main" type="line" rotatedBoundingBox="14220,15576 14682,17120 14141,17282 13678,15738"/>
            </emma:interpretation>
          </emma:emma>
        </inkml:annotationXML>
        <inkml:traceGroup>
          <inkml:annotationXML>
            <emma:emma xmlns:emma="http://www.w3.org/2003/04/emma" version="1.0">
              <emma:interpretation id="{9967C5E3-48A8-4D6F-B834-9312F176742B}" emma:medium="tactile" emma:mode="ink">
                <msink:context xmlns:msink="http://schemas.microsoft.com/ink/2010/main" type="inkWord" rotatedBoundingBox="13938,15661 14034,16030 13972,16047 13876,15677"/>
              </emma:interpretation>
              <emma:one-of disjunction-type="recognition" id="oneOf0">
                <emma:interpretation id="interp0" emma:lang="en-AU" emma:confidence="0">
                  <emma:literal>--</emma:literal>
                </emma:interpretation>
                <emma:interpretation id="interp1" emma:lang="en-AU" emma:confidence="0">
                  <emma:literal>n.</emma:literal>
                </emma:interpretation>
                <emma:interpretation id="interp2" emma:lang="en-AU" emma:confidence="0">
                  <emma:literal>-n</emma:literal>
                </emma:interpretation>
                <emma:interpretation id="interp3" emma:lang="en-AU" emma:confidence="0">
                  <emma:literal>i.</emma:literal>
                </emma:interpretation>
                <emma:interpretation id="interp4" emma:lang="en-AU" emma:confidence="0">
                  <emma:literal>w.</emma:literal>
                </emma:interpretation>
              </emma:one-of>
            </emma:emma>
          </inkml:annotationXML>
          <inkml:trace contextRef="#ctx0" brushRef="#br0">54 370 370</inkml:trace>
        </inkml:traceGroup>
      </inkml:traceGroup>
    </inkml:traceGroup>
  </inkml:traceGroup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6-22T05:17:08.023"/>
    </inkml:context>
    <inkml:brush xml:id="br0">
      <inkml:brushProperty name="width" value="0.09333" units="cm"/>
      <inkml:brushProperty name="height" value="0.09333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F9A48E4B-6194-422C-84D1-8BA0B2963566}" emma:medium="tactile" emma:mode="ink">
          <msink:context xmlns:msink="http://schemas.microsoft.com/ink/2010/main" type="writingRegion" rotatedBoundingBox="23891,15706 27769,15393 27817,15989 23939,16302"/>
        </emma:interpretation>
      </emma:emma>
    </inkml:annotationXML>
    <inkml:traceGroup>
      <inkml:annotationXML>
        <emma:emma xmlns:emma="http://www.w3.org/2003/04/emma" version="1.0">
          <emma:interpretation id="{8C475B6C-065B-46DA-949D-4C8E74D93EAB}" emma:medium="tactile" emma:mode="ink">
            <msink:context xmlns:msink="http://schemas.microsoft.com/ink/2010/main" type="paragraph" rotatedBoundingBox="23891,15706 27769,15393 27817,15989 23939,1630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A3B4D16-1989-44E4-96C1-65A7C2AA011A}" emma:medium="tactile" emma:mode="ink">
              <msink:context xmlns:msink="http://schemas.microsoft.com/ink/2010/main" type="line" rotatedBoundingBox="23891,15706 27769,15393 27817,15989 23939,16302"/>
            </emma:interpretation>
          </emma:emma>
        </inkml:annotationXML>
        <inkml:traceGroup>
          <inkml:annotationXML>
            <emma:emma xmlns:emma="http://www.w3.org/2003/04/emma" version="1.0">
              <emma:interpretation id="{9F7D4504-370D-49D3-BA53-DA539DEE79E2}" emma:medium="tactile" emma:mode="ink">
                <msink:context xmlns:msink="http://schemas.microsoft.com/ink/2010/main" type="inkWord" rotatedBoundingBox="23881,15800 25034,15613 25127,16191 23974,16377"/>
              </emma:interpretation>
              <emma:one-of disjunction-type="recognition" id="oneOf0">
                <emma:interpretation id="interp0" emma:lang="en-AU" emma:confidence="0">
                  <emma:literal>sink</emma:literal>
                </emma:interpretation>
                <emma:interpretation id="interp1" emma:lang="en-AU" emma:confidence="0">
                  <emma:literal>sin</emma:literal>
                </emma:interpretation>
                <emma:interpretation id="interp2" emma:lang="en-AU" emma:confidence="0">
                  <emma:literal>sing</emma:literal>
                </emma:interpretation>
                <emma:interpretation id="interp3" emma:lang="en-AU" emma:confidence="0">
                  <emma:literal>Sin</emma:literal>
                </emma:interpretation>
                <emma:interpretation id="interp4" emma:lang="en-AU" emma:confidence="0">
                  <emma:literal>Sinl</emma:literal>
                </emma:interpretation>
              </emma:one-of>
            </emma:emma>
          </inkml:annotationXML>
          <inkml:trace contextRef="#ctx0" brushRef="#br0">188-2 1497,'0'0'133,"-9"0"-106,4 0-27,-4 0 0,9 0 158,-14 8 26,1-4 6,-1 4 1,0-4-91,-4 4-17,5 0-4,-1 4-1,-4-4-46,4 5-10,0-5-2,5 4 0,5-4-20,-1 4 8,5-4-8,0 4 0,0-4 0,0 4 0,9-3 0,0-1-8,1-4 8,3 4 0,-4-4 0,0 0-8,5 4 8,0-4 0,-1 0 0,1 0 0,-5-4 0,5 0 16,-1 4-4,1-4-1,-5 4 8,-9-4 1,9 4 1,-9-4 0,9 4 3,-9-4 1,0 0 0,0 0 0,10 8 3,-10-8 0,-5 13 0,0 3 0,1 4-12,-5-4-3,0-4 0,0 0 0,-5 1-13,0-1 0,1 0 0,3 0 0,-3-4-46,-1 0-2,5-4-1,-5 0-771,5-4-153</inkml:trace>
          <inkml:trace contextRef="#ctx0" brushRef="#br0" timeOffset="166">311 87 1612,'0'0'144,"0"0"-116,0 0-28,0 0 0,4 8 107,5 0 15,-4 0 3,-5 8 1,0-4-28,0 9-6,5-9 0,-1 4-1,-4 4-60,0-4-12,5 0-3,-5 5 0,0-5-35,4 4-7,1-4-2</inkml:trace>
          <inkml:trace contextRef="#ctx0" brushRef="#br0" timeOffset="344">438-6 2052,'0'0'91,"0"0"18,0 0-87,0 0-22,0 0 0,0 0 0,0 0 56,0 0 6,0 0 2,0 0 0,0 0-64,0 12 0,5-4 0,4 0-13,-9-8-33,4 8-6,1 0-2</inkml:trace>
          <inkml:trace contextRef="#ctx0" brushRef="#br0" timeOffset="609">520 358 1440,'0'0'128,"0"0"-103,0 0-25,0 0 0,0 0 112,0 0 16,0 0 4,0 0 1,0 0-31,0 0-6,0 0-2,0-8 0,0-4-45,0-1-9,9-3-1,-4 4-1,-1-8 0,1 0 0,4-1 0,0 1 0,-4 0 10,8 0 3,1 0 0,0-1 0,-1 5-31,-4-4-5,5 8-2,0 0 0,-1-1-1,1 5 0,-5 4 0,0 0 0,0 4-3,1 0-1,-10 0 0,9 12 0,-9-12 2,9 13 0,0 3 0,-5 4 0,-4 0-10,0 0-14,5-3 3,0-1 1,-1 0-24,-4 0-5,0-4-1,0-12-1179</inkml:trace>
          <inkml:trace contextRef="#ctx0" brushRef="#br0" timeOffset="832">1118-257 2757,'0'0'60,"0"0"13,0 0 3,0 8 2,-9 0-62,-1 4-16,6 4 0,-5 4 0,0 1 55,4 3 8,-9 4 1,10 5 1,-1-1-42,1 0-9,-1 1-2,1-1 0,4 1-12,0-1 9,4-4-9,1 5 8,-1-9-18,5 4-4,5 1-1,4-5 0,-4-4-101,0-4-20,4-4-4,-4-3 0</inkml:trace>
        </inkml:traceGroup>
        <inkml:traceGroup>
          <inkml:annotationXML>
            <emma:emma xmlns:emma="http://www.w3.org/2003/04/emma" version="1.0">
              <emma:interpretation id="{ACFEDAE0-EF55-43B5-A223-09EC5F7D0D5C}" emma:medium="tactile" emma:mode="ink">
                <msink:context xmlns:msink="http://schemas.microsoft.com/ink/2010/main" type="inkWord" rotatedBoundingBox="25366,15579 27784,15441 27817,16025 25399,16162"/>
              </emma:interpretation>
              <emma:one-of disjunction-type="recognition" id="oneOf1">
                <emma:interpretation id="interp5" emma:lang="en-AU" emma:confidence="0">
                  <emma:literal>2x1-2</emma:literal>
                </emma:interpretation>
                <emma:interpretation id="interp6" emma:lang="en-AU" emma:confidence="0">
                  <emma:literal>2x7-2</emma:literal>
                </emma:interpretation>
                <emma:interpretation id="interp7" emma:lang="en-AU" emma:confidence="0">
                  <emma:literal>Zx)-2</emma:literal>
                </emma:interpretation>
                <emma:interpretation id="interp8" emma:lang="en-AU" emma:confidence="0">
                  <emma:literal>2x-2</emma:literal>
                </emma:interpretation>
                <emma:interpretation id="interp9" emma:lang="en-AU" emma:confidence="0">
                  <emma:literal>2x2-2</emma:literal>
                </emma:interpretation>
              </emma:one-of>
            </emma:emma>
          </inkml:annotationXML>
          <inkml:trace contextRef="#ctx0" brushRef="#br0" timeOffset="1163">1458-160 1900,'0'0'169,"0"0"-135,0 0-34,0 0 0,0 0 134,0 0 20,14 0 4,-5 0 1,5 0-43,-5 0-9,4 4-2,1 0 0,0-4-43,-5 4-9,4 0-1,1 0-1,-5 4-19,0-4-3,-9-4-1,9 12 0,-4-4-19,-1 5-9,-4-1 8,-4 0-8,-5 0 0,4 4 0,-4 0 8,0 1-8,-5 3 0,1-4-14,-1 0 3,9 0 1,-4 1-8,5-1-2,4 0 0,-5 0 0,5 0-9,5-4-3,-5 1 0,4-1 0,1-4 4,-5-8 0,9 8 0,5-4 0,-1 0 5,-4-4 2,1-4 0,3 0 0,-4-4 4,0 0 1,5 0 0,-5 0 0,0-5-26,5-3-5,0 4-1</inkml:trace>
          <inkml:trace contextRef="#ctx0" brushRef="#br0" timeOffset="1411">1800-39 1969,'0'0'87,"0"0"18,0 0-84,0 0-21,0 0 0,9 4 0,0-4 126,4 4 21,1-4 4,-5 0 1,0 0-46,5 0-9,0 4-1,-1-4-1,-4 4-41,5-4-8,4 4-2,0 1 0,1-1-21,-1-4-5,-9 4-1,5 0 0,-1 4-17,-4-4 10,-9-4-10,10 8 8,-10-8-8,0 12 10,-5 0-10,0 0 10,-4 0-10,0 1 0,-9-1 0,4 0 0,-4 0-29,0 0-2,0 0 0,4 0 0,0-3-122,1-5-25,4 0-5</inkml:trace>
          <inkml:trace contextRef="#ctx0" brushRef="#br0" timeOffset="1658">2232-152 1670,'0'0'148,"0"0"-118,0 0-30,0 0 0,0 0 119,-9 4 17,-5 4 4,5 0 1,-4 4-41,-1-4-8,-4 9-1,4-1-1,0 0-48,1 0-10,-1 0-1,5 5-1,0-5-16,4 4-3,1-4-1,-1 4 0,1-3-10,4-1 10,0 0-10,4 0 10,-4-16 4,9 12 1,-9-12 0,14 8 0,0 1-15,4-9 0,0-5 0,-4 1 0,4-4-29,0 0-6,-4 0-1,4-4-1134</inkml:trace>
          <inkml:trace contextRef="#ctx0" brushRef="#br0" timeOffset="2150">2401-346 1900,'0'0'169,"0"0"-135,0 0-34,4 12 0,1-4 159,-1 4 25,5 0 4,-4 0 2,4 5-66,-4-5-14,4 4-2,0 0-1,0 0-53,-5 0-10,5 5-3,-4-1 0,4-4-17,-4 4-3,-5 1-1,4-1 0,-4 0-12,0 4-8,-4 1 10,-1-1-10,-4 0 0,4 0 0,-4 5 0,0-1 0,-4-8-41,-1 5-5,0-1-1,1 0-872,-1 4-174</inkml:trace>
          <inkml:trace contextRef="#ctx0" brushRef="#br0" timeOffset="2154">2860-95 2530,'0'0'56,"0"0"11,0 0 2,9 0 3,1 0-58,-1 4-14,0-4 0,0 0 0,5 4 102,-5-4 18,0 0 3,0-4 1,0 4-80,0-4-15,5 0-3,-1 4-1,-3-4-25,3-1 0,1 1-14,4-4 5,0 0-144,0 0-29</inkml:trace>
          <inkml:trace contextRef="#ctx0" brushRef="#br0" timeOffset="2545">3243-294 2480,'0'0'110,"0"0"22,0 0-105,13-4-27,-3 0 0,3 4 0,1 0 106,0 0 16,8 0 3,1 0 1,0 0-42,0 0-9,-5 4-2,5-4 0,-5 4-39,5 0-8,-10 4-2,10 1 0,-5-5 9,0 4 2,-4 4 0,-5-4 0,0 4-35,-4-4 0,-1 4 0,1-4 0,-5 5 0,-5-5 0,1 4 0,-5 4 0,0-4-20,-5 4-12,-4 0-1,4 1-1,-4 3 10,4 0 1,-4-4 1,4 5 0,1-1-6,-1-4 0,-4 0-1,0 0 0,4 1 5,0-5 0,10 0 1,4-12 0,9 12 13,4-4 10,1-4-13,0 4 5,-1-4 8,1 0 0,0-4 10,9 0-10,-5 0 17,5-4-2,-1 0-1,6 0 0,-1 0 20,0-4 4,1 4 1,-1-4 0,0 0-39,-4 0 0,4 0-9,1 4 9,-6-5-136,1 1-19,14-12-4,-10 8-1</inkml:trace>
        </inkml:traceGroup>
      </inkml:traceGroup>
    </inkml:traceGroup>
  </inkml:traceGroup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6-22T05:18:45.829"/>
    </inkml:context>
    <inkml:brush xml:id="br0">
      <inkml:brushProperty name="width" value="0.09333" units="cm"/>
      <inkml:brushProperty name="height" value="0.09333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659F0F53-EACE-427F-8A7D-FA8654694252}" emma:medium="tactile" emma:mode="ink">
          <msink:context xmlns:msink="http://schemas.microsoft.com/ink/2010/main" type="inkDrawing" rotatedBoundingBox="18596,9512 24822,12960 22955,16331 16730,12883" semanticType="callout" shapeName="Other">
            <msink:sourceLink direction="with" ref="{92F58EEC-EAE8-4FC5-9824-6946739B1EC4}"/>
          </msink:context>
        </emma:interpretation>
      </emma:emma>
    </inkml:annotationXML>
    <inkml:trace contextRef="#ctx0" brushRef="#br0">-7047-2981 558,'0'0'24,"0"0"6,0 0-30,0 0 0,0 0 0,0 0 0,0 0 13,0 0-3,0 0-1,0 0 0,0 0 0,0 0 0,0 0 0,0 0 0,0 0 15,0 0 2,-13 8 1,4 0 0,0 0 23,9-8 5,0 0 1,-14 8 0,5 1 2,9-9 1,0 0 0,0 0 0,0 0 4,0 0 1,0 0 0,0 0 0,0 0-8,-9-9 0,4 1-1,5 0 0,0-4-5,5-4-1,-1 4 0,1 0 0,-1 0-6,5-5-2,1 1 0,-1 0 0,0-4 0,0 4 0,0-5 0,0 9 0,0-4-4,0 0-1,0-4 0,0-1 0,-4 5-7,4 0-1,-9 0-1,9 0 0,-4-5-7,4 5 0,-5-4-1,1 4 0,4 0-6,-4-1-1,-1 1 0,1 0 0,-1 0 2,1 0 0,4-1 0,-4 5 0,-1-4-3,5 4-1,-4-4 0,4 0 0,0 3-10,-4 1 12,4-4-12,0 4 12,4-4-12,-4 4 0,1 0 0,-1-5 8,0 5-8,0 0 12,0-4-12,0 4 12,0-4-4,0-1 0,0-3 0,1 0 0,-1 4 0,0-1-8,0 5 12,0-4-4,-4 4-8,4-4 12,0 0-12,0 4 12,0-1-12,0 1 8,5 0-8,-5 0 8,0-4-8,0 4 10,0-5-10,0 5 10,5 0-2,-5-4 0,5 4 0,-5-4 0,4 3-8,-3 1 10,3-8-10,1 8 10,0 0-2,-1-4-8,5 3 12,-9-3-4,1 4-8,-1 0 0,4 0 0,1 0 8,0 0-8,-5-1 8,4 1-8,-3 0 8,3 0-8,1 0 0,-5-4 9,0 4-9,9-1 8,-9 5-8,5-8 8,0 4-8,-1-4 11,1 4-3,0 0 0,-1-5 0,1-3 0,0 4-8,-1 0 12,1 0-4,0 3-8,-1-3 8,1 8-8,0-4 8,-1-4-8,1 4 0,0 0 9,-1-1-9,1 1 8,-5 4-8,5 0 8,-5 0-8,0-4 0,0 0 9,0 4-9,5-1 0,-5 1 9,0 0-9,0 0 0,5 0 9,-10 0-1,10 0-8,-5 0 12,5-4-4,-1 4 0,-4 0 0,5 3 0,-5-3 0,0 0-8,5 4 8,0-4-8,-1-4 8,1 4 0,-5 0 0,5 4 0,-1-4 0,1-4 0,0 3-8,-5 1 12,0-4-4,9 4-8,-4 0 0,-5 0 0,0 0 0,0 0 0,0 0 0,0 0 8,-4-1-8,4 1 9,0 0-9,-4 0 10,4 0-10,0 4 8,0-4-8,-5 0 0,6-4 9,-1 8-9,0 0 0,0-5 0,-9 9 0,9-8 0,0 4 8,-4-4-8,-5 8 0,9-8 0,-5 0 0,-4 8 8,9-8-8,1 4 0,-10 4 0,9-4 9,0-4-9,-9 8 8,4-4-8,10-4 10,-5 0-10,-4 4 9,4-5-9,0 5 8,0 0-8,0 0 9,0-4-9,0 4 10,0-4-10,5-4 8,0 4-8,-5 0 0,0 4 9,0-4-9,0-1 8,5 5-8,-10 0 8,-4 4-8,14-8 8,0 4-8,-5 0 8,-9 4-8,9-4 8,9 0-8,0-4 8,-4 4-8,-5 0 0,5 4 9,8-8-9,10 4 0,-9 4 9,-23 0-9,9-4 0,9 4 8,1-4-8,-10 4 0,-9 0 0,13-4 0,1 4 0,0 0 8,-14 0-8,0 0 0,13 0 0,6 0 0,-6 0 0,-13 0 8,18 4-8,-4-4 0,4 0 0,-4 4 0,0 0 8,-14-4-8,18 4 0,0 4 9,-4-4-9,-5 0 0,4 4 9,1-4-9,-5 4 0,0 4 0,0 1 0,-4-5 8,4 0-8,5 4 8,-5-8-8,-9 4 8,9 0-8,5 0 8,-1 0-8,1 0 8,-5 0-8,0 1 8,0-1-8,5 0 0,-5 4 8,0-4-8,5 0 0,4 4 8,0 0-8,-9-4 0,0 1 8,5 3-8,0-4 0,-1 4 9,-3-4-9,-6 4 10,5-4-2,5 4-8,-1-4 12,-8 5-12,9-5 0,4 4 0,0-4 0,-4 4 0,-5-4 0,5 0 0,4 4 0,0-3 0,0-1 0,-18-8 0,14 12-10,4 0 10,-4-4 11,-5 0-3,-5 4 0,5-4-8,5 0 0,0 1 0,-10-1 0,-8 4 0,4-12 0,13 8 0,-3 4 0,-6-4 0,5 4 0,-4-4 0,8 4 0,-3-3 0,-6 3 0,1 0 0,4-4 0,4 4 0,-3 0 0,-6-4 0,1 4 0,4 1 0,0-1 0,0 0 0,-5 0 0,-4 8 0,5 0 0,4-7 0,-4-1 0,-5 4 0,4 0 0,5-4 0,0 0 0,1 5 0,-6-1 0,1 0-14,4-4 5,0 4 9,0-4 12,-4 1-2,-5 3-1,9-4-9,0 0 0,-9 4 0,4-4 0,-4 1 0,5 3 0,-1-4 0,1 0 0,-5 0 0,0 4 0,9-8 0,-4 5 0,-1-1 0,1 0 0,-1 0 0,5 0 0,0 0 0,-4 0 0,0-4 0,-1 5 0,5-1 0,0 0 0,-9 0 0,5 4 0,4-4 0,-4 1-12,-1-1 0,1 0 1,-1 0 19,1 4 3,4-4 1,0-4 0,-9 5-12,5-5 0,4 4 9,-5 0-9,1 4 0,-1 0 0,1-8 0,4 4 8,5 1-8,-5-1 0,-9 0 0,4 0 0,10 0 0,0-4 0,-10 4 0,1 1 0,4-5 0,0 4 0,0 0 0,-4 0 8,-5-4 3,4 4 1,10-4 0,-5 5 0,-5-5-12,6 4-12,3 0 2,-4 0 1,0 0 9,-4 0 0,0 0 0,8-3 0,1 3 8,-5 0 1,-9 0 0,5 0 0,13 0-9,-9 0-11,-9 1 3,4-1 0,1 0 8,4 0 0,0 0 0,-9 0 8,9 4-8,-4-3 0,4-1 8,0 0-8,-4 0 0,-1 4 8,5-4-8,0 5 0,0-5 12,1 4-3,-6 0 0,5-4 0,5 4-9,-5 1 0,-4-5-10,4 4 10,0 0 0,-5 0 0,5 0 0,0 1 0,-4 3 0,4-4 0,0 4 0,0 1 0,0-5 0,1 4 0,-1 0 0,4-4 0,-4 5 8,1-9-8,3 4 0,1 0 0,0 0 8,-1 1-8,1-1 0,4-4 0,0 4 0,0-4 0,-4 4 0,4 1 0,-4-5 0,4 4 0,10 0 0,-10-4 0,0 4 8,0 1-8,0-1 0,1 0 0,-1 0 0,0 0 0,0 1 0,0-1 0,1-4 0,-1 8 0,-4-4 0,4 9 0,0-5 0,-4 0 0,-1 0 0,5 1 0,-4-5 0,0 4 0,-1 0 0,1-4 0,-5 5 0,5-1 0,-5-4 0,0 0 0,0 4 0,0 1 0,0-9 0,0 4 0,-4 0 8,4 0-8,0 1 0,-4-5 0,-1 0 0,1 0 0,-1 4 0,6-8 0,-10-8 0,4 16 0,1-7 0,4 3 0,-5 0 0,1 0 0,-1 0 0,6-4 0,-6 4 8,5 0-8,0 1 0,-4-1 0,-1 0 0,1-4 0,0 4 0,4-4 0,-5 4 0,1-4 0,-1 5 0,1-5 0,-1 4 0,1 0 0,0-4 0,-1 4 0,1-4 0,-1 4 0,1-3 0,-1 7 0,-4 0 0,5 0 0,-1 0 0,1 0 0,4 1 0,-4-5 0,-1 4 0,5-4 0,-4 0 0,-1 4 0,1-3 0,-1-1 0,-4-4 10,14 4-10,13 0 8,-8 0-8,-1 0 0,0 1 0,-4-1 0,-5 0 0,4 0 0,-3 0 0,-1-4 0,4 4 0,-8-4 0,9 5 0,-10-1 0,10-4 0,-10 4 0,5-4 0,1 4 0,-6 0 0,5-4 0,-4 1 0,4 3 0,0-4-11,0 4 11,0 0 0,-4 0 0,4-4 0,-5 4 0,5-3 0,1 3 0,-1-4 0,-5 4 0,5-4 0,0 4 0,1-4 0,-1 4 0,0-4 0,0 5 0,0-5 0,0 4 0,0-4 0,0 4 0,0-4 0,1 4 0,-1 0 0,-5 1 0,5-1 0,0-4 0,1 4 0,-6 0 0,5 4 0,0 5 0,-4-5 0,4 0 0,0-4 0,-4 0 0,4 0 0,0-4 0,0 5 0,0-5 0,0 0 0,0 0 0,0 0 0,5 0 0,-5-4 0,5 4 0,-5 0 0,0 0 0,5 0 0,-5-4 0,0 9 0,-9-13 0,13 8 0,-3 4 0,8-4 0,9-4 0,-4 4 0,-5-4 0,-4 4 0,4 0 0,-4 0 0,-1-4 0,-4 5 0,5-1 0,-5-4 0,5 4 0,-5-4 0,0 4 0,0-4 0,0 4 0,-4 0 0,4-4 0,0 4 0,0-4 0,0 4 0,-9-8 0,9 9 0,0-5 0,-9-4 0,5 8 0,-5-8 0,9 8 0,-9-8 0,9 12 0,-9-12 0,0 0 0,9 8 0,-4-4 0,4 4 0,-9-8 0,0 0 0,14 8 0,-14-8 0,4 4 0,-4-4 0,14 8 0,-14-8 0,4 8 0,-4-8 0,0 0 0,14 9 0,-14-9 0,5 8 0,-5-8 0,9 8 0,-9-8 0,9 8 0,-9-8 0,9 8 0,-9-8 0,0 0 0,14 4 0,-5 0 0,-9-4 0,0 0 0,0 0 0,9 4 0,-9-4 0,13 0 0,-13 0 0,10 0 0,-10 0 0,9 0 0,4 0 0,-13 0 0,9-4 0,1 4 0,-1-4 0,0 4 0,-9 0 0,9-4 8,4 0-8,-3 0 0,-10 4 0,9-4 0,4-4 0,-4 4 0,5 0 0,-5 0 0,0-5 0,5 5 0,-5 0 0,5-4 0,-1 4 0,1-4 0,-5 0 0,14 4 0,4 0 0,1 0 0,-6-4 0,1 4 8,0-4-8,-5 0 0,0 4 0,0 0 0,-4-5 0,0 5 0,-1-4 0,1 4 0,4 0 0,-9 0 0,5-4 0,-5 0 0,5 4 0,0-4 0,-5 0 0,4 0 0,-4 0 0,5-1 0,-5 1 0,5-4 0,-1 4 0,1-4 0,0 4 0,-5-4 0,5 0 0,-5 3 0,4-3 0,-4 4 0,5-4 0,-5 0 0,0 4 0,0-4 0,5 0 0,0-9 0,-5 1 0,4 0 0,1 4 0,0 0 0,-1-1 0,1-3 8,-5 4-8,5 0 0,0 4 0,-1-5 0,10 1 0,-5 0 0,0 4 0,1-4 0,3-1 0,-3-3 0,-1 0 0,0 0 0,-4 0 0,4-1 0,0 5 0,0-4 0,-4 4 0,4-9 0,-4 5 0,4 0 0,-4 4 0,-1-4 0,1-1 0,0 1 0,-1 0 0,1 0 0,0-1 0,-1-3 0,-4 4 0,5-4 0,-5 3 0,0-3 0,0-8 0,0 3 0,1 1 0,-1 4 8,-5 4-8,5-1 0,-4 1 0,4 0 0,-4 0 0,-1-1 0,1 5 0,-1-4 0,1 0 0,-1 8 0,5-9 0,-4 9 0,0-4 0,4 0 0,-5 0 0,1-1 0,4 1 0,-5 0 0,1 4 0,0-4 0,-1-5 0,1 5 0,4 0 0,-5 0 0,1 4 0,-1-4 0,1-1 0,-1 1 0,1 0 0,0 0 0,4 0 0,-5 3 0,1-3 0,-1 4 0,1-4 0,4 0 0,-4 0 0,-1 3 0,1-3 0,-1 4 0,-4-4 0,5 0 0,-5 4 0,9-5 0,5 5 0,-1 4 8,-4-4-8,-4-4 8,-1 4-8,1 0 0,0 3-8,-1-3 8,5 4 0,-9-4 0,5 4 0,4 0 8,-5 0-8,1-4 0,0 0-8,4 3 8,-5 1 0,5 0 0,0-4 0,-4 4 0,4-4 0,0 0 0,0 4 0,0-4 8,5-1-8,-5 5 0,0 0 0,0 0-8,0 0 8,1-4 0,3 4 0,-4 0 0,0 0 0,5-1 0,-5 1 0,0 0 0,0 0 0,0 0 0,1 0 0,-6 0 0,1 0-12,-1 0 4,1 0 0,-5 4 0,0-5-88,-5 5-16,-4-4-4</inkml:trace>
  </inkml:traceGroup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6-22T05:18:51.219"/>
    </inkml:context>
    <inkml:brush xml:id="br0">
      <inkml:brushProperty name="width" value="0.09333" units="cm"/>
      <inkml:brushProperty name="height" value="0.09333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92F58EEC-EAE8-4FC5-9824-6946739B1EC4}" emma:medium="tactile" emma:mode="ink">
          <msink:context xmlns:msink="http://schemas.microsoft.com/ink/2010/main" type="inkDrawing" rotatedBoundingBox="26324,9627 32351,12845 30438,16426 24412,13208" shapeName="Other">
            <msink:destinationLink direction="with" ref="{659F0F53-EACE-427F-8A7D-FA8654694252}"/>
          </msink:context>
        </emma:interpretation>
      </emma:emma>
    </inkml:annotationXML>
    <inkml:trace contextRef="#ctx0" brushRef="#br0">0 2710 172,'0'0'16,"0"0"-16,0 0 0,5-8 0,4 0 108,-4 0 18,-1 0 4,5 0 1,0-1-60,-4-3-12,4 8-3,-4-4 0,4-4-19,-5 0-4,1 4-1,-1-4 0,5 4-4,-4-5-2,-1 5 0,6-4 0,-6 0 3,1 4 1,4-8 0,-5 4 0,5-1-3,-4-3-1,4 0 0,-4 0 0,4 0-6,-5 0-2,1-1 0,4 1 0,0 0-6,-4-4-2,4 4 0,-5-1 0,1 1 0,-1 4 0,6-8 0,-6 4 0,1-1 6,-1 1 2,5 4 0,-4-4 0,4 4 10,-5 0 1,6-1 1,-6 1 0,5-4-30,-4 4-13,-1-4 1,1 4 0,-1 0 12,6-5 10,-6 5-2,1-4 0,-1 4-8,5-4 0,0-5 0,1 5-11,-1 0 11,0-4 0,0 4 0,0 4 0,0-5 0,0 1 0,-4 0 0,4 4 8,-5-4-8,1 3 0,4-3 0,5 4 0,-5 0 0,0-4 0,0 0 0,0-1 0,5 1 0,-5 0 0,5 0 0,-1-4 0,1 3 0,0-3 0,4-8 0,5 8 0,-1-1 0,1 1 0,-5 4 0,0-4 0,-8 4 0,8-1 0,-5 5 0,1-4 0,0 4 0,-1-4 0,-3 4 0,-1-1 0,4-3 0,-4 4 12,5-4-2,-5 4-1,0-4-1,0 3 0,0 1 0,5-4 0,-5 0 6,0 0 1,5 0 0,0-1 0,-10-3-7,10 8-8,-5-4 11,0 4-11,5-4 0,-5 3 0,0-3 0,0 4 0,0 0 10,0-4-10,0 4 8,0-1-8,1 1 0,-1 0 0,0 0 0,0 0 0,0 0 8,0-4-8,0 3 8,0-7-8,0 0 0,5-4-9,0 7 0,-5 1 0,4 0 17,-3 0 4,-1 8 1,4-8 0,-4 3 6,1 1 1,3 4 0,-4-4 0,0 4-20,5-4 0,-9 4 0,-1 0 0,5 0 0,0-1 0,1 1 0,-1 0 0,0-4 0,0 4 0,5-4 0,4 4 0,-5 0 0,6-4 0,-6-1 0,5 5 0,-4-4 0,0 4 0,-5-4 0,5 0-9,-5 4 9,0 0 0,0-4 0,0 3 8,0 1 0,0-4 0,0 4 0,0 0 0,0 0-8,-4 0 9,4 0-9,0 0 10,-4 0 0,4 3 0,-5-3 0,1 0 0,4 0 0,0 4 0,-4-4 0,4 0 0,-5 0-10,6 0 8,-6-4-8,5 4 8,-4-1 0,4 1 0,-5 0 0,6 0 0,-6 4-8,5-4 12,-4 0-12,-1 4 12,5-4 0,-4 0 1,-1 4 0,1-4 0,4 4-3,0-5-1,-4 1 0,4-4 0,0-4-9,-4 4 0,4 0 0,-5 4 0,5 0 0,0-1 0,1 5 9,-6 0-9,10-4 12,-5 4-3,0 0 0,0 0 0,-4 0 3,8 0 0,-4-4 0,1 8 0,-1-4 0,4 0 0,5-4 0,-4 4 0,0-4 6,4-1 2,5 5 0,0-4 0,-5-4-10,5 4-2,-5 4 0,4-4 0,-3 0 2,-1-4 0,5 8 0,-5 0 0,5 4 5,-10-4 1,6 0 0,-1 4 0,-5 0 11,1 0 2,0 0 1,-1 0 0,1 0-18,0 4-3,4-4-1,-4 4 0,-5-4 4,4 4 0,-4-4 0,5 4 0,0 0-4,-1 4 0,-3-8 0,-1 4 0,4 4 4,1-4 0,-5 0 0,0 4 0,0 0 9,0-4 3,0 4 0,1 1 0,3-5-24,1 4 0,-5 0 0,5 0 0,-5 0 12,4-4-3,1 4 0,0 4 0,-5 0-9,9 5 0,0-5 9,5 0-9,-5 0 8,0 0-8,1-4 8,-1 4-8,0-4 0,-4 5 8,4-1-8,-4 0 0,4 0 0,-5 0 8,1-4-8,0 0 0,-1 4 8,1 1-8,0-1 8,-1 0-8,-3 0 9,3-4-9,-4 0 12,0 0-12,1 0 10,-1 1-10,-5-1 8,5 0-8,5 0 13,-14-8-2,4 8-1,6 0 0,-1 4-10,0-4 0,0 0 0,0 0 0,-9-8 18,5 13 2,4-5 0,0 4 0,-5-4-20,5 4 0,-4-4 0,4 0 0,-9-8 0,9 12 0,-4 1 0,4-1 0,-9-12 0,4 12 0,6 0 0,-6 0 0,-4-12 0,9 8 0,-4 4 0,-1 0 0,5-3 0,-4 3 0,-1-4 0,1 4 0,-5-12 0,5 8 0,4 0 0,-5 0 0,1 4 10,-1-4-2,1 1 0,-1-1 0,-4-8-8,5 12 0,4 0 0,-4 0 0,-1 4 0,1-4 0,-1 1 0,1-5 0,-1 0 0,1 4 0,0-4 0,4 4 0,-5-4 0,1 0 0,-1 0 0,1 0 0,4 1 0,-4-5 0,-1 8 0,1-4 0,-1 0 0,1 0 0,-1 4 0,-4-12 0,5 8 0,-1 0 0,-4-8 0,14 12 0,0-3 0,-1-1 0,1 0 0,-5-4 0,5 4 0,-5 0 0,-5 0 0,1 0 0,0 0 0,4 0 0,-5 0 0,5 1-11,-9-9 11,5 8 0,4 0 0,-4 0 0,4 0 0,-9-8 0,4 12 0,1-4 0,-5-8 0,9 8 0,-5 4 0,-4-12 0,5 8 0,4 5 0,-9-13 0,5 12 0,4-4 0,-5 0 0,-4-8 0,0 0 0,5 12 0,-1-4 0,-4-8 0,9 12 8,-4-4-8,4 5 0,-9-13 0,9 8 0,-9-8 0,5 12 0,-1-4 0,5 4 0,1 0 0,-6-4 0,1 4 0,-1-3 0,5 3 0,-4 0 0,4-4 0,-4 4 0,-1 0 0,1 0 0,-1-4 0,1 5 0,-1-5 0,1 4 0,-1-4 0,6 4 0,-10 8 0,4-8 0,1 1 0,4-1 0,-5-4 0,1 4 0,-1-4 0,1 0 0,-1 4 0,1-4 0,0 0 0,-1 1 0,-4-1 0,5 4 0,-1 0 0,1 0 0,-5 0 0,9 0 0,-5-4 0,-4 5 0,5-1 0,0 0 0,-1 0 0,-4 0 0,5-4 0,4 4 0,-5-4 0,-4 5 0,5-5 0,-1 4 0,-4-12 0,5 8 0,0 4 0,4-4 0,-5 4 0,1 0 0,-1-3 0,1 3 0,-1-4 0,6 4 0,-6-4 0,1 4 0,-1-4 0,1 4 0,4-4 0,-5 5 0,1-1 0,-1-4 0,1 4 0,0 0 0,-1 0 0,1-4 0,-5 5 0,4 3 0,1-4 0,-5 0 0,4-4 0,1 4 0,-1 0 0,-4-4 8,5 5-8,-5-1 0,5 0 0,-1 0 0,5 0 0,-4 4 0,-1-4 0,5 5 0,-4-1 0,0 0 0,-1-8 0,5 4 0,-4 4 0,4-3 0,-5-1 0,1 0 0,-5 4 0,5-4 0,4 4 0,0-3 0,9-1 0,-4 4 0,-10-4 0,5 0 0,0 0 0,-4 0 0,4 1 0,-4-1 0,-1-4 0,5 4 0,-4 0 0,-1-4 0,5 4 0,1-4 0,-1 5 0,0-5 0,4 4 0,-3 0 0,-1 0 0,0 0 0,0-4 0,5 4 0,-10 1 0,5-1-8,0 0 8,0 0 0,5 4 0,-9 0 0,4-3 0,0 3 0,0-4 0,-5 8 0,6 0 0,-1 1 0,-5-1 0,5 0 0,0 4 0,1-3 0,-6-1 0,5 0 0,0 0 0,-4 0 0,4-3 0,-4 3 0,-1 0 0,5 0 0,-4 5 0,-1-5 0,1-4 0,-1 4 0,1 1 0,-1-5 0,1 4 0,0-4 0,-1 0 0,1 1 0,4-1 0,-5 4 0,1-8 0,4 4 0,0-4 0,0 1 0,-4 3 0,4-4 0,0 4 0,0 0 0,0 0 0,0 1 0,0-5 0,1 4 0,-1 0 0,0 0 0,0-3 0,0 7 0,0 0 0,5-8-8,-1 0 8,-8 0 0,4 1 0,5 3 0,-5 0 0,0-4 0,5 0 0,-5 0 0,0 0 0,0 1 0,0-5 0,0 4 0,0-4 0,0 4 0,-4-4 0,4 4 0,-4-4 0,-1 5 0,5-5 0,-4 4 0,-5-4 0,9 0 0,-5 4 0,5-4 0,1 4 0,-1-4 0,0 1 0,0 3 0,5-4 0,-1 0 0,-4-4 0,0 4 0,5 0 0,-5 0 0,0-4 0,0 8 0,5-4 0,-5 1 0,0-5 0,0 8 0,0-4 0,1 0 0,-1 0 0,0 0 0,-5 4 0,5-4 0,1 0 0,-6 5 0,5-5 0,-4 4 0,4 0 0,-5 0 0,6-4 0,-1 4 0,-5 0 0,5-3 0,-4 3 0,-1 0 0,1 0 0,0 0 0,4-4 0,-5 0 0,5 4 0,-4 1 0,-1-5 0,1 8 0,4-4 0,-4 0 0,-1 0 0,1 5 0,-5-1 0,9-4 0,-9-12 0,4 12 0,1 0 0,4 0 0,-9-12 0,9 12 0,-9-12 0,5 9 0,4-1 0,0 0 0,-9-8 0,4 8 0,-4-8 0,14 12 0,-5 0 0,0-4 0,-9-8 0,9 12 0,5 0 0,-9-3 0,4-1 0,-5 0 0,5 4 0,1-4 0,-1 0 0,-5 0 0,-4-8 0,5 8 0,4 0 0,4 0 0,-3-4 0,3 5 0,-4-5 0,5 0 0,0 4 0,-5-4 0,-9-4 0,13 12 0,1-8 0,-9 8 0,-5-12 0,13 8 0,-4 0 0,1 0 0,-1 1 0,0-1 0,0 4 0,-5-4 0,1 0 0,-5-8 0,9 12 0,0-4 0,0-4 0,0 0 0,-9-4 0,9 8 0,1-4 0,3 4 0,-13-8 0,9 5 0,0 3 0,1-4 0,-1 0 0,0 4-8,-9-8 8,13 4 0,1 4 0,-5-4 0,5 0 0,-14-4 0,9 4 0,5-4 0,4 4 0,-9-4 0,5 4 0,-5-4 0,4 0 0,1 0 0,0 0 0,-1 0 0,1 0 0,0-4 0,4 4 0,0 0 0,0-4 0,-4 4 0,4-4 0,0 0 0,-4 0 0,4 0 0,0 0 0,1 0 0,-6-4 0,10 4 8,-5 0-8,10-4 0,-6 3 0,1-3 0,-5 4 0,1-4 8,-1 0-8,-5 4 0,6-4 0,-1 0 0,-5 4 0,6 0 0,-1-4 0,0 0 0,-4 0 0,-5-1 0,9 1 0,-4 0 8,-1 0-8,1 0 0,-5 0 0,5 0 0,-5 0 0,5-4 0,-10 4 0,5-5 0,5 5 0,-10-4 0,6 4 8,-6-4-8,5 0 0,0 0 0,-4 4 0,4-5 0,0 1 0,0 0 0,0 4 0,-4-4 0,4 0 0,0-4 0,0-1 0,5 1 0,-5-4 0,0 4 0,0 4 0,0-5 0,0 5 0,0-4 0,1 4 0,-1 0 0,0 0 0,4 0 0,-8 3 0,4-3 0,-4 0 0,4 0 0,0 0 0,0 0 0,0 0 0,-4-1 0,4 1 0,0 0 8,-5-4-8,6 4 0,-6 0 0,5 0 0,0-1 0,0 1 0,5 0 0,-5 0 0,5 0 0,-5 0 0,0 0 0,0-1 0,5 1 0,-1 0 0,-3 0 0,-1 0 0,4-4 0,-4 4 0,1-1 0,-1-3 0,0-4 0,0 4 0,0 0 0,0-5 0,-4 1 0,4 4 0,0 0 0,0 0 8,0-1-8,-4-3 0,-1 0 0,5 0 0,0 4 0,-4-5 0,4 5 0,-4-4 0,4 0 0,-5 3 0,1 1 0,-1-4 0,1 4 0,-1 4 0,1-4 0,0 3 0,-1-7 0,1 8 0,-1 0 0,1 0 0,-1 0 0,1-1 0,-1 1 0,1 0 0,0 0 0,-1-4 0,-4 4 0,5-5 0,-1 5 0,-4 0 0,5-4 0,-5 4 0,4-4 0,-4 0 0,5 3 0,-5 1 0,4-4 0,-4 4 0,5 0 0,-1 0-8,-4-1 8,5 5 0,0-4 0,-1 0-8,1 0 8,-1-4 0,-4 4 0,5-1 0,-1 1 0,1 0 0,-1 0 0,1 4 0,-5-4 0,5 4 0,-1 0 0,1 0 0,-5-1 0,9-3 0,-5 0 0,1 0 0,-5 4 0,4-4 0,1 4 0,0 0 0,-1 0 0,-4 8-8,0 0 8,5-9 0,4-3 0,-5 4 0,5 0 0,-4 0-8,0 0 8,-1 0 0,5 0 0,-4 0 0,-1 0 0,5 3 0,-9 5 0,5-12 0,-1 4 0,1 0 0,0 0 0,4 4 0,-9-4 0,4 0 0,-4 8 0,5-8 0,-1 4 0,1-8 0,-5 12 0,4-5-8,-4-3 8,5 0 0,0 4 0,-1 0 0,1-4 0,-5 4 0,4-4 0,1 0 0,-1 4 0,-4-4 0,0 8 0,0-4 0,5-4 0,-5 8 0,4-8 0,-4-1 0,5 1 0,-5 4 0,0-4 0,0 8 0,5-8 0,-1 0 0,1 0 0,-5 8 0,4-8 0,1 0 0,-5 8 0,9-12 0,0 3 0,-4 1 0,4 0 8,-5 4-8,1-8 0,-1 4 0,1 0 0,-1 0 0,1 0 0,-1 0 0,1-5 0,0 1-8,4 0 8,-5 0-10,-4 4 10,5-4-10,-1 0-5,1 0-1,-1-5 0,1 5 0,0 0-32,-1 0-6,-4-4-2,0 0-1171</inkml:trace>
  </inkml:traceGroup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6-22T05:19:23.712"/>
    </inkml:context>
    <inkml:brush xml:id="br0">
      <inkml:brushProperty name="width" value="0.09333" units="cm"/>
      <inkml:brushProperty name="height" value="0.09333" units="cm"/>
      <inkml:brushProperty name="fitToCurve" value="1"/>
    </inkml:brush>
  </inkml:definitions>
  <inkml:traceGroup>
    <inkml:annotationXML>
      <emma:emma xmlns:emma="http://www.w3.org/2003/04/emma" version="1.0">
        <emma:interpretation id="{CA86609C-059D-4231-B198-BB9E79450796}" emma:medium="tactile" emma:mode="ink">
          <msink:context xmlns:msink="http://schemas.microsoft.com/ink/2010/main" type="writingRegion" rotatedBoundingBox="18881,10990 19067,12132 18662,12198 18477,11056"/>
        </emma:interpretation>
      </emma:emma>
    </inkml:annotationXML>
    <inkml:traceGroup>
      <inkml:annotationXML>
        <emma:emma xmlns:emma="http://www.w3.org/2003/04/emma" version="1.0">
          <emma:interpretation id="{9CE3B32C-A395-4A41-B4FB-DCD009D9C3A0}" emma:medium="tactile" emma:mode="ink">
            <msink:context xmlns:msink="http://schemas.microsoft.com/ink/2010/main" type="paragraph" rotatedBoundingBox="18881,10990 19067,12132 18662,12198 18477,1105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649A93A-BB5E-4330-848E-6E0A19F5422E}" emma:medium="tactile" emma:mode="ink">
              <msink:context xmlns:msink="http://schemas.microsoft.com/ink/2010/main" type="line" rotatedBoundingBox="18881,10990 19067,12132 18662,12198 18477,11056"/>
            </emma:interpretation>
          </emma:emma>
        </inkml:annotationXML>
        <inkml:traceGroup>
          <inkml:annotationXML>
            <emma:emma xmlns:emma="http://www.w3.org/2003/04/emma" version="1.0">
              <emma:interpretation id="{3D9F4B62-E34E-401B-8D05-2AF71112407E}" emma:medium="tactile" emma:mode="ink">
                <msink:context xmlns:msink="http://schemas.microsoft.com/ink/2010/main" type="inkWord" rotatedBoundingBox="18881,10990 19067,12132 18662,12198 18477,11056"/>
              </emma:interpretation>
              <emma:one-of disjunction-type="recognition" id="oneOf0">
                <emma:interpretation id="interp0" emma:lang="en-AU" emma:confidence="0">
                  <emma:literal>It</emma:literal>
                </emma:interpretation>
                <emma:interpretation id="interp1" emma:lang="en-AU" emma:confidence="0">
                  <emma:literal>for</emma:literal>
                </emma:interpretation>
                <emma:interpretation id="interp2" emma:lang="en-AU" emma:confidence="0">
                  <emma:literal>For</emma:literal>
                </emma:interpretation>
                <emma:interpretation id="interp3" emma:lang="en-AU" emma:confidence="0">
                  <emma:literal>Et</emma:literal>
                </emma:interpretation>
                <emma:interpretation id="interp4" emma:lang="en-AU" emma:confidence="0">
                  <emma:literal>If J</emma:literal>
                </emma:interpretation>
              </emma:one-of>
            </emma:emma>
          </inkml:annotationXML>
          <inkml:trace contextRef="#ctx0" brushRef="#br0">0 81 460,'0'0'41,"0"0"-33,0 0-8,0 0 0,0 0 199,0 0 37,0 0 8,0 0 2,0 0-85,0 0-17,14 8-3,-1 0-1,-3-4-37,-10-4-8,0 0-2,0 0 0,13 4-22,1 0-5,-5-4-1,9 0 0,0-4-37,1 0-7,-6 0-1,6-4-1,-1 4-31,-5-4-5,1 0-2,-5 0 0,0 0 19,5 0 0,-10 0 0,1-5 0,-5 5-62,9 0-9,14 0-1</inkml:trace>
          <inkml:trace contextRef="#ctx0" brushRef="#br0" timeOffset="214.17">100 113 1728,'-9'5'38,"9"-5"8,0 0 2,0 0 0,-4 8-39,4-8-9,0 0 0,9 16 0,-5-4 54,-4-12 9,5 8 1,-5-8 1,4 12-53,1 0-12,-5-12 0,9 16 0,-4-3 0,4-5 8,-9-8-8,9 12 10,5-4-166,-14-8-32</inkml:trace>
          <inkml:trace contextRef="#ctx0" brushRef="#br0" timeOffset="373.62">264 93 1335,'-13'12'29,"13"-12"7,13 8 0,-8 1 2,-10 3-30,-4 0-8,9 4 0,9-4 0,5 0 43,0 4 7,-14-3 2,13-1 0,5 4-52,-4-4-14,-5 0-1,0-4-647</inkml:trace>
          <inkml:trace contextRef="#ctx0" brushRef="#br0" timeOffset="601.75">0 644 1774,'0'0'79,"0"0"16,0 0-76,0 0-19,0 0 0,9-4 0,5-5 74,0 1 11,-5 4 3,4 0 0,6-4-23,-1 4-4,0-4-1,5 0 0,-5 0-23,0 0-5,19-4 0,-6 4-1,-12-5-51,3 5-11,6-4-1,-5 8-665,-5-4-133</inkml:trace>
          <inkml:trace contextRef="#ctx0" brushRef="#br0" timeOffset="1031.61">328 704 2188,'0'0'48,"0"0"11,5 8 1,-1 5 1,1-1-49,4 4-12,0 4 0,-9 4 0,-9-3 105,13-1 19,10 8 3,-5 1 1,-4 3-103,4 4-25,4-3 0,1 7 0,-5-3-10,5-5-7,-5-12-2,9-4 0</inkml:trace>
          <inkml:trace contextRef="#ctx0" brushRef="#br0" timeOffset="859.29">205 745 1555,'9'16'68,"-9"-16"16,-4 4-68,-1 4-16,5-8 0,-5 8 0,-4 4 151,5 0 26,-1-3 6,1-1 1,-1 8-84,5-4-17,-4 0-3,8 0-1,5 0-31,-9-12-5,0 0-2,9 13 0,5-1-31,0 0-10,-14-12 0,9 8 0,0 4 8,5-8-8,4 0 0,-9 0 0,-9-4 0,14 0 0,4-4 0,0 0 0,-4-4-40,4 0-3,0 0 0,0-4-716,5-4-143</inkml:trace>
        </inkml:traceGroup>
      </inkml:traceGroup>
    </inkml:traceGroup>
  </inkml:traceGroup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6-22T05:19:26.725"/>
    </inkml:context>
    <inkml:brush xml:id="br0">
      <inkml:brushProperty name="width" value="0.09333" units="cm"/>
      <inkml:brushProperty name="height" value="0.09333" units="cm"/>
      <inkml:brushProperty name="fitToCurve" value="1"/>
    </inkml:brush>
  </inkml:definitions>
  <inkml:traceGroup>
    <inkml:annotationXML>
      <emma:emma xmlns:emma="http://www.w3.org/2003/04/emma" version="1.0">
        <emma:interpretation id="{D182AF0E-40BF-4FB1-ACDB-522A53648A33}" emma:medium="tactile" emma:mode="ink">
          <msink:context xmlns:msink="http://schemas.microsoft.com/ink/2010/main" type="writingRegion" rotatedBoundingBox="23167,10929 23244,11854 22615,11907 22538,10981"/>
        </emma:interpretation>
      </emma:emma>
    </inkml:annotationXML>
    <inkml:traceGroup>
      <inkml:annotationXML>
        <emma:emma xmlns:emma="http://www.w3.org/2003/04/emma" version="1.0">
          <emma:interpretation id="{378ED356-3A1E-45CD-B304-468AE99F6EF9}" emma:medium="tactile" emma:mode="ink">
            <msink:context xmlns:msink="http://schemas.microsoft.com/ink/2010/main" type="paragraph" rotatedBoundingBox="23167,10929 23244,11854 22615,11907 22538,1098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76EABEA-3483-41C9-974D-3C74032DE6C5}" emma:medium="tactile" emma:mode="ink">
              <msink:context xmlns:msink="http://schemas.microsoft.com/ink/2010/main" type="line" rotatedBoundingBox="23167,10929 23244,11854 22615,11907 22538,10981"/>
            </emma:interpretation>
          </emma:emma>
        </inkml:annotationXML>
        <inkml:traceGroup>
          <inkml:annotationXML>
            <emma:emma xmlns:emma="http://www.w3.org/2003/04/emma" version="1.0">
              <emma:interpretation id="{7622F340-4730-4CF8-913F-F1E87175E810}" emma:medium="tactile" emma:mode="ink">
                <msink:context xmlns:msink="http://schemas.microsoft.com/ink/2010/main" type="inkWord" rotatedBoundingBox="23167,10929 23244,11854 22615,11907 22538,10981"/>
              </emma:interpretation>
              <emma:one-of disjunction-type="recognition" id="oneOf0">
                <emma:interpretation id="interp0" emma:lang="en-AU" emma:confidence="0">
                  <emma:literal>if</emma:literal>
                </emma:interpretation>
                <emma:interpretation id="interp1" emma:lang="en-AU" emma:confidence="0">
                  <emma:literal>is F</emma:literal>
                </emma:interpretation>
                <emma:interpretation id="interp2" emma:lang="en-AU" emma:confidence="0">
                  <emma:literal>Is F</emma:literal>
                </emma:interpretation>
                <emma:interpretation id="interp3" emma:lang="en-AU" emma:confidence="0">
                  <emma:literal>n's F</emma:literal>
                </emma:interpretation>
                <emma:interpretation id="interp4" emma:lang="en-AU" emma:confidence="0">
                  <emma:literal>r's F</emma:literal>
                </emma:interpretation>
              </emma:one-of>
            </emma:emma>
          </inkml:annotationXML>
          <inkml:trace contextRef="#ctx0" brushRef="#br0">0 8 403,'0'0'36,"0"0"-36,0 0 0,0 0 0,0 0 180,0 0 28,0 0 7,0 0 1,0 0-88,0 0-18,0 0-3,0 0-1,0 0-30,0 0-7,0 0-1,0 0 0,0 0-16,0 0-4,0 0-1,0 0 0,0 0-14,0 0-2,5-4-1,4 4 0,-9 0-12,0 0-2,0 0-1,9-4 0,-9 4-15,0 0 9,0 0-9,9 0 8,-9 0-8,0 0 10,9 4-10,-9-4 10,0 0-10,0 0 0,0 0 0,14 0 8,-14 0-8,0 0 0,0 0 0,0 0 0,9 0 0,-9 0 0,0 0 0,0 0 0,0 0 0,0 0 0,0 0 0,0 0 0,0 0 0,0 0 0,0 0 0,0 0 8,0 0-8,0 0 0,0 0 0,0 0 8,0 0-8,0 0 0,0 0 0,0 0 8,0 0-8,0 0 0,0 0 0,0 0 0,0 0 0,0 0 0,0 0 0,0 0 0,0 0 0,0 0 0,0 0 0,0 0 0,0 0 0,0 0 0,0 0 0,0 0 0,0 0 0,0 0 0,0 0 0,0 0 0,0 0 0,0 0 0,0 0 0,0 0 0,9 8 0,-9-8 0,0 0 0,0 0 0,0 0 0,0 0 0,0 0 0,0 0 0,0 0 0,0 0 0,0 0-9,0 0 9,0 0 0,0 0 0,0 0 0,0 0 0,0 0 0,0 0 0,0 0 0,0 0 0,9 4 0,-9-4 0,0 0 0,0 0 0,0 0 0,0 0 0,0 0 0,0 0 0,0 0 0,0 0 0,9 0 0,-9 0 0,0 0 0,9 0 0,-9 0 0,0 0 0,0 0 0,0 0 0,0 0 0,9 0 0,-9 0 0,0 0 0,0 0 0,10-4 0,-10 4 0,0 0 0,0 0-8,0 0 8,0 0 0,0 0 0,0 0 0,0 0 0,13 4 0,-13-4 0,0 0 0,0 0 0,0 0 0,0 0 0,9 0 0,-9 0 0,0 0 0,0 0 0,0 0 0,0 0 0,0 0 0,0 0 0,0 0 0,0 0 0,0 0 0,0 0 0,0 0 0,0 0 0,0 0 0,0 0-10,0 0 10,0 0-8,0 0 8,0 0 0,0 0-9,0 0 9,0 0 0,9 0 0,-9 0 0,0 0 0,0 0 0,0 0 0,0 0 0,0 0 0,10 4 0,-10-4 0,0 0 0,0 0 0,0 0 0,0 0 0,0 0-9,9 4 9,-9-4 0,0 0-10,9 4 10,-9-4-8,0 0-1,4 8 0,-4-8 0,9 8 0,-9-8 0,0 0 0,0 0 0,0 0 0,0 0 9,0 0-8,0 0 8,0 0-8,5 4 8,-5-4-13,0 0 5,0 0 8,0 0-9,0 0 9,0 0 0,0 0 0,0 0 0,0 13 0,-5-5 0,1 4 0,-5 0-9,4 0 9,-8-4 0,8 8-9,-9-3 9,1-1 0,-1-4 0,5 4 8,0-4-8,0 0 0,4 0 0,-4 0-8,5-4 8,4-4 0,-5 4 0,5-4 0,0 0 0,0 0 0,0 0 0,0 0-8,0 0 8,0 0 0,0 0 0,0 0-8,0 0 8,0 0 0,0 0 0,9 4 0,-9-4 0,9 0 0,0 0 0,0 0 0,-9 0 0,14 0 0,-5 0 0,0-4 0,5 4 0,-14 0 0,9 4 0,0 0 0,-9-4 0,9 0 0,-9 0 0,14 9 0,-10-5 0,-4-4 0,0 0 0,10 8 0,-10-8 0,4 12 0,1 0 0,-5-4 0,0-8 0,0 12 0,0 0 0,-5-4 0,5-8 8,-4 13-8,-6-5 10,1 4-10,0-4 15,0 0-3,0 0-1,-5 0 0,1 0-3,-1-4-8,0 4 12,5-3-4,-4-1-8,4-4 0,-1 0 0,1 0 0,0-4-20,0-1-5,5 1-2,4 4 0,0 0-43,-5-12-9,0 0-1</inkml:trace>
          <inkml:trace contextRef="#ctx0" brushRef="#br0" timeOffset="365.81">251 170 460,'0'0'41,"0"0"-33,4 0-8,5-4 0,0 4 205,0-4 39,5-4 8,-5 4 2,0 0-130,0 0-27,1-5-5,3 5 0,1 0-52,0 0-11,-1-4-1,1 0-1,4 4-27,0-4 0,5 0 0,0 4 0,-5-4-139,-4 4-26,8-8-6,-22 12-1</inkml:trace>
          <inkml:trace contextRef="#ctx0" brushRef="#br0" timeOffset="550.32">378 113 633,'0'0'28,"0"0"6,0 0-34,0 0 0,0 0 0,0 12 0,5-4 272,-5 5 47,0-5 9,4 4 3,-4-12-220,5 8-44,-5 4-9,0 0-2,4 0-44,-4-12-12,5 8 0,-5-8 0,0 0-52,0 0-13,9 4-3</inkml:trace>
          <inkml:trace contextRef="#ctx0" brushRef="#br0" timeOffset="726.63">583 129 576,'0'9'51,"0"-1"-41,0 4-10,5 0 0,-5 0 145,0 0 27,4 4 6,-4 1 1,5-1-111,-1-4-23,-4 8-4,5-8-1,-1 4-40,-4-3 0,5-5-11,-5-8-588</inkml:trace>
          <inkml:trace contextRef="#ctx0" brushRef="#br0" timeOffset="971.53">5 603 864,'0'0'76,"0"0"-60,0 0-16,0 0 0,4 4 224,5 0 43,5-4 8,-5 0 1,5 4-144,4-4-28,-4 0-7,8 0-1,-3-4-24,-1 4-4,0-4-2,5 0 0,-5 0-34,0-4-6,5 0-2,0-4 0,-5 3-24,5-3 0,-5 4-9,0-4 9,-4 4-196,-5-8-32</inkml:trace>
          <inkml:trace contextRef="#ctx0" brushRef="#br0" timeOffset="1205.49">273 587 1382,'0'0'61,"0"0"13,0 0-59,0 0-15,-4 8 0,4-8 0,0 12 152,0-4 27,0 4 5,0 0 2,0-4-95,0 5-19,0-5-4,0 4-1,0 0-30,0-4-5,4 4-2,1 0 0,-1-4-22,-4 0-8,5-3 0,0 3 0,-1 0 0,-4-8 0,9 4-8,-4 4 8,4-8-52,-9 0-3,0 0-1,14 0 0,-1-4-153,-4-4-31,10-13-7,-15 1-1</inkml:trace>
          <inkml:trace contextRef="#ctx0" brushRef="#br0" timeOffset="1363.16">346 599 1969,'0'0'43,"0"0"9,0 0 1,0 12 3,-4 0-44,4 0-12,-5 0 0,5 5 0,5-5 100,-5 4 17,4 0 4,1 4 1,-5 5-62,9 7-12,-9-4-2,4-3-1,6-1-64,-6-4-13,1 0-2</inkml:trace>
        </inkml:traceGroup>
      </inkml:traceGroup>
    </inkml:traceGroup>
  </inkml:traceGroup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6-22T05:19:31.227"/>
    </inkml:context>
    <inkml:brush xml:id="br0">
      <inkml:brushProperty name="width" value="0.09333" units="cm"/>
      <inkml:brushProperty name="height" value="0.09333" units="cm"/>
      <inkml:brushProperty name="fitToCurve" value="1"/>
    </inkml:brush>
  </inkml:definitions>
  <inkml:traceGroup>
    <inkml:annotationXML>
      <emma:emma xmlns:emma="http://www.w3.org/2003/04/emma" version="1.0">
        <emma:interpretation id="{3A7CF286-E7A9-4D63-915D-6A8A70DAA7E7}" emma:medium="tactile" emma:mode="ink">
          <msink:context xmlns:msink="http://schemas.microsoft.com/ink/2010/main" type="writingRegion" rotatedBoundingBox="26706,10858 27086,11889 26524,12096 26145,11064"/>
        </emma:interpretation>
      </emma:emma>
    </inkml:annotationXML>
    <inkml:traceGroup>
      <inkml:annotationXML>
        <emma:emma xmlns:emma="http://www.w3.org/2003/04/emma" version="1.0">
          <emma:interpretation id="{5D8C56DD-2B3A-4A52-8904-FC6A34ACDD70}" emma:medium="tactile" emma:mode="ink">
            <msink:context xmlns:msink="http://schemas.microsoft.com/ink/2010/main" type="paragraph" rotatedBoundingBox="26706,10858 27086,11889 26524,12096 26145,1106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4BBBA82-3F8E-4154-BF4A-B1B89D175ECA}" emma:medium="tactile" emma:mode="ink">
              <msink:context xmlns:msink="http://schemas.microsoft.com/ink/2010/main" type="line" rotatedBoundingBox="26706,10858 27086,11889 26524,12096 26145,11064"/>
            </emma:interpretation>
          </emma:emma>
        </inkml:annotationXML>
        <inkml:traceGroup>
          <inkml:annotationXML>
            <emma:emma xmlns:emma="http://www.w3.org/2003/04/emma" version="1.0">
              <emma:interpretation id="{746A8F33-6A54-499E-9192-45DBE0DF2647}" emma:medium="tactile" emma:mode="ink">
                <msink:context xmlns:msink="http://schemas.microsoft.com/ink/2010/main" type="inkWord" rotatedBoundingBox="26706,10858 27086,11889 26524,12096 26145,11064"/>
              </emma:interpretation>
              <emma:one-of disjunction-type="recognition" id="oneOf0">
                <emma:interpretation id="interp0" emma:lang="en-AU" emma:confidence="0">
                  <emma:literal>into</emma:literal>
                </emma:interpretation>
                <emma:interpretation id="interp1" emma:lang="en-AU" emma:confidence="0">
                  <emma:literal>it</emma:literal>
                </emma:interpretation>
                <emma:interpretation id="interp2" emma:lang="en-AU" emma:confidence="0">
                  <emma:literal>it to</emma:literal>
                </emma:interpretation>
                <emma:interpretation id="interp3" emma:lang="en-AU" emma:confidence="0">
                  <emma:literal>it for</emma:literal>
                </emma:interpretation>
                <emma:interpretation id="interp4" emma:lang="en-AU" emma:confidence="0">
                  <emma:literal>its</emma:literal>
                </emma:interpretation>
              </emma:one-of>
            </emma:emma>
          </inkml:annotationXML>
          <inkml:trace contextRef="#ctx0" brushRef="#br0">8 49 288,'0'0'25,"0"0"-25,-5 0 0,5 0 0,0 0 160,0 0 26,-4-8 6,4 8 0,0 0-109,0 0-23,4-4-4,-4 4 0,0 0 2,9-9 1,5 1 0,-5 4 0,-9 4-12,9-8-3,5 8 0,-5-4 0,5 0-24,-5 4-6,-9 0-1,13 0 0,1 0-13,-5 0 0,-9 0 0,0 0 0,0 0-32,0 0-10,0 0-2,0 0-622</inkml:trace>
          <inkml:trace contextRef="#ctx0" brushRef="#br0" timeOffset="328.21">30 28 345,'0'0'31,"0"0"-31,0 0 0,0 0 0,-9 4 111,5 5 16,4-9 3,-9 8 1,4 0-75,-4 4-14,4-4-3,1 4-1,4-12-4,-5 8-1,1 4 0,4-12 0,0 0-2,0 8-1,0-8 0,0 0 0,0 0 4,0 0 1,4 13 0,-4-13 0,9 8-9,1 0-2,-1 0 0,0-4 0,-9-4-8,13 4-3,1 0 0,-5 0 0,5-4-13,-5 4 11,-9-4-11,14 4 10,-1 4 1,-4-4 0,5 4 0,-14-8 0,0 0 5,5 8 0,-1 5 1,1-5 0,-5-8-5,0 12 0,0-12-1,4 12 0,-8 0 5,-1-4 0,5-8 1,-4 8 0,-6 0-9,6 1-8,-5-1 9,4-4-9,5-4 8,-9 8-8,0-4 0,0 0 9,0-8-27,0 4-6,0 0 0,0 0-1,4-8-62,5 8-12</inkml:trace>
          <inkml:trace contextRef="#ctx0" brushRef="#br0" timeOffset="558.61">199 109 518,'0'0'46,"0"0"-37,0 0-9,0 0 0,0 0 219,0 0 41,18 0 9,-4 0 2,-1 4-196,1 0-39,4-4-8,-4 0-2,4-4 9,0 4 1,1-4 1,-1 4 0,5 0-6,-5-4-2,0 4 0,0 0 0,0 0-17,-4 0-4,-5 0-8,5 0 12,-5 4-12,-9-4 0,0 0 0,0 0 0,0 0-66,0 0-10,0 0-1</inkml:trace>
          <inkml:trace contextRef="#ctx0" brushRef="#br0" timeOffset="777.48">381 77 1152,'0'0'102,"0"0"-82,0 0-20,0 0 0,0 0 37,0 0 3,0 0 1,-5 12 0,5-4 1,0 4 0,0 1 0,0-5 0,0 4-11,5 0-3,0 0 0,-5 0 0,4 0-6,5 0-2,-9 1 0,5-1 0,-1 0-20,5 0 9,-9-12-9,5 12 0,-5-12-9,9 4-9,-9-4-2,0 0 0,0 0-62,0 0-13</inkml:trace>
          <inkml:trace contextRef="#ctx0" brushRef="#br0" timeOffset="933.77">513 93 1134,'0'0'50,"0"0"10,-5 8-48,-4 0-12,9 5 0,-4-1 0,4 0 56,-5 0 9,5 4 2,5-4 0,-5 4-23,4 1-4,-4-1 0,9-4-1,-4 4-25,0 0-5,-1-4-1,1 1 0,4-1-20,-5-4-5,5 0-1,-9-8-650</inkml:trace>
          <inkml:trace contextRef="#ctx0" brushRef="#br0" timeOffset="1237.16">53 575 1209,'0'0'108,"0"0"-87,0 0-21,0 0 0,0 0 91,0 0 13,0 0 4,0 0 0,0 0-65,0 0-13,0 0-2,14 0-1,4-4 15,5 0 3,-5 4 1,9-4 0,5 0 3,-4 0 1,3-1 0,1 1 0,0 0-24,0 0-5,-5 4-1,-4 0 0,4-4-12,-8 4-8,3 4 10,-3-4-10,-1 0 0,-9 0-20,5 0 4,-5 0 0,-5 0-62,-4 0-12,0 0-2</inkml:trace>
          <inkml:trace contextRef="#ctx0" brushRef="#br0" timeOffset="1726.95">349 627 1382,'-18'4'61,"18"-4"13,-5 4-59,5-4-15,-9 5 0,5 3 0,-5-4 82,-1 4 14,1 4 2,0-4 1,0 4-64,5 0-13,-1 0-2,1 1-1,4-5-3,0 4-1,-5 0 0,5 0 0,0 0-5,5-4-1,-5 4 0,0-12 0,9 9 0,-9-9 0,0 0 0,9 8 0,-9-8 3,9 4 0,-9-4 0,13 4 0,-3-4 6,3 0 2,-4 0 0,5 0 0,0-4-7,-1 0-1,1 0 0,0 0 0,4-1-12,-4 1 0,4 0 8,-5 0-8,1-4 0,0 4 0,-1-4 0,1 4 0,-5 0 0,0 0-15,0 0 3,-9 4 1,0 0-58,0 0-12,5-8-3</inkml:trace>
          <inkml:trace contextRef="#ctx0" brushRef="#br0" timeOffset="1817.86">467 656 1652,'0'0'73,"0"0"15,0 0-70,0 0-18,0 0 0,0 0 0,0 0 35,0 0 3,0 8 1,0-8 0,-4 12 1,8 0 0,1 0 0,-5 0 0,5 5 11,-5-5 2,4 4 1,-4 0 0,0 0-18,5 4-3,-5-3-1,4 3 0,1 4-22,-5-4-10,4 1 8,-4-1-8,9 0-18,-4 0-9,4-3-1,0-5-948</inkml:trace>
        </inkml:traceGroup>
      </inkml:traceGroup>
    </inkml:traceGroup>
  </inkml:traceGroup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6-22T05:19:38.085"/>
    </inkml:context>
    <inkml:brush xml:id="br0">
      <inkml:brushProperty name="width" value="0.09333" units="cm"/>
      <inkml:brushProperty name="height" value="0.09333" units="cm"/>
      <inkml:brushProperty name="fitToCurve" value="1"/>
    </inkml:brush>
  </inkml:definitions>
  <inkml:traceGroup>
    <inkml:annotationXML>
      <emma:emma xmlns:emma="http://www.w3.org/2003/04/emma" version="1.0">
        <emma:interpretation id="{943D4C95-C442-49AE-AC0D-C810A514A82E}" emma:medium="tactile" emma:mode="ink">
          <msink:context xmlns:msink="http://schemas.microsoft.com/ink/2010/main" type="writingRegion" rotatedBoundingBox="30450,10757 30774,11766 30039,12002 29715,10993"/>
        </emma:interpretation>
      </emma:emma>
    </inkml:annotationXML>
    <inkml:traceGroup>
      <inkml:annotationXML>
        <emma:emma xmlns:emma="http://www.w3.org/2003/04/emma" version="1.0">
          <emma:interpretation id="{DB601142-6C34-46FC-8147-971598BE43E7}" emma:medium="tactile" emma:mode="ink">
            <msink:context xmlns:msink="http://schemas.microsoft.com/ink/2010/main" type="paragraph" rotatedBoundingBox="30450,10757 30774,11766 30039,12002 29715,1099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55CD902-BA0D-462B-9A25-B06142B2CF15}" emma:medium="tactile" emma:mode="ink">
              <msink:context xmlns:msink="http://schemas.microsoft.com/ink/2010/main" type="line" rotatedBoundingBox="30450,10757 30774,11766 30039,12002 29715,10993"/>
            </emma:interpretation>
          </emma:emma>
        </inkml:annotationXML>
        <inkml:traceGroup>
          <inkml:annotationXML>
            <emma:emma xmlns:emma="http://www.w3.org/2003/04/emma" version="1.0">
              <emma:interpretation id="{68377608-7C98-4B0C-95D1-271085F10650}" emma:medium="tactile" emma:mode="ink">
                <msink:context xmlns:msink="http://schemas.microsoft.com/ink/2010/main" type="inkWord" rotatedBoundingBox="30450,10757 30774,11766 30039,12002 29715,10993"/>
              </emma:interpretation>
              <emma:one-of disjunction-type="recognition" id="oneOf0">
                <emma:interpretation id="interp0" emma:lang="en-AU" emma:confidence="0">
                  <emma:literal>to</emma:literal>
                </emma:interpretation>
                <emma:interpretation id="interp1" emma:lang="en-AU" emma:confidence="0">
                  <emma:literal>&amp; to</emma:literal>
                </emma:interpretation>
                <emma:interpretation id="interp2" emma:lang="en-AU" emma:confidence="0">
                  <emma:literal>to-for</emma:literal>
                </emma:interpretation>
                <emma:interpretation id="interp3" emma:lang="en-AU" emma:confidence="0">
                  <emma:literal>t</emma:literal>
                </emma:interpretation>
                <emma:interpretation id="interp4" emma:lang="en-AU" emma:confidence="0">
                  <emma:literal>% to</emma:literal>
                </emma:interpretation>
              </emma:one-of>
            </emma:emma>
          </inkml:annotationXML>
          <inkml:trace contextRef="#ctx0" brushRef="#br0">-1 81 1011,'0'0'44,"0"0"11,0 0-44,0 0-11,0 0 0,0-8 0,0 8 57,5-4 10,0-4 1,-5 8 1,4-8 3,1 0 1,4 4 0,0-4 0,-9 8-24,9-4-5,-4-5 0,4 5-1,0 0-13,4 4-2,-4-4-1,5 0 0,4 4-11,-9-4-1,-9 4-1,10 0 0,3 0-14,1 0 11,-14 0-11,0 0 10,9 4-10,0 0 0,0 0 0,-9-4 8,0 0-8,5 13 10,-1-1-10,1 0 10,-5 0-10,0 0 10,0 0-10,4 4 10,1 1-10,-5-1 0,0 0 0,5 4 8,4 0-8,-9 1 0,0-1 0,0-4 0,4 4 0,1-3-17,-1-1 4,-4-4 1,0 0-29,0-12-6,0 0-1,0 0 0,0 0-123,0 0-25</inkml:trace>
          <inkml:trace contextRef="#ctx0" brushRef="#br0" timeOffset="223.45">-19 154 748,'0'0'67,"0"0"-54,0 0-13,0 0 0,0 0 183,0 0 33,0 0 8,0 0 0,0 0-168,0 0-35,0 0-6,0 0-2,0 0 31,9 0 5,5 0 2,0 0 0,-5 0-22,9 0-4,5-4-1,4 4 0,-4-8-5,0 8-2,-1-8 0,1 4 0,9 0-17,-9 0 0,-1-4-8,1 4 8,0-5-72,-5 5-8,0-4-1</inkml:trace>
          <inkml:trace contextRef="#ctx0" brushRef="#br0" timeOffset="496.5">345 93 1533,'-9'-4'68,"9"4"14,0 0-66,0 0-16,0 0 0,0 0 0,0 0 12,0 0-2,14 0 0,0 0 0,-1 0 22,1 0 4,4 0 0,-4-4 1,4 4 6,-4-4 1,8 4 0,-3-4 0,-1 0-23,0 0-4,0 0-1,1 0 0,-1 4-16,0-4 0,-4 0 0,4 0 0,-5 0-51,1 0-7,-5 0-2,-9 4-470,0 0-94</inkml:trace>
          <inkml:trace contextRef="#ctx0" brushRef="#br0" timeOffset="677.43">464 65 864,'-14'8'76,"10"-4"-60,4-4-16,-5 4 0,0 0 73,5-4 12,-4 8 3,4 0 0,-5 5-15,1-5-2,4 0-1,0 4 0,4-4-23,-4 4-5,5-4-1,-5-8 0,4 8-13,-4-8-2,5 8-1,-5-8 0,0 0-25,9 4 0,0 1 0,0-1 0,5 0-50,-5-4-15,0-4-3</inkml:trace>
          <inkml:trace contextRef="#ctx0" brushRef="#br0" timeOffset="862.66">619 73 1382,'0'0'123,"0"0"-99,-10 8-24,6 4 0,4-12 45,0 8 4,-5 5 1,5 3 0,0-4-22,0 4-5,5 0-1,-1 0 0,-4-3 16,5 3 3,0-4 1,-1 4 0,1-4-18,4-4-4,-5 0-1,5 1 0,-9-9-19,10 8-16,-1 0 4,-9-8-532,0 0-107</inkml:trace>
          <inkml:trace contextRef="#ctx0" brushRef="#br0" timeOffset="1147.27">31 563 1670,'0'0'74,"0"0"15,0 0-71,0 0-18,0 0 0,9 0 0,1 4 32,8-4 2,0 0 1,5 0 0,-1 0 6,6 4 2,-1-4 0,0 0 0,5 0 22,-4-4 5,3 4 1,1 0 0,0-4-25,0 0-5,0 4-1,0-4 0,0 0-24,4-4-4,-4 3-2,0-3 0,0 4-10,-5 0 0,-4-4 0,-5 4 0,0 4-57,-4-4-7,-10 4-2,-4 0-599,0 0-120</inkml:trace>
          <inkml:trace contextRef="#ctx0" brushRef="#br0" timeOffset="1396.6">409 656 1479,'0'0'65,"-4"4"15,-5 4-64,-1-4-16,10-4 0,-9 8 0,9-8 39,-4 8 5,-1 4 0,1-4 1,4-8 7,-5 13 2,5-5 0,-4 4 0,4-12 2,4 12 1,-4 0 0,0 0 0,0-12-18,9 12-4,-4 1-1,4-5 0,-9-8-15,14 12-3,-5-4-1,4-4 0,1 4-7,0-8-8,-1 4 11,5 0-11,-4-4 0,0-4 0,-1 0 0,1-4 0,9 0-36,-9 4-8,4-8-2,-5 4-588,6-5-118</inkml:trace>
          <inkml:trace contextRef="#ctx0" brushRef="#br0" timeOffset="1614.46">505 676 1440,'0'0'64,"0"0"12,0 0-60,0 0-16,0 0 0,0 0 0,-5 12 28,1 0 2,4-4 1,0 5 0,0-1 9,4 0 1,-4 0 1,5 0 0,-1 0 20,1 4 4,-1-3 1,1-1 0,0 0-35,4 4-8,-5-4 0,1 0-1,-1 1-23,1-1 8,-1 0-8,1 0 0,0-4-23,-1 4-9,5-4-1,-4 0-837</inkml:trace>
        </inkml:traceGroup>
      </inkml:traceGroup>
    </inkml:traceGroup>
  </inkml:traceGroup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6-22T05:45:12.132"/>
    </inkml:context>
    <inkml:brush xml:id="br0">
      <inkml:brushProperty name="width" value="0.09333" units="cm"/>
      <inkml:brushProperty name="height" value="0.09333" units="cm"/>
      <inkml:brushProperty name="fitToCurve" value="1"/>
    </inkml:brush>
  </inkml:definitions>
  <inkml:traceGroup>
    <inkml:annotationXML>
      <emma:emma xmlns:emma="http://www.w3.org/2003/04/emma" version="1.0">
        <emma:interpretation id="{688A7D7C-9EA2-474A-9E96-96CE1F0AC136}" emma:medium="tactile" emma:mode="ink">
          <msink:context xmlns:msink="http://schemas.microsoft.com/ink/2010/main" type="writingRegion" rotatedBoundingBox="15285,5846 19591,4689 19884,5780 15578,6937"/>
        </emma:interpretation>
      </emma:emma>
    </inkml:annotationXML>
    <inkml:traceGroup>
      <inkml:annotationXML>
        <emma:emma xmlns:emma="http://www.w3.org/2003/04/emma" version="1.0">
          <emma:interpretation id="{CC768F11-A304-421D-94E0-91368142718E}" emma:medium="tactile" emma:mode="ink">
            <msink:context xmlns:msink="http://schemas.microsoft.com/ink/2010/main" type="paragraph" rotatedBoundingBox="15285,5846 19591,4689 19884,5780 15578,693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6F410DF-F867-4DE6-BDD5-68EEA2711316}" emma:medium="tactile" emma:mode="ink">
              <msink:context xmlns:msink="http://schemas.microsoft.com/ink/2010/main" type="line" rotatedBoundingBox="15285,5846 19591,4689 19884,5780 15578,6937"/>
            </emma:interpretation>
          </emma:emma>
        </inkml:annotationXML>
        <inkml:traceGroup>
          <inkml:annotationXML>
            <emma:emma xmlns:emma="http://www.w3.org/2003/04/emma" version="1.0">
              <emma:interpretation id="{FEB110A8-C659-479E-90F3-EFDE9DDD6121}" emma:medium="tactile" emma:mode="ink">
                <msink:context xmlns:msink="http://schemas.microsoft.com/ink/2010/main" type="inkWord" rotatedBoundingBox="15285,5846 19591,4689 19884,5780 15578,6937">
                  <msink:destinationLink direction="with" ref="{876F5A48-78CF-44E6-A0EC-5E71A453DA61}"/>
                </msink:context>
              </emma:interpretation>
              <emma:one-of disjunction-type="recognition" id="oneOf0">
                <emma:interpretation id="interp0" emma:lang="en-AU" emma:confidence="0">
                  <emma:literal>9=2165/234)</emma:literal>
                </emma:interpretation>
                <emma:interpretation id="interp1" emma:lang="en-AU" emma:confidence="0">
                  <emma:literal>9=2265/234)</emma:literal>
                </emma:interpretation>
                <emma:interpretation id="interp2" emma:lang="en-AU" emma:confidence="0">
                  <emma:literal>9=2165/204)</emma:literal>
                </emma:interpretation>
                <emma:interpretation id="interp3" emma:lang="en-AU" emma:confidence="0">
                  <emma:literal>9=-2165/234)</emma:literal>
                </emma:interpretation>
                <emma:interpretation id="interp4" emma:lang="en-AU" emma:confidence="0">
                  <emma:literal>9=-2165/204)</emma:literal>
                </emma:interpretation>
              </emma:one-of>
            </emma:emma>
          </inkml:annotationXML>
          <inkml:trace contextRef="#ctx0" brushRef="#br0">893-365 1094,'0'0'97,"0"0"-77,6 16-20,0-6 0,0 0 79,-6-10 12,0 0 2,5 5 1,1-5-10,5 5-1,1-5-1,5 5 0,0-5 11,-6 5 3,6-5 0,1 10 0,-1-10-52,0 0-9,6 5-3,-1 0 0,1 0 11,0 1 1,-6-1 1,-6 5 0,-5 0-23,0 5-5,-6 0-1,6-5 0,-6-10-4,0 0-2,0 16 0,5-1 0,1-5-10,-6 10 12,-6 11-12,1-1 12,-1 5-21,-6-4-4,1-6-1,0 6 0,-1-11-6,-5 5-2,6-5 0,-12 1 0,6-6 2,5 0 1,-5-5 0,6 0 0,0-5 19,5 6-10,-6-6 10,12-5-8,0 0-8,0 0-2,0 0 0,0 0 0,0 0 58,0 0 12,12-5 3,-1 5 0,1-5-37,5-1-7,0 6-2,0-5 0,0 0 39,6 5 7,-6 0 1,0 5 1,0-5-37,0 5-7,-5-5-1,5 0-1,0 0-11,6 0-16,-1-5 4,1 10 1,-6-5-176,-5 0-35</inkml:trace>
          <inkml:trace contextRef="#ctx0" brushRef="#br0" timeOffset="279.65">1589-142 633,'0'0'56,"-6"-10"-44,0 10-12,1-10 0,5 5 350,0 5 68,0 0 14,0 0 2,0 0-246,0 0-48,0 0-11,-6 10-1,6 5-62,0 6-12,-6-1-2,6 0-1,0 0-29,0 1-6,6-1 0,0 10-1,-1-4-15,1-6 0,0 0 0,5-5 0,-5 6 0,5-11-8,1 5 8,5-5-13,-6-5-28,1 0-6,-12-5-1,11 0 0,0-5-160,1 0-33</inkml:trace>
          <inkml:trace contextRef="#ctx0" brushRef="#br0" timeOffset="532.76">1817-375 1911,'-12'26'84,"7"-16"19,-1 0-83,0 0-20,6 0 0,0 10 0,0 6 121,-5-1 20,5 5 4,0 1 1,5 4-70,-5-4-15,6-6-2,0 5-1,-1 1-31,7-1-7,-6-4 0,5-1-1,6-10-19,-6 0 0,1 1 8,5-1-8,0-5-12,-6-5-7,7-5-1,-18 0 0,11-5 20,0-5 0,-11 10 11,12-15-11,-1-1 0,-5-4 0,0-5 0,5 4-12,-11-4 4,0 0 8,0-1-13,-6 1 5,1 5 8,-7-5 0,-5 4 0,6 6 0,-1-5 0,1 5 0,-6 4 0,0 1-8,-6 5 8,6 0 12,5 10-2,-5 0-1,6 0-105,-6 6-22,11-1-4,0 0-589,1 5-117</inkml:trace>
          <inkml:trace contextRef="#ctx0" brushRef="#br0" timeOffset="863.29">2296-365 2001,'-6'-30'88,"6"30"20,6-10-87,-6-5-21,0 5 0,0-1 0,-6 1 124,6 0 20,-6 0 4,6 10 0,-5-5-68,-7 5-13,1-5-3,-1 5-1,7 5-31,-7-5-7,1 5-1,-1 5 0,12-10-12,-5 10-4,5 5 0,-6 1 0,6-1-8,0 0 0,0 0 0,6 6 0,-6-6 0,11-5 0,-5 5 0,5 0 0,1-5-12,-1 1-5,0-1-1,7 0 0,-7-5 18,6 5 0,-6-5 0,1 0 0,-1 0 0,-11-5 0,12 10 0,-7-5 0,-5-5 0,6 11 0,-6-11 0,0 10 0,0 5 8,-11-5 0,-1 0-8,1 5 12,-1-10-12,-5 6 0,6-1 0,-12-5 0,0 5-25,1-5-11,4 0-3,-4 0 0,5-5-187,5 0-38</inkml:trace>
          <inkml:trace contextRef="#ctx0" brushRef="#br0" timeOffset="1103.05">2569-745 2419,'0'-5'53,"0"0"11,0 5 3,0 0 1,0 0-55,0 0-13,0 15 0,-5 6 0,-1-1 85,6 5 15,0 1 2,-6 9 1,6-4-63,0 4-12,0 11-2,6-6-1,0 6-25,-1-6 0,1 1 0,5-1 0,1-9 8,-1 4-8,1 6 8,-1-1-8,0 1-95,6-11-24,-5 1-5,5-6 0,-6 0-85,6-4-17</inkml:trace>
          <inkml:trace contextRef="#ctx0" brushRef="#br0" timeOffset="1450.59">2706-618 979,'0'0'87,"0"0"-70,0 0-17,6-5 0,5 0 287,1 0 53,-1 0 12,0 5 1,1-5-177,-1 5-35,6-5-7,6 5-2,0-5-53,0 5-11,-1 5-3,1-5 0,0 0-21,-12 0-5,-11 0-1,12 0 0,-1 10-22,-11-10-4,0 0 0,6 10-1,0 5-11,-1 0 0,1 6 9,0 4-9,-12-5 0,-5 6-16,-1-6 2,-5 10 1,0 1-23,0-6-4,6 0 0,-1-4-1,1-1-1,5 0 0,-5-10 0,11 5 0,0-4-1,0-11 0,0 0 0,0 0 0,11 5 35,-5 5 8,-1 5 0,7-10 0,-1-10 0,6 5 0,0-5 0,-5 5 0,-12 0 34,6-10 9,11-11 1,5 11 1,-4 10-35,4-5-10,1-5 0,0 5 0,-6-5-104,6 5-24,-12-10-6</inkml:trace>
          <inkml:trace contextRef="#ctx0" brushRef="#br0" timeOffset="1996.52">3333-719 1382,'0'0'61,"0"0"13,0 0-59,0 0-15,11-5 0,1 5 0,-12 0 239,0 0 45,11 0 8,1 5 3,-1-5-169,6 0-34,-5-5-6,-1 5-2,6 0-36,-6 10-8,7-5-2,-1 0 0,-6-5-19,6 5-4,-5 0-1,-1 0 0,0 0-14,1 5 0,-7 0 8,1 6-8,-6-1 0,0 0 9,0 0-9,0 6 8,-6-1-8,1-10 0,-7 5 0,1 0 0,0 6-26,-7-1-4,7-10-1,-6 0 0,6 0-47,-1 0-10,6-10-1,6 0-1,-11 5-138,11-5-28,-6-10-6</inkml:trace>
          <inkml:trace contextRef="#ctx0" brushRef="#br0" timeOffset="2269.3">3652-841 864,'0'0'76,"0"0"-60,0 0-16,0 0 0,0 0 279,0 0 53,0 0 10,0 0 2,0 0-173,0 0-35,0 20-8,0-4 0,-5-1-49,-1 0-10,6 5-1,-6-5-1,0 1-30,1-1-5,-1 5-2,6 0 0,-6 1-14,12-1-4,-6 0 0,11 0 0,-5-4-12,11 4 0,-5-5 0,10 0 0,-4-5 0,-1 6 0,0-6 0,0-5 0,0-10-16,-11 5 3,5-10 1,0 5 0,1-6-47,5 1-9,-6-10-1,12-5-1,0-6-116,0 1-23</inkml:trace>
          <inkml:trace contextRef="#ctx0" brushRef="#br0" timeOffset="2498.5">3966-1292 633,'0'0'28,"0"0"6,5 15-34,7 1 0,-6-1 0,5 5 0,0-5 422,1 0 78,5 6 15,-6 4 3,6-5-327,0 6-66,1 4-13,-1-5-2,0-4-37,6 4-7,-6 5-2,5 6 0,-4-1-23,-1 6-5,0-6 0,6 16-1,-12-5-19,6-1-3,-6-4-1,7-1 0,-13 1-12,1 4 8,-6 1-8,0 0 0,-6 4-26,-5 1-11,-1 0-3,1 9-1388</inkml:trace>
          <inkml:trace contextRef="#ctx0" brushRef="#br0" timeOffset="-774.46">10 51 1681,'0'0'36,"0"0"8,0 0 2,0 0 2,-6-15-38,6 15-10,0 0 0,0 0 0,0 0 92,0 0 16,0 0 3,0 0 1,0 0-67,0 15-13,-5-5-2,5 10-1,0 1-29,0-1 0,0 0 0,5 0 0,1-4 0,5 4 0,-5-5 0,0 5 0,5-5 0,1 1 0,-1-6 0,-5-5 0,5 0 0,-11-5 0,0 0 0,6-5 0,5-5 0,-5 0 0,5-1 0,-5-4 0,5 0-16,-5-5-7,0 5-1,-6-6 0,5 11-2,-5-5-1,6 0 0,-6 0 0,6-6 2,0 1 0,-6 5 0,0-5 0,0 4 10,0 1 3,0 15 0,0 0 0,0 0 12,0 0 0,0 0 0,0 0-9,0 0 9,0 0 0,0 0 0,11 10 0,-5 6 12,5-6 5,0 10 1,1 0 0,5 0 5,-6 1 1,1 4 0,5 0 0,0 6-4,-6-1 0,1 6 0,-7-11 0,-5 5 0,0 1-1,6-1 0,0-4 0,-12-1 2,0 0 1,6 1 0,0-1 0,0-5 4,0-5 1,0 1 0,-5-1 0,5-5-9,-12 0-2,1-5 0,0 0 0,-7-5-3,-4-5-1,-1 5 0,0-5 0,0-5-12,0 0 0,1 0-12,-1-6 12,0 1-44,0 5-3,12 0 0,-6 0 0,0-5-152,5 4-30</inkml:trace>
          <inkml:trace contextRef="#ctx0" brushRef="#br0" timeOffset="-772.51">392 91 1209,'0'0'108,"0"0"-87,0 0-21,0 0 0,17 0 70,-6 0 10,1 0 1,-1 0 1,6 0 11,0 0 3,0 0 0,1-5 0,-1 5-66,5-5-13,-4 0-2,-1 0-1,0 0-14,-6 0-15,6 0 3,-5 0-822</inkml:trace>
          <inkml:trace contextRef="#ctx0" brushRef="#br0" timeOffset="-712.3">483 304 1094,'0'0'97,"0"0"-77,0 0-20,0 0 0,17 0 180,-5 0 32,-1-5 6,6 0 2,0-5-89,0 0-18,0 5-3,0-5-1,1-1-81,4 6-16,-5-5-3,1 0-1029</inkml:trace>
        </inkml:traceGroup>
      </inkml:traceGroup>
    </inkml:traceGroup>
  </inkml:traceGroup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6-22T05:45:09.769"/>
    </inkml:context>
    <inkml:brush xml:id="br0">
      <inkml:brushProperty name="width" value="0.09333" units="cm"/>
      <inkml:brushProperty name="height" value="0.09333" units="cm"/>
      <inkml:brushProperty name="fitToCurve" value="1"/>
    </inkml:brush>
  </inkml:definitions>
  <inkml:traceGroup>
    <inkml:annotationXML>
      <emma:emma xmlns:emma="http://www.w3.org/2003/04/emma" version="1.0">
        <emma:interpretation id="{876F5A48-78CF-44E6-A0EC-5E71A453DA61}" emma:medium="tactile" emma:mode="ink">
          <msink:context xmlns:msink="http://schemas.microsoft.com/ink/2010/main" type="inkDrawing" rotatedBoundingBox="15808,8047 16096,7133 16132,7145 15844,8059" semanticType="callout" shapeName="Other">
            <msink:sourceLink direction="with" ref="{FEB110A8-C659-479E-90F3-EFDE9DDD6121}"/>
          </msink:context>
        </emma:interpretation>
      </emma:emma>
    </inkml:annotationXML>
    <inkml:trace contextRef="#ctx0" brushRef="#br0">9 921 518,'0'0'46,"0"0"-37,0 0-9,0 0 0,0 0 168,0 0 32,0 0 7,0 0 1,-6-10-77,6 0-15,0 10-4,0-10 0,-5-1-14,5 1-3,0-5-1,5 5 0,-5-5-22,6 0-5,0-1-1,0-9 0,5 0-20,0-1-4,-5-9-1,5-1 0,1-4-21,-1-1-5,1-4-1,5-1 0,-6 1-14,6-1 0,-5 5 8,10 6-8,-10-6 0,-1 6 0,1-1 0,-1 1 0,0 10 0,1-1 0,-6 6 0,-1-5 0,1 4-21,5 11-7,-11-5-2,0 0-678,0 5-136</inkml:trace>
  </inkml:traceGroup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6-22T05:45:19.229"/>
    </inkml:context>
    <inkml:brush xml:id="br0">
      <inkml:brushProperty name="width" value="0.09333" units="cm"/>
      <inkml:brushProperty name="height" value="0.09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D4B75E5A-B836-4383-8167-19711D2F3A38}" emma:medium="tactile" emma:mode="ink">
          <msink:context xmlns:msink="http://schemas.microsoft.com/ink/2010/main" type="writingRegion" rotatedBoundingBox="22252,7305 29946,3080 30865,4755 23171,8979"/>
        </emma:interpretation>
      </emma:emma>
    </inkml:annotationXML>
    <inkml:traceGroup>
      <inkml:annotationXML>
        <emma:emma xmlns:emma="http://www.w3.org/2003/04/emma" version="1.0">
          <emma:interpretation id="{23BE1247-78AA-4D28-943A-171E9D285E9C}" emma:medium="tactile" emma:mode="ink">
            <msink:context xmlns:msink="http://schemas.microsoft.com/ink/2010/main" type="paragraph" rotatedBoundingBox="22252,7305 29946,3080 30865,4755 23171,897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3DBC236-F0AC-483F-9446-B7BD3FF03990}" emma:medium="tactile" emma:mode="ink">
              <msink:context xmlns:msink="http://schemas.microsoft.com/ink/2010/main" type="line" rotatedBoundingBox="22252,7305 28918,3645 29424,4565 22758,8226"/>
            </emma:interpretation>
          </emma:emma>
        </inkml:annotationXML>
        <inkml:traceGroup>
          <inkml:annotationXML>
            <emma:emma xmlns:emma="http://www.w3.org/2003/04/emma" version="1.0">
              <emma:interpretation id="{AB90CA07-6B56-4167-87EE-BC662CE60BCA}" emma:medium="tactile" emma:mode="ink">
                <msink:context xmlns:msink="http://schemas.microsoft.com/ink/2010/main" type="inkWord" rotatedBoundingBox="22579,7900 23271,7521 23449,7846 22758,8226"/>
              </emma:interpretation>
              <emma:one-of disjunction-type="recognition" id="oneOf0">
                <emma:interpretation id="interp0" emma:lang="en-AU" emma:confidence="0">
                  <emma:literal>.</emma:literal>
                </emma:interpretation>
                <emma:interpretation id="interp1" emma:lang="en-AU" emma:confidence="0">
                  <emma:literal>-</emma:literal>
                </emma:interpretation>
                <emma:interpretation id="interp2" emma:lang="en-AU" emma:confidence="0">
                  <emma:literal>_</emma:literal>
                </emma:interpretation>
                <emma:interpretation id="interp3" emma:lang="en-AU" emma:confidence="0">
                  <emma:literal>|</emma:literal>
                </emma:interpretation>
                <emma:interpretation id="interp4" emma:lang="en-AU" emma:confidence="0">
                  <emma:literal>/</emma:literal>
                </emma:interpretation>
              </emma:one-of>
            </emma:emma>
          </inkml:annotationXML>
          <inkml:trace contextRef="#ctx0" brushRef="#br0">0 712 460,'0'0'41,"0"0"-33,0 0-8,0 0 0,0 0 130,0 0 24,0 0 5,0 0 1,0 0-26,6-10-5,0 0-1,-6 10 0,0-15-39,11 4-8,-5-4-1,5 5-1,-5 0 16,0 0 3,-1 0 1,7-1 0,-1-4-18,6 5-3,-5-5-1,-1 0 0,0-1-25,1 6-6,-1 0-1,1-10 0,5 5-20,0-11-4,0 6-1,-6 0 0,1-6-4,5 6 0,6-6-1,-6 1 0,0 0-15,6-1 8,-6-4-8,5-1 0,1 6 0,-6 0 0,6-1 0,-6 6 0,-5 0-18,5-1-6,-12 6-2,7 0 0,-6 5-159,-1-5-32</inkml:trace>
        </inkml:traceGroup>
        <inkml:traceGroup>
          <inkml:annotationXML>
            <emma:emma xmlns:emma="http://www.w3.org/2003/04/emma" version="1.0">
              <emma:interpretation id="{293E63FB-5830-44FE-8100-A3AA6D425BA5}" emma:medium="tactile" emma:mode="ink">
                <msink:context xmlns:msink="http://schemas.microsoft.com/ink/2010/main" type="inkWord" rotatedBoundingBox="23519,6609 28184,4048 28670,4933 24005,7494"/>
              </emma:interpretation>
              <emma:one-of disjunction-type="recognition" id="oneOf1">
                <emma:interpretation id="interp5" emma:lang="en-AU" emma:confidence="0">
                  <emma:literal>yo-zosters</emma:literal>
                </emma:interpretation>
                <emma:interpretation id="interp6" emma:lang="en-AU" emma:confidence="0">
                  <emma:literal>yo-zosters'</emma:literal>
                </emma:interpretation>
                <emma:interpretation id="interp7" emma:lang="en-AU" emma:confidence="0">
                  <emma:literal>Yo-zosters</emma:literal>
                </emma:interpretation>
                <emma:interpretation id="interp8" emma:lang="en-AU" emma:confidence="0">
                  <emma:literal>Yo-zosters'</emma:literal>
                </emma:interpretation>
                <emma:interpretation id="interp9" emma:lang="en-AU" emma:confidence="0">
                  <emma:literal>ye-zosters'</emma:literal>
                </emma:interpretation>
              </emma:one-of>
            </emma:emma>
          </inkml:annotationXML>
          <inkml:trace contextRef="#ctx0" brushRef="#br0" timeOffset="3489.35">2047-1323 864,'0'-31'38,"0"21"8,5 0-37,1-5-9,-6 4 0,6-4 0,5 5 171,0-5 32,1 5 6,-1-1 2,1 1-88,-1 0-18,6 0-3,-5 5-1,5 0-45,-6 0-10,0 5-2,7 0 0,-13 5-16,7 0-3,5 0-1,-12 5 0,1 0-8,0 6-3,-6-1 0,6 0 0,-6 5-13,0 1 0,0-1 8,-6 10-8,-6-4 0,7 4-18,-7-4 4,7-1 1,-7 0 13,7 1-9,-1-1 9,0-5-8,0 1 8,6-6 0,0 0 0,0 0-8,0-15 0,0 0 0,0 11 0,0-11 0,12 10 24,-12-10 4,6 5 2,5 0 0,0-5-4,1 0-1,5-5 0,-6 5 0,1-10-5,5 5-2,-6-6 0,6 6 0,0-5-10,-5 0 0,5 5 0,6-5 8,-12 0-29,6 0-7,-5-1 0,5 1-658,5 0-131</inkml:trace>
          <inkml:trace contextRef="#ctx0" brushRef="#br0" timeOffset="3752.09">2645-1532 806,'0'0'72,"0"0"-58,0 0-14,0 0 0,0 0 228,0 0 42,0 0 9,0 0 1,-6 16-125,6 4-26,6-10-5,0 10 0,-6-4-57,5 4-11,-5 0-3,6 1 0,0-1-21,-6-5-5,-6 0-1,6 6 0,0-6-17,6 5-9,5-5 10,1-4-10,-12-11 0,11 10 0,12 0 0,-6 0 0,-17-10 0,0 0 0,17 0 0,0 0 0,0-5-32,-17 5-5,0 0-2,12-15 0,10-6-149,-4 6-29,-7-5-7</inkml:trace>
          <inkml:trace contextRef="#ctx0" brushRef="#br0" timeOffset="4095.6">2970-1618 748,'-17'-10'33,"17"10"7,0 5-32,-6 5-8,0 5 0,1 1 0,-1-1 289,6-5 56,0 5 11,0 11 3,-11-11-217,11 5-43,11 0-9,-5-4-2,-6-1-46,5 0-10,13-5-1,-1 0-1,-6-4-11,-5-1-3,5-5 0,6 0 0,0 0 1,-5-5 0,-12 5 0,17-11 0,0-4-1,-6 0-1,-5 0 0,0-6 0,-1-4-7,1 5 0,0 4-8,-6 1 12,0-10-4,-6 5-8,6-1 11,-6 6-11,-11 0 0,6 5 0,0 0 0,5-1 0,-6 1-10,1 5-9,-6 5-1,6 5-1,-7 0-23,7 5-5,-6 6-1,0 4 0,5-10-37,7 5-7,-7 6-2,1-6-566,5-5-114</inkml:trace>
          <inkml:trace contextRef="#ctx0" brushRef="#br0" timeOffset="4352.13">3301-1882 1152,'-6'-10'102,"6"0"-82,6 0-20,-6 10 0,0-10 182,0 10 32,0 0 6,0 0 2,0 0-87,0 0-18,0 0-3,0 0-1,0 0-50,-12 5-11,-5 5-1,6 5-1,-1-5-30,7 5-5,-1 1-2,0-1 0,0 5-13,1 0 0,10 1 0,1-1 0,-6 0 0,0-4 0,12-1 0,-7 0 0,-5 0 0,12-5 0,5 6-8,6-11 8,-1 5 0,1-5 0,-11 5 0,5-5 0,5-5 0,-4 5 0,-18-5 0,11 0 9,0 0 0,1 0 0,-1 0 0,-11 0 0,0 0 7,0 0 0,0 0 1,0 0 0,-17 10-2,0 1-1,6-1 0,-1 0 0,-5 5-14,0-5 0,0 5 8,0-4-8,5-6-25,-5 0-8,-6 5-2,6-5 0,0 0-124,6 0-25,-1-5-4</inkml:trace>
          <inkml:trace contextRef="#ctx0" brushRef="#br0" timeOffset="4657.19">3511-2400 1612,'12'-10'144,"-6"5"-116,-6 0-28,5 0 0,1 0 145,0 5 23,-6 0 5,0 0 1,11 0-60,-11 0-12,-11 15-2,-6 5-1,-1 1-16,13 4-3,10 1-1,-10 4 0,-1 16-60,0-6-19,6 11 10,0 0-10,6-6 0,0 6 0,-1 0 0,7 5 0,5-5 0,0-1 0,12 1 0,-1-5 0,6 0 0,0-6 0,-5-4 0,-6-6 0,5-5 0,1-4 12,-1-6 0,1-5 0,-12 0-46,0-15-9,6 0-1,0-5-1211</inkml:trace>
          <inkml:trace contextRef="#ctx0" brushRef="#br0" timeOffset="6206.45">3768-2090 921,'0'0'82,"0"-5"-66,-11 0-16,5 0 0,6-5 225,0 10 42,0 0 8,11-5 1,-11 5-137,0 0-28,17-11-6,0 6-1,6 0-36,-6-5-8,0 5-2,1-5 0,-1 0-21,5 5-4,-10 0-1,5 0 0,6-6-18,-6 6-4,0 0-1,-6 0 0,1 5-9,-1 0 0,1 0 0,-12 0 8,0 0-8,5 10 0,1 0 0,0 6 0,-12-1-14,0 0-5,-5 5-1,5 1 0,0-6-13,-5 10-3,0-9-1,-1 9 0,7-5 5,-1-5 2,6 1 0,-12-1 0,7 0 7,-7 0 2,12-15 0,0 0 0,-5 5 21,5-5-11,0 0 11,11 6-8,-11-6 18,11 0 4,1-6 1,5 6 0,0-5-6,6-5-1,-12 0 0,12 0 0,6 0-8,-12 5 8,0-5-8,0-1 8,6-4-42,-1 5-9,-4-5-1,-1 0-956</inkml:trace>
          <inkml:trace contextRef="#ctx0" brushRef="#br0" timeOffset="883.02">861-735 1782,'-17'-20'39,"17"20"8,0 0 1,0 0 3,0 0-41,0 0-10,0 0 0,0 0 0,0 0 87,0 0 15,0 0 3,0 0 1,0 0-50,0 0-9,0 0-3,0 0 0,0 0-25,11 5-6,-5 5-1,5-5 0,6 6-12,-5-6 0,5 0 0,-6-5 0,1 5 0,5-5 0,6 5 0,-6-5 0,6 10 0,-1-10 0,1 0-12,-6-5 12,6-5-25,-12-5 1,7 4 1,-7-4 0,6-5 7,-11 5 0,-1-1 1,7 1 0,-12 0 6,6 5 1,-6-5 0,0 4 0,0-4 8,0 0-13,-6-5 5,6 9 8,0 1 0,0 10 0,0-10 0,0 10 0,0 0 0,0 0 0,0 0 0,0 0 0,0 0 0,0 0 0,0 0 14,0 0-4,6 10 7,5 6 2,-5-1 0,-1 0 0,1 10-3,5 1-1,-5-1 0,6 6 0,-7-6-4,1 5-1,0-9 0,-1 4 0,1 1 0,0-1 0,-1 0 0,7 1 0,-12-6 1,6 5 0,-6-4 0,0-1 0,5 0 16,-10-4 3,5-16 1,0 15 0,0-15-11,-6 15-3,6-15 0,-12 5 0,1 0-5,0 0 0,-6-10-1,5 0 0,-5 0-11,0 5 0,0-10-12,0 5 12,0-5-49,0-1-3,-1-4 0,7 0 0,0 0-124,5 0-24,-5 4-6</inkml:trace>
          <inkml:trace contextRef="#ctx0" brushRef="#br0" timeOffset="1420.03">1391-953 1497,'11'-10'66,"-11"10"14,0 0-64,12-5-16,5 0 0,0-10 0,-6 4 96,7 1 15,-1-5 3,5 0 1,-4 5-31,4 0-7,-5-1-1,1-4 0,-1 5-40,5 0-8,-10 0-1,5 0-1,0-1-41,-6 6-8,-5-5-1,6 5-1,-7-5-134,-5 10-26</inkml:trace>
          <inkml:trace contextRef="#ctx0" brushRef="#br0" timeOffset="1425.02">1477-862 1911,'0'0'84,"5"16"19,-5-16-83,12 15-20,-7-5 0,7 0 0,-1-5 104,1 0 16,-1 0 3,6-5 1,6-10-46,-6 0-9,0 5-1,6-5-1,-6 0-51,0-5-16,6-1 8,-6-4-780,0 10-155</inkml:trace>
          <inkml:trace contextRef="#ctx0" brushRef="#br0" timeOffset="6900.04">4344-2659 806,'0'0'72,"0"0"-58,0 0-14,0 0 0,-6-5 280,6 5 54,0 0 10,0 0 3,0 0-185,0 0-37,0 0-7,0 0-2,11 16-40,-5-1-8,11 10-1,0-4-1,-11-6-32,0 10-6,-12 1-2,12 4 0,11 0-15,-6 6-3,1-6-8,-1 6 12,6-6-12,0 1 0,0-6 0,0-4 0,-5 4-8,5-10-5,6 0-1,-6-4 0,0-6-55,0 0-11,0-5-3,6-5-690,-6-5-139</inkml:trace>
          <inkml:trace contextRef="#ctx0" brushRef="#br0" timeOffset="6904.13">4737-2679 979,'0'0'43,"0"0"9,0 0-41,0 0-11,0 0 0,0 0 0,0 0 267,6 10 51,5 0 10,0-4 3,7-1-187,-7 0-36,6-5-8,-6 5-2,7 0-34,-7-5-8,0 5 0,6 0-1,1 0-24,-1 0-5,-6 5-1,0 0 0,1-4-16,-1-1-9,-5 5 10,0 5-10,-1-5 8,-5 5-8,0 1 0,-5-1 9,-7 0-9,7 0 0,-7 1-10,-5 4 10,6 0-30,-6 0 0,-1-4 0,7 4 0,0-10-31,-6 0-7,5 0 0,6-4-1,6-6-128,0 0-26,-11-6-5</inkml:trace>
          <inkml:trace contextRef="#ctx0" brushRef="#br0" timeOffset="6992.22">5033-2737 1094,'0'0'97,"0"0"-77,0 0-20,0 0 0,0 0 182,0 0 33,0 0 6,0 0 2,-5 15-79,-1 1-16,0 4-4,1 5 0,-1 1-53,6-1-11,-6 0-3,6 6 0,0-6-24,6 6-5,0-6 0,5 6-1,-5-6-11,5 0-1,0 1-1,1-6 0,-1-5-14,6-5 11,0 1-11,1-6 10,-1 0-10,-6-5 0,12-5-12,-6-11 12,0-4-131,6-5-18,-12-6-4</inkml:trace>
          <inkml:trace contextRef="#ctx0" brushRef="#br0" timeOffset="7350.96">5427-2737 2314,'0'0'51,"0"0"10,0 0 3,5-5 1,7 0-52,-1 0-13,-5-5 0,11 0 0,-6 5 73,6-6 12,-5-4 3,11 5 0,-6-5-46,6 5-9,-6-6-1,0 1-1,0 0-31,6 0 0,-1 0 0,-4-1-808,-1 1-166</inkml:trace>
        </inkml:traceGroup>
        <inkml:traceGroup>
          <inkml:annotationXML>
            <emma:emma xmlns:emma="http://www.w3.org/2003/04/emma" version="1.0">
              <emma:interpretation id="{2A57DF9F-49B9-411F-9E16-163CED42AF4A}" emma:medium="tactile" emma:mode="ink">
                <msink:context xmlns:msink="http://schemas.microsoft.com/ink/2010/main" type="inkWord" rotatedBoundingBox="28788,4141 29098,3971 29284,4312 28975,4482"/>
              </emma:interpretation>
              <emma:one-of disjunction-type="recognition" id="oneOf2">
                <emma:interpretation id="interp10" emma:lang="en-AU" emma:confidence="0">
                  <emma:literal>7</emma:literal>
                </emma:interpretation>
                <emma:interpretation id="interp11" emma:lang="en-AU" emma:confidence="0">
                  <emma:literal>Y</emma:literal>
                </emma:interpretation>
                <emma:interpretation id="interp12" emma:lang="en-AU" emma:confidence="0">
                  <emma:literal>y</emma:literal>
                </emma:interpretation>
                <emma:interpretation id="interp13" emma:lang="en-AU" emma:confidence="0">
                  <emma:literal>6</emma:literal>
                </emma:interpretation>
                <emma:interpretation id="interp14" emma:lang="en-AU" emma:confidence="0">
                  <emma:literal>0</emma:literal>
                </emma:interpretation>
              </emma:one-of>
            </emma:emma>
          </inkml:annotationXML>
          <inkml:trace contextRef="#ctx0" brushRef="#br0" timeOffset="7788.38">6048-3341 1152,'0'0'102,"0"0"-82,0 0-20,0 0 0,0 0 215,0 0 38,0 0 8,0 0 2,0 0-129,11-5-26,1 0-4,-1 5-2,6-10-35,0 5-7,-17-10-2,0 15 0,12-6-27,-1 1-6,6 0-1,-5 5 0,-1-10-24,6 5 0,-5-5 0,5 5 0,-6-5-28,0 5-12,-11 5-1,12-11-1,-12 11-199,6-10-40</inkml:trace>
          <inkml:trace contextRef="#ctx0" brushRef="#br0" timeOffset="8053.17">6196-3463 518,'0'5'46,"0"0"-37,-6 1-9,6-6 0,0 0 318,0 0 62,0 10 12,0-10 2,6 15-211,0 5-43,5-5-8,1 6-1,-7-6-60,7 0-12,-1 11-3,6-6 0,0 0-30,-5 0-6,-1 6-2,-5-6 0,5-5-18,1 1-9,-1-6 1,-5 0 0,-1 0-147,-5-10-29,0 0-5,0 0-796</inkml:trace>
          <inkml:trace contextRef="#ctx0" brushRef="#br0" timeOffset="8173.37">6356-3513 921,'0'10'82,"0"-10"-66,0 0-16,0 5 0,0 5 210,5 5 38,-5-5 8,6 6 2,0-1-118,0 0-24,-1 0-5,1 0-1,0 6-62,5-6-12,0 5-2,1 1-1,-1-6-23,1 0-10,-7 5 8,7-4-8,-1-1-37,-5-5-13,0 5-2,5 0-953</inkml:trace>
        </inkml:traceGroup>
      </inkml:traceGroup>
      <inkml:traceGroup>
        <inkml:annotationXML>
          <emma:emma xmlns:emma="http://www.w3.org/2003/04/emma" version="1.0">
            <emma:interpretation id="{D6423939-914F-4CBA-BA40-172CFDB746ED}" emma:medium="tactile" emma:mode="ink">
              <msink:context xmlns:msink="http://schemas.microsoft.com/ink/2010/main" type="line" rotatedBoundingBox="30859,4764 29339,5562 28811,4556 30331,3758"/>
            </emma:interpretation>
          </emma:emma>
        </inkml:annotationXML>
        <inkml:traceGroup>
          <inkml:annotationXML>
            <emma:emma xmlns:emma="http://www.w3.org/2003/04/emma" version="1.0">
              <emma:interpretation id="{70864463-B8E2-4D39-A7C1-496D649D2A8F}" emma:medium="tactile" emma:mode="ink">
                <msink:context xmlns:msink="http://schemas.microsoft.com/ink/2010/main" type="inkWord" rotatedBoundingBox="30859,4764 29339,5562 28811,4556 30331,3758"/>
              </emma:interpretation>
              <emma:one-of disjunction-type="recognition" id="oneOf3">
                <emma:interpretation id="interp15" emma:lang="en-AU" emma:confidence="0">
                  <emma:literal>If</emma:literal>
                </emma:interpretation>
                <emma:interpretation id="interp16" emma:lang="en-AU" emma:confidence="0">
                  <emma:literal>Il</emma:literal>
                </emma:interpretation>
                <emma:interpretation id="interp17" emma:lang="en-AU" emma:confidence="0">
                  <emma:literal>'r</emma:literal>
                </emma:interpretation>
                <emma:interpretation id="interp18" emma:lang="en-AU" emma:confidence="0">
                  <emma:literal>'r:</emma:literal>
                </emma:interpretation>
                <emma:interpretation id="interp19" emma:lang="en-AU" emma:confidence="0">
                  <emma:literal>(r:</emma:literal>
                </emma:interpretation>
              </emma:one-of>
            </emma:emma>
          </inkml:annotationXML>
          <inkml:trace contextRef="#ctx0" brushRef="#br0" timeOffset="9087.71">6966-3437 806,'0'0'72,"0"0"-58,0 0-14,0 0 0,0 0 292,11 5 55,6 0 11,0 0 2,0 5-168,6-5-33,-6 5-7,0 0-2,6 0-54,-6 11-10,0-1-2,-5-10-1,5 5-43,0 5-9,0-4-2,0 4 0,-11 5-11,11 1-2,-6-1-1,-5 5 0,0-4-15,-6-1 8,0 0-8,0 1 0,-6-6-12,-5 5-8,-1-10-1,1 6-1,-6-6-104,5 0-21,1-5-4,0-5-1045</inkml:trace>
          <inkml:trace contextRef="#ctx0" brushRef="#br0" timeOffset="9395.24">7479-3696 1882,'0'0'84,"0"0"16,11 10-80,-5 0-20,5 6 0,1 4 0,-1-5 129,6 5 22,0 1 4,0-1 1,0 0-45,6 5-9,-6 6-2,6-6 0,0 1-33,0-1-7,-1 0-2,7 6 0,-6-6-11,0 5-3,-1 1 0,-5 4 0,6 1-28,-6-1-5,6 6-2,-6-1 0,-5-4-9,-7 4 10,-5 1-10,0-1 10,-5 1-10,-1-1 0,-5 6-10,-7-6 10,1 6-148,0 5-24,0-6-5</inkml:trace>
          <inkml:trace contextRef="#ctx0" brushRef="#br0" timeOffset="8459.01">6105-2859 2113,'0'0'93,"0"0"20,11 0-90,-5 0-23,5 5 0,7-5 0,-7-5 99,17 5 15,-10 0 3,10-5 1,-5-5-38,5 5-8,1-5-2,5 0 0,-5 0-32,-1-1-6,1 1-2,-1 5 0,-5-10-21,0 5-9,-1-5 8,1 4-8,-6 1-34,0-5-12,1 5-2,-1 0-1198</inkml:trace>
          <inkml:trace contextRef="#ctx0" brushRef="#br0" timeOffset="8828.84">6470-2727 1555,'0'0'138,"0"0"-110,0 0-28,17-10 0,0 5 152,6 0 26,-12 0 5,12-5 1,-6 10-50,6-10-10,-6 5-1,6-6-1,-6 6-49,0 0-9,-6 0-3,6 0 0,-5 0-32,5 5-6,-11 0-2,-6 0 0,0 0-13,0 0-8,0 0 10,0 15-10,-6-5-10,-5 1-8,5 4-2,-11 0 0,5 0-18,1 1-4,0 4-1,5-10 0,0 5-9,0 0-3,1 1 0,5-1 0,-6-5 17,6 0 3,0 5 1,0-15 0,6 11 21,-1-1 4,1 5 1,0-5 0,-6-10 8,11 5 11,1 0-3,-1 5 0,-11-10 8,11 0 2,1 5 0,-1 1 0,1-1 9,-1 5 1,-5-5 1,5 5 0,-11-10 2,0 0 0,0 0 0,0 0 0,0 0 3,0 10 1,-6 5 0,1 1 0,-7-1-13,7 0-2,-7-5-1,1 0 0,-1-5-19,-5 1 0,6-1 0,-6-10 0,0-1-34,0 1-10,0-10-3,-1 5 0,1-5-188,6-6-37</inkml:trace>
        </inkml:traceGroup>
      </inkml:traceGroup>
    </inkml:traceGroup>
  </inkml:traceGroup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6-22T06:03:40.254"/>
    </inkml:context>
    <inkml:brush xml:id="br0">
      <inkml:brushProperty name="width" value="0.09333" units="cm"/>
      <inkml:brushProperty name="height" value="0.09333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A9D02BB3-CFDD-4A7F-A1F2-A5FB326BD6F0}" emma:medium="tactile" emma:mode="ink">
          <msink:context xmlns:msink="http://schemas.microsoft.com/ink/2010/main" type="writingRegion" rotatedBoundingBox="21381,15322 21396,15322 21396,15337 21381,15337"/>
        </emma:interpretation>
      </emma:emma>
    </inkml:annotationXML>
    <inkml:traceGroup>
      <inkml:annotationXML>
        <emma:emma xmlns:emma="http://www.w3.org/2003/04/emma" version="1.0">
          <emma:interpretation id="{A4BD9864-BE56-4EA9-92F5-C7C4535DB9CD}" emma:medium="tactile" emma:mode="ink">
            <msink:context xmlns:msink="http://schemas.microsoft.com/ink/2010/main" type="paragraph" rotatedBoundingBox="21381,15322 21396,15322 21396,15337 21381,1533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D701CF2-B353-4058-BE12-0885FB4E7D5B}" emma:medium="tactile" emma:mode="ink">
              <msink:context xmlns:msink="http://schemas.microsoft.com/ink/2010/main" type="line" rotatedBoundingBox="21381,15322 21396,15322 21396,15337 21381,15337"/>
            </emma:interpretation>
          </emma:emma>
        </inkml:annotationXML>
        <inkml:traceGroup>
          <inkml:annotationXML>
            <emma:emma xmlns:emma="http://www.w3.org/2003/04/emma" version="1.0">
              <emma:interpretation id="{158771CB-F183-472D-8262-D1E6E30ACB3C}" emma:medium="tactile" emma:mode="ink">
                <msink:context xmlns:msink="http://schemas.microsoft.com/ink/2010/main" type="inkWord" rotatedBoundingBox="21381,15322 21396,15322 21396,15337 21381,15337"/>
              </emma:interpretation>
              <emma:one-of disjunction-type="recognition" id="oneOf0">
                <emma:interpretation id="interp0" emma:lang="en-AU" emma:confidence="0">
                  <emma:literal>.</emma:literal>
                </emma:interpretation>
                <emma:interpretation id="interp1" emma:lang="en-AU" emma:confidence="0">
                  <emma:literal>`</emma:literal>
                </emma:interpretation>
                <emma:interpretation id="interp2" emma:lang="en-AU" emma:confidence="0">
                  <emma:literal>'</emma:literal>
                </emma:interpretation>
                <emma:interpretation id="interp3" emma:lang="en-AU" emma:confidence="0">
                  <emma:literal>l</emma:literal>
                </emma:interpretation>
                <emma:interpretation id="interp4" emma:lang="en-AU" emma:confidence="0">
                  <emma:literal>,</emma:literal>
                </emma:interpretation>
              </emma:one-of>
            </emma:emma>
          </inkml:annotationXML>
          <inkml:trace contextRef="#ctx0" brushRef="#br0">0 0 288,'0'0'25,"0"0"-25,0 0 0,0 0 0,0 0 230,0 0 41,0 0 8,0 0 1,0 0-103,0 0-21,0 0-4,0 0 0,0 0-32,0 0-5,0 0-2,0 0 0,0 0-39,0 0-8,0 0-2,0 0 0,0 0-31,0 0-6,0 0-2,0 0 0,0 0-5,0 0 0,0 0-1,0 0 0,0 0-19,0 0-12,0 0 1,0 0 1,0 0 10,0 0 8,0 0-8,0 0 11,0 0-52,0 0-11,0 0-1,0 0-692,0 0-139</inkml:trace>
        </inkml:traceGroup>
      </inkml:traceGroup>
    </inkml:traceGroup>
  </inkml:traceGroup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6-22T05:45:42.305"/>
    </inkml:context>
    <inkml:brush xml:id="br0">
      <inkml:brushProperty name="width" value="0.09333" units="cm"/>
      <inkml:brushProperty name="height" value="0.09333" units="cm"/>
      <inkml:brushProperty name="color" value="#FF8000"/>
      <inkml:brushProperty name="fitToCurve" value="1"/>
    </inkml:brush>
  </inkml:definitions>
  <inkml:traceGroup>
    <inkml:annotationXML>
      <emma:emma xmlns:emma="http://www.w3.org/2003/04/emma" version="1.0">
        <emma:interpretation id="{2A1728A0-5492-4FFD-B3D9-C21A052783F3}" emma:medium="tactile" emma:mode="ink">
          <msink:context xmlns:msink="http://schemas.microsoft.com/ink/2010/main" type="writingRegion" rotatedBoundingBox="24778,14284 32166,13864 32283,15915 24894,16334"/>
        </emma:interpretation>
      </emma:emma>
    </inkml:annotationXML>
    <inkml:traceGroup>
      <inkml:annotationXML>
        <emma:emma xmlns:emma="http://www.w3.org/2003/04/emma" version="1.0">
          <emma:interpretation id="{4F8BC208-8567-489A-9BBF-7B6AA0D77ACB}" emma:medium="tactile" emma:mode="ink">
            <msink:context xmlns:msink="http://schemas.microsoft.com/ink/2010/main" type="paragraph" rotatedBoundingBox="24778,14284 32166,13864 32283,15915 24894,1633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DC26F22-88C0-43B4-A428-E69899D42CD6}" emma:medium="tactile" emma:mode="ink">
              <msink:context xmlns:msink="http://schemas.microsoft.com/ink/2010/main" type="line" rotatedBoundingBox="24778,14284 32166,13864 32283,15915 24894,16334"/>
            </emma:interpretation>
          </emma:emma>
        </inkml:annotationXML>
        <inkml:traceGroup>
          <inkml:annotationXML>
            <emma:emma xmlns:emma="http://www.w3.org/2003/04/emma" version="1.0">
              <emma:interpretation id="{32BA371C-9EC7-49F0-B566-BFD95C79AE08}" emma:medium="tactile" emma:mode="ink">
                <msink:context xmlns:msink="http://schemas.microsoft.com/ink/2010/main" type="inkWord" rotatedBoundingBox="24778,14284 25642,14235 25755,16232 24891,16281"/>
              </emma:interpretation>
              <emma:one-of disjunction-type="recognition" id="oneOf0">
                <emma:interpretation id="interp0" emma:lang="en-AU" emma:confidence="0">
                  <emma:literal>y'.</emma:literal>
                </emma:interpretation>
                <emma:interpretation id="interp1" emma:lang="en-AU" emma:confidence="0">
                  <emma:literal>is.</emma:literal>
                </emma:interpretation>
                <emma:interpretation id="interp2" emma:lang="en-AU" emma:confidence="0">
                  <emma:literal>y''.</emma:literal>
                </emma:interpretation>
                <emma:interpretation id="interp3" emma:lang="en-AU" emma:confidence="0">
                  <emma:literal>y'''</emma:literal>
                </emma:interpretation>
                <emma:interpretation id="interp4" emma:lang="en-AU" emma:confidence="0">
                  <emma:literal>is:</emma:literal>
                </emma:interpretation>
              </emma:one-of>
            </emma:emma>
          </inkml:annotationXML>
          <inkml:trace contextRef="#ctx0" brushRef="#br0">-10 10 518,'0'0'46,"0"0"-37,0 0-9,0 0 0,6-5 140,-6 5 27,0 0 5,0 0 0,0 0-12,0 0-4,0 0 0,0 0 0,0 0-30,0 0-6,0 0-2,0 0 0,0 0-26,0 0-4,0 0-2,0 0 0,0 0-27,0 0-6,0 0-1,0 0 0,11-5-24,-11 5-4,0 0-2,0 0 0,18 0-22,-7 10-20,-5 5 4,-1 5 1,1 11 15,0-6 0,-1 10 0,-5 1 0,-5 4 22,10-4 7,1-6 2,-6 1 0,0-6-50,6 0-9,0-4-3,-1-6 0,1 0 31,0 5 0,-1-5 0,1 1 0,5-11-196,-11-5-34,0 0-6</inkml:trace>
          <inkml:trace contextRef="#ctx0" brushRef="#br0" timeOffset="589.83">-289 1140 1612,'0'25'144,"-6"-15"-116,6-10-28,0 0 0,0 0 84,0 0 10,0 0 2,0 0 1,0 0 9,0 0 2,0 0 0,0 15 0,-5 11-58,5-6-11,0-15-3,5 15 0,1 5-22,0-4-5,-1-1-1,7 0 0,-1 1-8,6-6 0,-11 5 0,5 0 0,1-10 0,-1 6 0,6-6 0,-5 5 0,-1-10 0,1 0 0,-12-5 0,11-5 0,0 0-14,1-10 2,-1 0 0,1-1 0,5-4-2,-12 5 0,1-5 0,0-1 0,-1 6 5,1 0 1,-6-5 0,0-1 0,6-4 8,-6 5 0,0 5 0,0 15-8,0 0 8,0 0 0,0 0 0,0 0-8,0 0 8,-6 10 0,6 5 0,0 5-8,6 11 8,-6-6 0,6 10 0,-6-4 0,11 4 0,0 1 0,-11-11 0,12 5 0,5 1 0,-6-1 8,-5 6-8,0-6 11,-1-5 0,1 6 0,5 14 0,-11-9 0,-5-11-11,-1 1 0,12-1 0,-12 0 0,-5 1 27,-1-6 3,7 0 1,-1-5 0,0 1-8,-11-6-2,0 0 0,0 0 0,0-10-8,0 0-1,-6-5-1,0-5 0,0 0-11,6-6 0,-6-4 0,1 0 0,4 5-35,1-11-2,0 6-1,6 5 0,-6-5-110,5 4-23,7 1-4</inkml:trace>
          <inkml:trace contextRef="#ctx0" brushRef="#br0" timeOffset="1331.44">287 1398 921,'-6'-10'82,"6"5"-66,0 0-16,11 0 0,1 0 132,-6-6 22,-1 1 5,1 5 1,0-5-9,5 5-2,0 5 0,-5-5 0,-6 0-85,12 0-16,5 0-4,-6 5-1,0 5-2,1-10 0,5 0 0,0 5 0,-6 0-33,7 0-8,-7 0 0,0 0 0,1-5-31,-12 5-8,0 0-1,11-5-628,1 5-124</inkml:trace>
          <inkml:trace contextRef="#ctx0" brushRef="#br0" timeOffset="1334.44">327 1646 1544,'0'0'68,"-6"-5"15,0 0-67,6 5-16,0 0 0,0 0 0,12 0 52,-1-5 8,6 5 0,0 0 1,0-5-18,0 0-4,1 5-1,10 0 0,-5-5-38,5 0 0,-5 5-14</inkml:trace>
        </inkml:traceGroup>
        <inkml:traceGroup>
          <inkml:annotationXML>
            <emma:emma xmlns:emma="http://www.w3.org/2003/04/emma" version="1.0">
              <emma:interpretation id="{A5A45D5A-FFC6-40B6-835F-D9DD67D02496}" emma:medium="tactile" emma:mode="ink">
                <msink:context xmlns:msink="http://schemas.microsoft.com/ink/2010/main" type="inkWord" rotatedBoundingBox="26097,14916 32206,14569 32283,15915 26174,16262"/>
              </emma:interpretation>
              <emma:one-of disjunction-type="recognition" id="oneOf1">
                <emma:interpretation id="interp5" emma:lang="en-AU" emma:confidence="0">
                  <emma:literal>200x121x-1511-1</emma:literal>
                </emma:interpretation>
                <emma:interpretation id="interp6" emma:lang="en-AU" emma:confidence="0">
                  <emma:literal>20x121x-1511-1</emma:literal>
                </emma:interpretation>
                <emma:interpretation id="interp7" emma:lang="en-AU" emma:confidence="0">
                  <emma:literal>200x121x-1311-1</emma:literal>
                </emma:interpretation>
                <emma:interpretation id="interp8" emma:lang="en-AU" emma:confidence="0">
                  <emma:literal>20x121x-1311-1</emma:literal>
                </emma:interpretation>
                <emma:interpretation id="interp9" emma:lang="en-AU" emma:confidence="0">
                  <emma:literal>2iosl2bi-i31)-1</emma:literal>
                </emma:interpretation>
              </emma:one-of>
            </emma:emma>
          </inkml:annotationXML>
          <inkml:trace contextRef="#ctx0" brushRef="#br0" timeOffset="2077.19">948 1160 345,'11'30'15,"-11"-30"4,-11-20-19,11-5 0,0-1 0,6 6 0,-12-5 236,6 4 44,6 1 9,-1 0 2,7 0-123,-7 4-25,1 1-5,6 0-1,5 0-46,-6 5-10,-5 0-1,-1-1-1,7 6-23,5 0-5,-6 0-1,1 5 0,-1 0-16,6 5-3,-5 5-1,-1 6 0,0-1-8,1 0-2,-1 5 0,6 1 0,-11-1-7,5 15-1,-5-4-1,0-6 0,5 5-3,-11 1 0,-17-1 0,6 1 0,5-6-8,0 0-17,-11 6 4,0 4 1,0-10-14,6 1-2,-1-6-1,-11 0 0,-5-4 13,5-6 4,17 0 0,-5 0 0,-6-5 12,6-5 0,-1 0 0,1 0 0,11 0 0,0 0 0,0 0 0,0 0 0,5-15 0,1 5 0,-6 10 0,6-10 0,11-1 58,-6 1 5,6 10 1,-17 0 0,12 0-72,5 0-15,11 0-2,-10 5-1,-7 0 26,6 0 0,12 1 9,-7 4-9,1 0 8,-6 5-8,0-10 0,0 0 0,1 5 0,-7 5 0,-5-4 0,5 4 0,0-5-44,-5 0-8,-6-10-3,0 0 0,12-5-202,-12 5-41</inkml:trace>
          <inkml:trace contextRef="#ctx0" brushRef="#br0" timeOffset="2353.99">1638 1210 1094,'0'0'48,"0"0"11,0 0-47,0 0-12,0 0 0,0 0 0,0 0 260,0 0 49,0 0 11,-6 11 1,-5-1-178,5 0-36,6-10-7,0 0-2,-6 20-47,0-10-10,-5 5-1,5-4-1,12 9-23,0 0-4,-12 0 0,12 1-1,-1-1-11,7-5 0,-6 5 0,-1 1 0,1-11 0,0 0 0,11 0 0,-17-10 0,0 0-36,0 0-2,17 10-1,0-5 0,0-5-145,-6 0-30,1-15-6</inkml:trace>
          <inkml:trace contextRef="#ctx0" brushRef="#br0" timeOffset="2955.06">1837 1180 1152,'-28'25'102,"16"-14"-82,7-1-20,-1 0 0,0 0 132,-11 5 23,11-5 4,1 0 1,5 1-16,0-1-4,-6 0 0,6 5 0,0-5-77,6 0-16,-6 0-3,0 6-1,5-1-25,1 0-5,5 5-1,-5-5 0,-6 6-12,12-6 0,5-5 8,0 5-8,0-10 0,-6 0 0,-11-5-9,17 0 9,0 5 0,6-10 0,-6 0 11,6 0-3,0-10 0,0 5 0,-12 0 0,1 0 0,-1-6-8,-5 1 11,-6 0-11,-6 0 12,0-5-4,1-1 0,-1 6 0,-6 0 0,-5-5-8,6 4 0,0-4 0,-1 5 0,-5 15-19,0 0-5,0 0-2,0-5 0,5 0-60,-5 10-12,0 5-2,6 0-880</inkml:trace>
          <inkml:trace contextRef="#ctx0" brushRef="#br0" timeOffset="2958.28">2259 1109 1612,'0'15'144,"6"-10"-116,-6-5-28,0 0 0,0 0 140,0 0 23,0-15 4,0 15 1,0 0-62,0 0-12,0 0-2,-6 0-1,-5 10-39,-1 0-8,-5-4-2,6-6 0,11 0-25,-6 10-5,-5 10 0,5 5-1,6-10-11,6 6 0,-12 4 0,6 0-11,0-4 11,6-1-13,-1 5 5,7-4 8,-7-11-10,7 5 10,-1 5 0,6-5-9,-5 6 9,-1-11 0,0 5 0,1-5-8,-1-5 8,1 5 0,-7 0 0,-5-10 0,0 0 8,0 11-8,-5-1 10,-7 0-10,-5-5 10,0 5-10,-6-5 10,-5 5-10,-1-10-61,1 0-19,11 0-3,-6 0-1042</inkml:trace>
          <inkml:trace contextRef="#ctx0" brushRef="#br0" timeOffset="3533.32">2607 760 345,'0'0'31,"0"-11"-31,0 6 0,0 0 0,0 0 262,0 5 46,0-10 10,0 10 2,0 0-126,0 0-25,0 0-5,0 0 0,0 0-47,0 0-9,0 0-1,-6 10-1,-5 5-36,5 1-7,-6 4-2,7 10 0,-7 1-26,7 4-6,-1 6-1,0 4 0,6 6-16,0 5-3,0 4-1,6 1 0,0 5-8,5-5 0,0 0 0,1-6 0,5-4 0,0-5-12,0-6 4,12 1 8,-7-6-57,1-4-4,6-11-1,-6-5-726,-1-5-146</inkml:trace>
          <inkml:trace contextRef="#ctx0" brushRef="#br0" timeOffset="3855.06">2966 830 1152,'0'0'51,"0"0"10,0 0-49,0 0-12,11 6 0,1-6 0,-1 0 258,6 0 49,0-6 9,0-4 3,0 5-176,0 0-35,6 5-8,-6 0 0,0 0-34,1 5-6,-7 5-2,6 1 0,-6-11-25,-5 10-5,0 5 0,5 5-1,-5 0-15,-6 1-2,-6-1-1,1 5 0,-1 6-9,-11-1 0,5 6 9,-5 4-9,6-10-12,-6-4-8,0 4 0,5-4-1,-5-6-5,0 0-1,6-5 0,-1-5 0,1-5 8,-1 1 2,7 4 0,5-10 0,0 0 17,0 0-8,-6 10 8,6-10 0,0 0 0,0 0 0,11 10 10,1 0-2,5-5 3,0-5 1,0-5 0,0 5 0,0 0 2,6 0 1,0 0 0,0-5 0,0 0-3,-6-5-1,5 5 0,-4 0 0,-1 5-11,0-5 0,0 5 9,-6 0-9,-11 0-20,12 5-9,-7 5-2,-5-10-820,0 0-164</inkml:trace>
          <inkml:trace contextRef="#ctx0" brushRef="#br0" timeOffset="4306.51">3593 724 864,'0'0'76,"0"0"-60,0 0-16,0 0 0,0 0 292,0 0 55,0 0 11,-6 10 2,0 5-180,1 1-36,5 4-7,-6 5-1,0 1-58,6 9-11,0-5-3,6 11 0,0 5-51,5-6-13,6 1 0,0 4 0,6 11 0,-6-10 0,0-16 0,0 0 0,0 6-32,6-6-10,0 1-2,-6-11 0,0-10-216,0 0-44</inkml:trace>
          <inkml:trace contextRef="#ctx0" brushRef="#br0" timeOffset="4903.54">3844 841 1497,'5'-26'133,"-5"26"-106,0 0-27,0 0 0,0 0 146,12-5 24,-12 5 5,17 0 1,-6 0-51,6 5-9,-5 0-3,-1 0 0,0 6-31,1-1-6,5 0-2,-6 0 0,1-5-26,5 0-6,-6 5-1,1 0 0,-1 0-17,-5 6-3,5 9-1,-5-5 0,0 6-8,-1-6-1,-5 0-1,0 11 0,-5 4-10,5-10 12,-12 6-12,1-6 12,5 5-12,-11-9 0,6-6 0,-7 0 0,1-5-52,0-5-4,0 5 0,0-4 0,0-6-108,6-6-23,-1-9-4,1-5-892</inkml:trace>
          <inkml:trace contextRef="#ctx0" brushRef="#br0" timeOffset="4906.53">4094 851 921,'0'0'82,"0"0"-66,0 0-16,0 0 0,12 5 251,-12-5 46,0 0 10,0 0 1,0 0-160,0 0-33,0 0-7,0 0 0,0 0-7,0 0-1,0 0 0,5 15 0,1 5-54,-6 1-11,0 4-3,0-10 0,0-15-20,0 20-12,0 16 12,0-6-12,6 6 0,5 19 0,1-14 0,-7-21 0,7 0 0,-7-4 0,7-6-13,5 5 5,-6 5-21,1-10-4,-1 1-1,1-6 0,-1 5-165,0-5-33,-11-5-6</inkml:trace>
          <inkml:trace contextRef="#ctx0" brushRef="#br0" timeOffset="4984.34">4374 962 1440,'0'0'64,"0"0"12,5-15-60,-5 15-16,0 0 0,12-5 0,-1 0 220,1-5 42,5 5 8,0-5 2,6 10-136,-6-6-26,0 6-6,-6 6 0,6 4-64,0-5-13,-5-10-3,-12 5 0,0 0-142,0 0-29</inkml:trace>
          <inkml:trace contextRef="#ctx0" brushRef="#br0" timeOffset="5575.6">4887 516 1324,'0'0'59,"0"0"12,0 0-57,-6-5-14,0-5 0,6 10 0,0 0 195,0 0 36,0 0 7,0 0 2,0-5-115,6-5-22,5 10-5,1 0-1,-1-5-53,6 0-10,0 0-2,0 5-1,1 0 5,4 0 0,1-10 1,0 10 0,-6 0-29,6-5-8,-6-1 0,0 1 0,0 10-14,0-10-7,-5 0-2,5 0 0,0 5-186,-11-5-38,16-15-7,-22 20-2</inkml:trace>
          <inkml:trace contextRef="#ctx0" brushRef="#br0" timeOffset="5771.42">5075 430 1843,'-12'41'81,"12"-26"18,0-15-79,0 0-20,0 0 0,0 10 0,0 5 96,0 0 16,0-15 4,6 11 0,-6 4-32,6 5-5,-6-5-2,5 0 0,7 1-37,-6-1-7,-1 0-1,1 5-1,-6-4-19,6-1-4,-1-5-8,1 5 12,-6 0-41,0-15-9,0 0-2,0 0-728,0 0-147</inkml:trace>
          <inkml:trace contextRef="#ctx0" brushRef="#br0" timeOffset="5951.09">5217 501 1209,'-11'0'108,"11"5"-87,-6 0-21,6 5 0,6 1 149,-6 4 26,6 0 5,-6 0 0,5 5-71,1-4-14,5 4-3,1 0-1,-7 5-73,7 1-18,-6-1 0,5-5 0,0 1 24,1-6 0,-7 0 1,1 5 0,0-4-164,0-1-33</inkml:trace>
          <inkml:trace contextRef="#ctx0" brushRef="#br0" timeOffset="6181.67">4961 967 1728,'0'0'153,"0"0"-122,0 0-31,0 0 0,0 0 103,11 10 14,1 6 3,5-11 1,-6-5-3,12 0-1,-6 5 0,6 0 0,5-5-42,-5 0-9,-6 5-2,6 5 0,5 10-23,-5-15-5,6-20 0,-6 0-1,-1 10-25,1 0-10,-6 10 8,0 0-8,-5-10-12,-1 5-7,1 0-1,-12 0-1,0 0-214,0 0-42</inkml:trace>
          <inkml:trace contextRef="#ctx0" brushRef="#br0" timeOffset="6608.56">5229 1327 2091,'0'0'92,"0"0"20,0 0-89,0 0-23,0 0 0,11-5 0,0 5 77,7-5 11,-7 0 3,0 5 0,6-5 29,1 5 7,-1 0 1,0-5 0,0 5-84,-6 5-17,1 10-3,-7 0-1,-5-5-7,6 5 0,-6-4-1,-6 4 0,-5 5-7,0 0-8,-7 1 11,7-1-11,0 0-8,-6-5-9,-1-5-2,7 1 0,0-11-17,5 10-4,-5 0-1,11-10 0,0 0 6,0 0 2,-6 5 0,6-5 0,0 0 10,0 0 3,0 0 0,0 0 0,0 0 20,0 0 0,11-5-9,1 10 9,-1 0 0,0 5 8,1-5-8,-1 0 12,-11-5 1,12 5 0,5-5 0,-6 5 0,1 6-1,-7-1-1,1 5 0,0 0 0,-1-5 23,-5-10 5,-5 10 1,-1 6 0,0-1-40,6 5 0,-11-5-12,-1 0 4,-5-10 8,0 1 12,0-6-2,0 5-1,-6 0-9,0-5 0,6 0 0,-5 0-11,4-5-21,1-6-4,6 6 0,0 0-1,-7 0-151,13 0-29,-1 0-7</inkml:trace>
          <inkml:trace contextRef="#ctx0" brushRef="#br0" timeOffset="6926.77">5679 775 1962,'-11'-26'87,"11"26"17,0 0-83,0 0-21,0 0 0,11 11 0,-11-11 94,11 10 14,-5 5 4,0-5 0,-1 5-28,-5-15-4,0 0-2,12 20 0,-1 6-25,-5 4-5,0 1 0,-1 4-1,1 1-20,-6-6-4,0 0-1,6 1 0,-6 4-13,-6 11-9,6-1 12,-6 1-12,1 0 0,-1-6 0,0-9 0,-5-1 0,5-10-31,-5-5-3,-1 1-1,7-6 0,-1-5-137,0-5-28,-5-5-6</inkml:trace>
          <inkml:trace contextRef="#ctx0" brushRef="#br0" timeOffset="7194.41">5998 547 576,'0'-15'51,"0"-1"-41,0 16-10,0 0 0,0 0 319,0 0 61,0 0 13,12 5 3,-1 6-208,-5 4-40,5-5-9,0 5-2,1-5-41,-6 5-8,5 11-1,-5-6-1,5 5-35,0 6-7,1-1-2,-6 1 0,-1-1-18,7 5-4,-7 1-1,7 9 0,-1 6-6,-5-15-1,-6-1 0,6 6 0,-6 4-4,-6-4-8,6-1 11,-6 11-11,6-5 9,-11 14-9,-1-4 0,7-5 9,-7-6-30,1-4-7,-1-11 0,7 1-1,-7-11-105,7 0-21,-7-5-4,12-15-1012</inkml:trace>
          <inkml:trace contextRef="#ctx0" brushRef="#br0" timeOffset="7477">6397 927 2131,'0'0'94,"0"0"20,0 0-91,0 0-23,17 10 0,-5-5 0,5 0 105,0-5 17,-6 0 3,6 5 1,0 10-42,6-10-9,-6 0-2,6-5 0,0 0-51,0-5-10,-6 0-3,0 0 0,0 15-9,-6-5-12,1 0 2,-1-5-838,1-5-168</inkml:trace>
          <inkml:trace contextRef="#ctx0" brushRef="#br0" timeOffset="7670.18">6973 567 1036,'0'35'46,"0"-35"10,0 0-45,0 0-11,6 16 0,-6-16 0,0 0 350,5 15 68,1 5 14,0 11 2,-1 4-278,7-5-55,-7-4-11,-5 4-2,6 6-46,0 9-9,-6-4-1,6-6-1,-1 11-21,1-6-10,0 6 10,-1-6-10,1-4-23,0 4-10,-6-4-3,5 4 0,1-4-286,0-6-58</inkml:trace>
        </inkml:traceGroup>
      </inkml:traceGroup>
    </inkml:traceGroup>
  </inkml:traceGroup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6-22T05:52:49.523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A84DA688-88C8-4955-8CAD-FC6DA8242F56}" emma:medium="tactile" emma:mode="ink">
          <msink:context xmlns:msink="http://schemas.microsoft.com/ink/2010/main" type="writingRegion" rotatedBoundingBox="14736,12548 17895,12474 17926,13767 14766,13842"/>
        </emma:interpretation>
      </emma:emma>
    </inkml:annotationXML>
    <inkml:traceGroup>
      <inkml:annotationXML>
        <emma:emma xmlns:emma="http://www.w3.org/2003/04/emma" version="1.0">
          <emma:interpretation id="{FBC9C850-5FCF-4E2E-851D-13FF5D43C7C5}" emma:medium="tactile" emma:mode="ink">
            <msink:context xmlns:msink="http://schemas.microsoft.com/ink/2010/main" type="paragraph" rotatedBoundingBox="14736,12548 17895,12474 17926,13767 14766,1384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ADEC721-0378-4BB0-9296-9581899207DF}" emma:medium="tactile" emma:mode="ink">
              <msink:context xmlns:msink="http://schemas.microsoft.com/ink/2010/main" type="line" rotatedBoundingBox="14736,12548 17895,12474 17926,13767 14766,13842"/>
            </emma:interpretation>
          </emma:emma>
        </inkml:annotationXML>
        <inkml:traceGroup>
          <inkml:annotationXML>
            <emma:emma xmlns:emma="http://www.w3.org/2003/04/emma" version="1.0">
              <emma:interpretation id="{95E66F35-7264-4E0F-9BE9-497F62176B93}" emma:medium="tactile" emma:mode="ink">
                <msink:context xmlns:msink="http://schemas.microsoft.com/ink/2010/main" type="inkWord" rotatedBoundingBox="14781,12769 16295,12954 16190,13816 14676,13631"/>
              </emma:interpretation>
              <emma:one-of disjunction-type="recognition" id="oneOf0">
                <emma:interpretation id="interp0" emma:lang="en-AU" emma:confidence="0">
                  <emma:literal>try</emma:literal>
                </emma:interpretation>
                <emma:interpretation id="interp1" emma:lang="en-AU" emma:confidence="0">
                  <emma:literal>buy</emma:literal>
                </emma:interpretation>
                <emma:interpretation id="interp2" emma:lang="en-AU" emma:confidence="0">
                  <emma:literal>Grey</emma:literal>
                </emma:interpretation>
                <emma:interpretation id="interp3" emma:lang="en-AU" emma:confidence="0">
                  <emma:literal>(rely</emma:literal>
                </emma:interpretation>
                <emma:interpretation id="interp4" emma:lang="en-AU" emma:confidence="0">
                  <emma:literal>('ty</emma:literal>
                </emma:interpretation>
              </emma:one-of>
            </emma:emma>
          </inkml:annotationXML>
          <inkml:trace contextRef="#ctx0" brushRef="#br0">102 27 172,'0'0'8,"0"0"1,0 0-9,0 0 0,0 0 0,0 0 0,0 0 244,0 0 48,0 0 8,-5-5 3,-1 0-139,6 5-28,-6-5-6,6 5-1,-5-5-26,-7 0-6,1 0-1,11 5 0,0 0 0,0 0 0,0 0 0,-6 0 0,6 0-48,0 0-9,0 0-3,0 0 0,0 0-10,-11 0-2,11 0-1,0 0 0,0 0-15,-6 15-8,-11 0 8,11 6-8,0-6 0,6 5 0,-5 5 0,5 1 0,0-6 0,0 10 0,0-4 0,5-1 0,1-5 0,0 6-13,5-6 1,1 5 1,-7-4 19,1-1 3,5 0 1,7-5 0,4 0-12,-5 1 0,1-1 0,-7-5 0,6 0-56,0-5-14,0 0-2,6 0-1,-6-5-20,0-5-4,-5 0-1,-1-5-865</inkml:trace>
          <inkml:trace contextRef="#ctx0" brushRef="#br0" timeOffset="245.49">290 169 691,'0'15'30,"0"-15"7,0 0-29,0 0-8,0 0 0,0 0 0,12 5 287,-1 1 56,-11-6 11,12 5 2,-1 0-198,0 0-40,-11-5-8,0 0-2,12 0-48,5 0-9,0 5-3,-6-5 0,-11 0-28,18 0-5,-7 5-2,6-5 0,-6 0-13,1 5-13,-1-5 2,6-5 1,-11 5-207,5 0-42</inkml:trace>
          <inkml:trace contextRef="#ctx0" brushRef="#br0" timeOffset="512.04">712 12 576,'23'5'51,"-23"-5"-41,0 0-10,0 0 0,0 0 207,17 5 39,-5-5 8,5 0 2,-17 0-102,17 5-20,0 0-4,0-5-1,6 0-57,-6 5-11,0 1-2,6-6-1,-6-6-42,0 6-16,0 0 11,-6 0-11,7-5 0,-1 0 0,-12 0 0,7 0 0,-1-5 17,1 5-2,-1 0-1,-5-5 0,5 5-146,-11 5-30,6-10-6</inkml:trace>
          <inkml:trace contextRef="#ctx0" brushRef="#br0" timeOffset="743.49">923 78 1497,'0'0'66,"0"0"14,0 10-64,0-10-16,0 0 0,0 0 0,0 10 106,6 0 18,-6-10 3,6 16 1,-1-6-44,1 0-8,0 0-1,-1 0-1,-5-10-74,6 10 0,5 5-9,-5-4-1,6-1 10,-1 0 0,-5 5 0,-1-5 0,-5-10-55,6 10-9,5-5-1,-11-5-842</inkml:trace>
          <inkml:trace contextRef="#ctx0" brushRef="#br0" timeOffset="931.97">1094 88 1249,'0'0'55,"0"0"12,0 0-54,0 0-13,0 0 0,0 0 0,0 0 124,0 0 21,12 15 5,5-5 1,-6 1-60,0 4-12,1 0-3,-1 0 0,-5 0-44,5 6-10,-5-6-2,0 10 0,5-5-20,1-4 0,-1-1 0,-5 0-8,5-5-146,0 0-29</inkml:trace>
          <inkml:trace contextRef="#ctx0" brushRef="#br0" timeOffset="1137.48">1493 331 1036,'0'0'92,"0"0"-73,0 0-19,0 0 0,0 0 179,6 16 32,-6-16 6,0 15 2,0 0-55,0 5-12,0-5-1,-6 6-1,0-1-66,6 5-14,-5 1-2,-1 9-1,0 1-39,-5 4-8,5 6-2,-5-1 0,-1-4-18,1-1 0,0-4-11,5-1-777,-5-9-156</inkml:trace>
        </inkml:traceGroup>
        <inkml:traceGroup>
          <inkml:annotationXML>
            <emma:emma xmlns:emma="http://www.w3.org/2003/04/emma" version="1.0">
              <emma:interpretation id="{B01EB113-E33C-4099-AEF1-DFD5F549208A}" emma:medium="tactile" emma:mode="ink">
                <msink:context xmlns:msink="http://schemas.microsoft.com/ink/2010/main" type="inkWord" rotatedBoundingBox="16690,12502 17895,12474 17921,13569 16716,13598"/>
              </emma:interpretation>
              <emma:one-of disjunction-type="recognition" id="oneOf1">
                <emma:interpretation id="interp5" emma:lang="en-AU" emma:confidence="0">
                  <emma:literal>-32)</emma:literal>
                </emma:interpretation>
                <emma:interpretation id="interp6" emma:lang="en-AU" emma:confidence="0">
                  <emma:literal>.32)</emma:literal>
                </emma:interpretation>
                <emma:interpretation id="interp7" emma:lang="en-AU" emma:confidence="0">
                  <emma:literal>32)</emma:literal>
                </emma:interpretation>
                <emma:interpretation id="interp8" emma:lang="en-AU" emma:confidence="0">
                  <emma:literal>£32)</emma:literal>
                </emma:interpretation>
                <emma:interpretation id="interp9" emma:lang="en-AU" emma:confidence="0">
                  <emma:literal>-3)2</emma:literal>
                </emma:interpretation>
              </emma:one-of>
            </emma:emma>
          </inkml:annotationXML>
          <inkml:trace contextRef="#ctx0" brushRef="#br0" timeOffset="2550.47">1961 195 1695,'0'0'75,"0"0"16,-6 0-73,6 0-18,0 0 0,0 0 0,0 0 66,0 0 10,0 0 1,0 0 1,17 0-15,-6 0-3,1 0-1,-1 0 0,-11 0-8,17 0-2,-5-6 0,5 6 0,0 6-29,0-6-7,0-6-1,-6 6 0,1 0-12,-1 0-16,1-5 3,-1 5 1,0-5-165,1 5-33,11 26-6,-23-26-2</inkml:trace>
          <inkml:trace contextRef="#ctx0" brushRef="#br0" timeOffset="8314.44">2314 17 633,'0'0'56,"0"0"332,0 0-123,0 0-24,0 0-101,0 0-20,0 0-4,0 0 0,0 0-33,0 0-7,0 0 0,0 0-1,0 0-23,0 0-5,11-5-1,-5 5 0,5-5-14,1 5-4,-1 0 0,-5 0 0,5 0-6,1-5-2,-1 5 0,6 0 0,0-5-6,-5 5-2,-12 0 0,17 0 0,11 0-12,-11 0 11,-17 0-11,18 5 10,-1-5-10,0 5 0,0 0 0,-17-5 8,11 5-8,1 0 0,-12-5 0,11 10 8,-11-10-8,6 11 0,-1-1 0,-5-10 8,6 5 0,-6 10-8,-6-10 12,1 10-4,5-5 0,-6 6 0,-5-6 0,5 5 0,6 0-8,-11 0 0,-1 6 9,1-6-9,-1 5 0,1-10 8,0 0-8,-1 0 0,1 1 0,5 4 8,-11-10-8,11 0 0,-5 0 0,5 0 0,-5 5 0,5-5 0,-5-5 0,5 5 0,-5 0 0,5 11 0,0-6 0,0 0 0,6-10 0,0 10 0,-5 0 0,5-10 0,0 0 0,0 0-8,0 20 8,5-10 0,-5-10 0,0 0 0,0 0 0,0 0 0,0 0 0,12 6 0,-1 4 10,1-10 4,-1-5 1,6 0 0,-5 5 7,-1 0 2,-11 0 0,17 0 0,0 0-3,0-6 0,0 6 0,6-5 0,-6 0-8,6 0-1,0 0-1,0-5 0,-1 0-11,1 5 10,0 0-10,0 0 10,-6 5-10,0-5-17,-6 5 4,7-5 1,-7 0 20,6 5 5,-6 0 1,-11 0 0,0 0-14,0 0 0,0 0 0,0 0-10,12 0-20,-12 0-4,0 0-1,0 0 0,0 0-41,0 0-8,0 0-1,0 0-1,0 0-150,0 0-29</inkml:trace>
          <inkml:trace contextRef="#ctx0" brushRef="#br0" timeOffset="3899.26">2331-74 979,'0'0'43,"0"0"9,0 0-41,0 0-11,11-5 0,1 0 0,-1 0 200,1 0 37,-1 5 8,0-5 2,1 5-112,-1 0-23,-11 0-4,17 0 0,0 5-43,-5-5-8,-12 0-1,0 0-1,11 5-25,-11-5-5,12 5-1,-12-5 0,0 0-10,0 0-2,0 0-1,5 10 0,-5-10-11,6 10 12,-6-10-12,0 15 12,0 1-12,0-1 0,-6 0 0,1 0-11,5-5-21,-6 5-4,0-4 0,-5 4-1,11 5-9,-6-5-2,6-15 0,-6 10 0,1 1 13,5-11 3,0 0 0,0 0 0,0 15 9,0-5 3,0-10 0,0 0 0,0 0 20,0 0 0,0 0-9,11 15 9,6-10 0,-5 0 0,-12-5 0,11 10 9,6-5 3,0 6 1,-17-11 0,12 5 0,-1 5 11,-5 0 1,11-5 1,-17-5 0,11 10 1,-5 0 0,-6-10 0,6 10 0,-6-10-4,11 16-1,-11-16 0,6 10 0,-6-10 2,5 15 0,-10 0 0,5 0 0,0-15-9,-6 10-2,-5 1 0,5 4 0,-5-5-5,-1 0-8,1 0 11,-6 0-11,5-5 12,-5 0-12,0 0 12,6-5-12,-6 0 0,5 6-9,1-6-1,-1 0 0,-5 0-42,6-6-9,11 6-2,0 0 0,0 0-149,-6-5-29</inkml:trace>
          <inkml:trace contextRef="#ctx0" brushRef="#br0" timeOffset="3902.25">2816-444 2066,'0'0'45,"0"0"10,0 0 1,11 5 3,0 0-47,6 0-12,-5 5 0,5 6 0,-6-6 80,6 5 15,1 0 2,4 5 1,-5 6-31,1 4-7,4 1 0,-5 9-1,6 1-16,-6-1-3,0 1-1,1 4 0,-1 1-15,-6 0-2,-5 4-1,5-4 0,1 4-13,-12-4-8,5 5 10,-5-1-10,0 1 0,0-5 0,-5 4 0,-1-4 0,0-6-97,-5 1-19,5-6-4</inkml:trace>
        </inkml:traceGroup>
      </inkml:traceGroup>
    </inkml:traceGroup>
  </inkml:traceGroup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6-22T05:53:03.525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ACE51807-5EF6-4059-A53E-FAD142836936}" emma:medium="tactile" emma:mode="ink">
          <msink:context xmlns:msink="http://schemas.microsoft.com/ink/2010/main" type="writingRegion" rotatedBoundingBox="31234,12231 33429,12126 33469,12965 31274,13070"/>
        </emma:interpretation>
      </emma:emma>
    </inkml:annotationXML>
    <inkml:traceGroup>
      <inkml:annotationXML>
        <emma:emma xmlns:emma="http://www.w3.org/2003/04/emma" version="1.0">
          <emma:interpretation id="{8C06E9A1-6ED8-4EF0-BF46-956EB32C46FC}" emma:medium="tactile" emma:mode="ink">
            <msink:context xmlns:msink="http://schemas.microsoft.com/ink/2010/main" type="paragraph" rotatedBoundingBox="31234,12231 33429,12126 33469,12965 31274,1307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11DF1A0-6F18-43CC-81F3-C0CC249B58C6}" emma:medium="tactile" emma:mode="ink">
              <msink:context xmlns:msink="http://schemas.microsoft.com/ink/2010/main" type="line" rotatedBoundingBox="31234,12231 33429,12126 33469,12965 31274,13070"/>
            </emma:interpretation>
          </emma:emma>
        </inkml:annotationXML>
        <inkml:traceGroup>
          <inkml:annotationXML>
            <emma:emma xmlns:emma="http://www.w3.org/2003/04/emma" version="1.0">
              <emma:interpretation id="{46ADCDF4-0280-4E5A-BE34-31DE47920084}" emma:medium="tactile" emma:mode="ink">
                <msink:context xmlns:msink="http://schemas.microsoft.com/ink/2010/main" type="inkWord" rotatedBoundingBox="31234,12231 33429,12126 33469,12965 31274,13070"/>
              </emma:interpretation>
              <emma:one-of disjunction-type="recognition" id="oneOf0">
                <emma:interpretation id="interp0" emma:lang="en-AU" emma:confidence="0">
                  <emma:literal>12*7.72)</emma:literal>
                </emma:interpretation>
                <emma:interpretation id="interp1" emma:lang="en-AU" emma:confidence="0">
                  <emma:literal>12+1172)</emma:literal>
                </emma:interpretation>
                <emma:interpretation id="interp2" emma:lang="en-AU" emma:confidence="0">
                  <emma:literal>12+7.72)</emma:literal>
                </emma:interpretation>
                <emma:interpretation id="interp3" emma:lang="en-AU" emma:confidence="0">
                  <emma:literal>12+1.72)</emma:literal>
                </emma:interpretation>
                <emma:interpretation id="interp4" emma:lang="en-AU" emma:confidence="0">
                  <emma:literal>lit-r)</emma:literal>
                </emma:interpretation>
              </emma:one-of>
            </emma:emma>
          </inkml:annotationXML>
          <inkml:trace contextRef="#ctx0" brushRef="#br0">71 0 230,'0'0'20,"0"0"-20,0 0 0,0 0 0,0 0 227,0 0 41,0 0 8,0 0 1,0 0-118,0 0-24,0 0-5,0 0-1,0 0-13,0 0-4,0 0 0,0 0 0,-11 5-18,5 0-4,0 5-1,1 0 0,5-10-41,-6 10-8,-6 0-1,12 1-1,-5-1-30,5 10-8,-6-5 0,0 5 0,6 1 0,0-1 0,-5 5 0,5 1-8,0-6-12,0 5-1,-6-4-1,6 9 0,6-10-40,-1 0-8,1 6-2,5-6-615,1-5-123</inkml:trace>
          <inkml:trace contextRef="#ctx0" brushRef="#br0" timeOffset="442.02">225 56 1440,'0'0'128,"0"0"-103,0 0-25,0 0 0,0 0 120,0 0 20,0 0 3,0 0 1,11-6-64,-11 6-13,12 0-3,-1-5 0,1 5 0,-1 0 0,-11 0 0,0 0 0,17 0-51,-6 5-13,-11-5 0,12 6 0,-12-6 0,11 0 0,1 5 0,-12-5 0,0 0 0,0 0 0,0 0 0,5 10 0,-5-10 0,0 15 0,-5 0 0,-1 0 0,0 1-62,1-1-12,-7 5-2,6-5-1,1 5-37,-7 1-7,7-1-2,-1 0 0,6 1 3,-6-1 1,-5-5 0,5 0 0,0 0 50,-5 1 9,5-1 3,6-5 0,-5 0 91,10 0 18,1-5 4,-6-5 1,0 0 48,0 0 10,11 5 1,1 5 1,-12-10-33,0 0-8,17-5 0,0 0-1,0-5-29,0 5-6,0-5 0,0 5-1,-5-5-39,5 0 0,-6 5-14,1-6-603,-1 6-121</inkml:trace>
          <inkml:trace contextRef="#ctx0" brushRef="#br0" timeOffset="658.97">590 116 1926,'0'0'42,"0"0"9,11 5 1,6 6 3,-5-11-44,-1 0-11,0-11 0,1 6 0,5 0 117,0 5 22,-6-5 4,7-5 1,-7 5-83,6-5-16,0 5-3,-5 0-1,-1 5-29,6-5-12,-11 5 8,11 0-8,-6-5-37,1 5-13,-12 0-2,0 0-1054</inkml:trace>
          <inkml:trace contextRef="#ctx0" brushRef="#br0" timeOffset="898.92">732 91 518,'0'0'46,"0"0"-37,0 0-9,0 0 0,0 0 295,0 0 57,0 0 11,0 0 2,12 10-213,-12-10-42,5 10-9,7 0-1,-7 1-68,1-1-14,-6-10-2,6 10-1,0 5-15,-1-5-15,-5-10 3,6 15 1,-6-15-55,0 10-11,0-10-3,0 0-820</inkml:trace>
          <inkml:trace contextRef="#ctx0" brushRef="#br0" timeOffset="1103.78">915 56 460,'0'0'20,"0"0"5,0 0-25,0 10 0,0-10 0,0 10 0,0 0 322,0 0 59,5 0 12,-5 0 3,6 0-227,0 6-45,-1-6-8,1 5-3,0 0-63,0 0-13,-6 6-2,11-6-1,-5 5-26,-1-5-8,-5-5 0,6 6 0,5-1-169,-5-5-38,6 0-7</inkml:trace>
          <inkml:trace contextRef="#ctx0" brushRef="#br0" timeOffset="1327.99">1240 314 1209,'-6'30'53,"6"-20"12,0-10-52,0 0-13,0 0 0,0 0 0,0 0 226,6 11 42,-6 4 9,0-5 2,-6 5-167,6-5-34,0 11-6,-6-1-2,-5-5-50,-1 15-9,12-9-3,0 4 0,-5-5-22,5-5-5,-12 6-1,12-6-707,0 0-141</inkml:trace>
          <inkml:trace contextRef="#ctx0" brushRef="#br0" timeOffset="1625.59">1411 187 518,'0'0'46,"0"0"-37,5 5-9,7 5 0,-7-10 272,1 0 52,-6 0 10,0 0 2,6 6-171,5-6-34,1 5-7,-1-5-2,0 0-58,1 5-11,-12-5-2,11 0-1,1 5-35,-1-5-7,-5-5-8,5-5 11,0 4-30,1 1-5,-12 5-2</inkml:trace>
          <inkml:trace contextRef="#ctx0" brushRef="#br0" timeOffset="2054.96">1621 15 864,'0'0'38,"0"0"8,0 0-37,0 0-9,12-5 0,-12 5 0,6-5 282,5 0 54,-5 0 12,5 0 1,-5 0-195,5 0-39,-5 5-8,5 0-2,-5 0-52,5 0-10,-11 0-3,0 0 0,0 0-20,12 0-5,-1 0-1,1 5 0,-7 0-14,-5-5 0,0 0 8,12 5-8,-7 5 0,1-5 0,-6-5 0,0 0-10,0 0-8,6 15-2,-6 0 0,0 1 0,0-6-17,0 5-4,0-5-1,-6 5 0,6-5-10,-6 6-3,1-6 0,-1 5 0,6 0-1,-6-5 0,1 5 0,-1-4 0,6 4 17,0-15 3,-6 10 1,0 5 0,6-5 18,0-10 3,0 0 1,0 15 0,0-15 13,0 0 0,0 11 0,0-11 0,6 10 25,6-5-1,-7 0-1,7 0 0,-7 0 8,7-5 1,-1 0 1,-5 0 0,5 0-4,1 0-1,-7-5 0,7 0 0,-1 5-16,1-10-4,5 0-8,0-1 12,-12 1-48,13 0-9,-1-5-3,-12 5 0</inkml:trace>
          <inkml:trace contextRef="#ctx0" brushRef="#br0" timeOffset="2337.42">2020-243 2008,'18'-5'89,"-18"5"19,0 0-87,0 0-21,0 0 0,0 0 0,0 0 122,0 0 20,0 0 4,0 0 1,17 10-59,-6-5-12,-11-5-3,11 15 0,7 5-21,-7-5-4,-5 6 0,5-1-1,0 0-31,1 0-5,-1 6-2,-5-6 0,0 5-9,-1 1 0,1 4 0,-6 1 0,6-1 0,-6 0 0,-6 6 0,0 9 0,1 1-17,-7 5 1,-5-6 0,0 6 0,6-11-123,-12 1-24,6-6-5</inkml:trace>
        </inkml:traceGroup>
      </inkml:traceGroup>
    </inkml:traceGroup>
  </inkml:traceGroup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6-24T06:47:57.579"/>
    </inkml:context>
    <inkml:brush xml:id="br0">
      <inkml:brushProperty name="width" value="0.10583" units="cm"/>
      <inkml:brushProperty name="height" value="0.21167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214 186 817,'0'0'36,"0"0"8,0 0-36,-9-4-8,0-4 0,5 4 0,-6 0 56,6 0 10,-10 0 2,10 0 0,-5 4-39,-1-4-7,6 4-2,-1-4 0,1 0-20,-5-1 0,4 1 0,5 4 0,0 0 0,0 0 0,0 0 12,0 0-4,0 0 0,0 0 0,0 0 0,0 0 0,0 0 20,0 0 5,0 0 1,0 0 0,0 0-4,0 0-1,0 0 0,0 0 0,0 0-5,-4 9 0,-1-1-1,5-8 0,0 0-8,-5 12-2,5-4 0,0 4 0,-4-4-4,4 4-1,-9-4 0,9 0 0,0-8-8,-5 9 0,1-1 0,-1 0 8,1 0-8,4-8 0,0 12 9,0-12-9,-5 8 8,5-8-8,-9 4 10,9-4-10,-5 8 15,5-8-3,-9 4-1,9-4 0,0 0-11,-4 4 10,-5 4-10,9-8 10,0 0-10,-5 4 12,-4 0-12,9-4 12,0 0 0,0 0 0,0 0 0,-9 4 0,9-4 6,-5 9 2,5-9 0,0 0 0,0 0-20,0 0 0,0 0 0,9 8 0,1-4 23,8 0-3,-5-4 0,1 4 0,4 0 4,5 0 0,0 0 0,0-4 0,13 0-4,0 0 0,1 0 0,4 0 0,0 0-20,4-4 8,1 0-8,8 0 0,10 4 9,0-4-9,4 0 12,1 4-12,-6-4 0,1 0 0,-5 0 0,5 4 0,0 0 0,-5 0 0,0 0 0,0-4 0,0-1 0,-4 5 0,-9-4 0,4 0 0,-9 4 8,-5 0-8,-4-4 9,-5 4-9,1 0 0,-6 0 8,-8 0-8,0 0 0,-14 0 8,0 0 0,0 0-8,0 0 12,0 0 1,0 0 0,0 0 0,-14 0 0,-4 0-13,-5 0 0,-4 0 8,-14 4-8,0 0 0,-9 0 0,-5 1 0,0-1 0,-8 8 0,3-4 0,-3-4 0,-1 4-10,0 0 10,-4 0 0,0-4 10,-1 4-10,1 4 0,4-3 0,1 3 0,3-4 0,6 0 0,-1 0 0,10 0 0,-1-4-10,5 8 10,0-4 0,0 4 0,5-3 0,4-1 0,5-4 0,-1 4 0,1-4 0,4 0 0,10 4 0,-1-4 0,5 0 0,0-4 0,9 0 0,-5 8 10,5-8-10,0 0 0,0 0 0,0 0 0,9 0 0,5 4 0,4 0 0,-4 4 0,4-4 0,5-4 0,-1 4 0,1 1-8,0-1 8,0 4 0,4 0 0,0 0 0,5-4 0,-4 4 0,3 0 0,1 0 0,5 0 0,-1-4 0,5-4 8,0 0-8,5-4 0,4 4 12,4 0-3,6 0-1,-6 0 0,5-8 1,-4 0 0,-9-4 0,4 4 0,-5 0-9,1 0 0,-5 4 0,0-4 8,0-5-8,-10 1 0,1 0 0,-9 4 8,-5 0-8,1 4 0,-6 0 9,-8-4-9,-5 0-10,-5-5-6,-8 1-2,-1 4 0,-9 0 9,0 4 9,-9 0-13,1 0 5,-10 4 8,0 0-12,-5-4 12,-4 4-12,-5 4 12,1-4 0,-10 4 0,5 0-8,0 4 8,4 0 0,0-4-9,5 4 9,0-4 0,5 1 0,4-1 0,0 4 0,9-4 0,0 0 0,5 0 10,4-4-10,0 0 18,5 4-3,0-4-1,4 0 0,5 0-14,0 0 9,0 4-9,9-4 8,0 0 13,0 0 3,0 0 0,0 0 0,9-8-16,9 4-8,0 0 8,5 0-8,4 0 11,5-4-3,0-1 0,9 5 0,5 0-8,4 4 0,4-4 0,1 4 8,4-4-8,5 4 0,0-8 0,4 8 8,-4 0-8,9 4 0,-1-4 0,1 0 0,5 4 0,4-4 0,-5 0 0,0 0 0,1 4 0,4 0 0,0-4 0,4 4 8,1 4-8,4-3 0,0-1 0,0 0 0,0 4 0,0 4 8,5-4 0,4 4 0,0 0-8,0 0 0,-9 1 0,9-1 0,-4 0 0,9 0 0,-1-4 0,-4 4 0,5 0 0,-5 0 0,-4-3 0,0-1 0,4-4 0,0 4 0,9-4 0,-4 8 0,-5-4 0,-4 0 0,8 0 0,-8 0 8,-5-4-8,5-4 0,-10 8 0,1-3 8,-5 3-8,-10 0 0,6-4 0,-5 0-11,0 4 11,-10 0 0,6-4 8,-6 0-8,6 0 0,-10 0 0,0 4 0,-4-8 0,-5 4 0,4-4 8,-13 4-8,5-4 0,-14 0 0,0 0 0,-1-4-10,-3 0 10,-6 4 0,-8-4 0,-5 4 12,0-4-3,-9 4-9,0 0 0,0-8 0,-13 4 8,-1-4-8,-9 4 0,-9-4 0,-4 0 8,-10 0-8,-4 0 0,-13-5 0,-1 1 0,-4 4 0,-5 0-11,-9 0 11,4 4-8,-4 0 8,1-4 0,-6 4 0,-9-4 0,-4 0 0,0 3 0,-9 1 0,0 0 0,-1 0 0,-4 0 0,-4 4 0,0-4 0,4 0 0,-4 4 0,4 0 0,-5 0-8,-4 0 8,5-4 0,0 0 0,4 0 0,-5-4 0,1 8 0,0 0 0,-1-4 0,6-4 0,3 4 0,-8 0 0,4 0 0,0 0 0,5 4 0,4 0 0,5-4 0,4 0 0,1 0 0,4 4 0,4 0 0,1 0 0,8 0 0,1 0 0,13 0 0,5 0 0,0 0 0,9 0 0,4 4 0,5 0 0,9 0 0,1-4 0,12 4 0,1 0 0,4-4 0,5 0 0,9 0 0,0 0 8,14 0-8,4 4 8,10-4-8,3 0 8,15 4-8,9-4 8,4 0-8,9 0 9,9 0-9,15-4 12,-1 0-12,0-4 16,9 0-3,9-1-1,9-3 0,-4 4-12,9 0 0,0 0 0,9 0 0,9-4 0,0 0 0,-4 0 0,4-1 0,0 5 0,5 0-10,4-4 2,-9 4 0,0 4 8,10 0 11,8 0-3,0 0 0,1 4-8,-1 0 0,-4-4 0,-9 4 0,-10 0 0,-8 0-14,-5 0 3,-5 4 1,-4 0 10,-5 0 0,0 0 0,1 0-8,-6-4 16,-8 4 3,0 0 1,-10 0 0,5-4-12,-9 4-17,0 0 4,-14 0 1,1-4 12,-10 4 0,-5 0 0,-4 0 0,-13-4 0,-1 4-9,1 0 9,-5 1-8,-5-5 0,-9-5 0,-4 5 0,-1 0 0,-3 0 8,-10 0 0,0 0 0,0 0 0,-10-4 0,-3-4 8,-1-4-8,-13 4 0,0 0 0,-10 4 0,-4-4 0,-4-4 0,-10 0 0,-4-1 0,-5 1 0,0 4 0,-4-4 0,0 4 0,-5-4 0,5-4-8,-10 3 8,5 1 0,-4 0 0,0 0-8,-1 0 8,1 4 0,-5-4 0,0 0 0,0 3 0,0-3 0,0 0 0,0 0 0,-4-4 0,-10 0 0,0 8 0,1-5-8,-5 1 8,4 4 0,-9-4 0,5 4 0,0 0 0,4 4 0,5 0 0,0-4-8,9 0 8,0 4 0,-4-9 0,4 9 0,0 0 0,9 4 0,-4 4 0,8-4 0,6 0 0,8 0 0,0-4 0,10 8 0,-1 0 0,10 0 0,-1 0 0,10 1 0,0-1 0,9-4 0,-1 4 0,10 0 0,9-4-8,0 0 0,0 0 0,0 0 0,14 12 8,4 0 0,9 0 0,5 0-8,9 0 8,5 1 0,8-1 0,10-4 0,4-4 8,14 4-8,5 0 8,-1 0-8,-4-4 0,9 4 0,14 0 0,4-4 0,10 0 0,-1-4 0,5 4 0,9-4 0,-4 0 0,8 0 8,-4 0-8,-4 0 0,-1 0 0,5 0 0,5 0 0,-1 0 0,1 0 0,4-4 8,5 0-8,-1 0 0,10 4 0,-4-4 0,3 4 0,1-4 0,-5 4 0,-8 0 0,-6-4 0,1 4 0,4-4 0,-9 4 0,-9 4 0,0-4 0,0-4 0,-10 4 0,-3 4 0,-6-4 0,1 0 0,-9 4 0,-10-4 0,-4 0 0,-13 0 0,-1 0 8,-4 0-8,-5 0 0,-9 0 0,-9 0 0,-9 0 0,-10 0 0,-8 0 0,0 0-8,-5 0 8,-9 0-8,0 0 0,-18 0 0,-10 0 0,-8 0 0,-5 0 8,-14 0-12,-8 0 12,-6 0-12,-8-4 12,-10 0-8,-8 4 8,-1-4-8,-4 4 8,0-4 0,-5 4 0,-4-4-8,-5 0 8,-4 4-8,8-4 8,-8 4-8,4-4 8,-9 4 0,-4-4 0,-5 0 0,0 8 0,-5 0 0,-4-4 0,4 0 0,1 0 0,4 0 0,-5 0 0,10 0 0,4 0 0,4 0 0,1-4 0,4 0 0,0 4 0,1-4 0,-1-4 0,4 0 0,-3 3 0,3-3 0,6-4 0,8 0 0,-4 4 0,4 0 0,1-4 0,8 0 0,10 4 0,8-5 8,1 5-8,9 0 0,0 0 0,9 4 0,0 0 0,9-4 0,-5 8 0,5-4 8,9 4-8,5 0 0,4 0 0,10 0 0,-6 4 0,10 0 0,9-4 0,9 12 0,0 0 0,10 4 0,8-3 0,9 3 8,5 4-8,0-4 0,14 4 12,4-3-1,9-1-1,10 0 0,8-4-10,5 0 0,5 0 0,9 1 8,18-5-8,0 0 0,-5 4 0,5-4 0,0 4 0,0-4 0,-5 4 10,10-4-10,13 1 8,4-1-8,1 0 0,13 0 0,5 4 0,5-8 0,4 0 0,0 8 0,0-4 8,0 4-8,0 1 0,-5-5 0,5 0 0,-4-4 0,-5 4 0,-5-4 0,0 8 0,-4-4 0,-14-4 0,0 4 0,1-4 0,-6 0 13,-8 0-1,-5-4 0,-14 0-12,0-4 0,-9-4 0,0 4 0,-8 0 0,-11 4 0,-8-8 0,-4 4 9,-10-4-9,-9 0 0,-9 0 0,-5 4 8,-4 0 8,-9 0 2,-9-4 0,-14 8 0,0 0-18,0 0 0,-10 0 0,-8-4 0,-14-1-22,-9 1-8,-13 0-2,-10 0 0,-9 4 20,-4 0 3,-1 0 1,-13 4 0,-4-4 8,-10 4-8,-9-4 8,-4 4-8,-10-4 8,-8 0-12,-10-4 12,-4 8-12,0 5 12,-10-1 0,1 0 0,0-4-8,-5 0 8,4 0 0,-4 4 0,5-4 0,4 4 0,0 0 0,5 0 0,4 0 0,5-4 0,9 9 0,5-5 0,4 0 0,9-4 0,9 0 0,10-4 0,8 4 0,5 0 0,9 0 0,5-8 8,14 4-8,3 4 0,15-4 0,4 4 0,9 0 0,5-8 9,9 4-9,5-4 12,4 4-12,0 0 18,18 4-3,9 0-1,9 0 0,10 4-6,9 0-8,8 0 11,10 1-11,9-5 12,9 0-12,9 0 12,5 4-12,13 4 0,10-4 0,9 0 0,-1 0 0,10 0 18,4-4-3,0 4-1,10 1 0,4-5-14,4 8 0,0-4 8,5 0-8,5 0 0,0 0-16,4 4 3,4 0 1,6-4 12,-1 1 0,-14 3 0,10 0 0,0-4 0,-1 4 0,1 0 0,-5-4 0,-13 0 0,4 1 0,0-1 0,-14 0 0,-9 0 0,-4 4 0,0-4 8,-1 0-8,-8 0 10,-5 0-2,-5 0 0,-4 5 0,-9-5-8,-5 0 0,-13 0-12,-5 0 12,-4-4 0,-5 0 0,-10 0 0,-8 0 12,-14 0-12,-9-4 0,-4 0 0,-6 0 0,-8 0 0,-5 0 8,-8-8-8,-10 8 8,-5-8-8,-9 0 0,-8-4 0,-15-4 0,-4-5-9,-13 5 9,-10-4-12,-14 0 12,-4-5-12,-13 5 12,-19-8-12,0 8 12,-4-9 0,-5 9 9,0-8 1,-9 7 0,-5 1-24,1 4-5,8 0-1,-13 0 0,-5-5 20,-4 5 0,0 8-8,0 0 8,-1 0 0,6-4 0,-1 4-8,5 8 8,4 0 0,1 8 0,4-4 0,-5 0 0,10 0-12,-5 0 2,4 0 0,5 0 0,5 4 10,4-4 14,9 0-3,14 0-1,9 4-10,10 1 0,8-5 0,14 0 0,9-4 0,4 4 0,15 0 0,8 0 0,-4 0 0,13 0 0,5 8 0,0-12 8,18 4-8,10 4 12,13 0-12,9 0 12,4-8 3,15 4 1,17 0 0,5-4 0,9 4-16,5 0 0,9-4 0,4 0 0,10-8 0,-1 0 0,5 4 8,9 0-8,10 0 8,-1 0-8,9 0 11,10 4-11,13 0 0,-5 0 0,-13-8 0,5 8 0,4 0 8,-5 0-8,1 0 0,-1 0 0,1 8 8,-1 0-8,5 0 0,0-4 0,-9-4 0,-5 0 0,-4 4 0,-9 0 0,-10 0 0,5 0 0,-9-8 0,-9 8 0,-4 5 0,-15-5 0,1 0 0,-9-4 0,-5 0 10,-5 4-10,-4 0 8,-4-4-8,-15 0 0,-8 0 0,0-8 0,-14 8 0,-5-4 0,-9 4 0,-8-8 0,-1-1 0,-9 5 0,-9-8 0,-5 0 0,-8 0 0,-5 4-14,-14-4 5,-9-4 1,-14-5 0,-18 1 8,-9 0 0,0-4 8,-18 7-8,-5-3-8,-13 4-7,-9-4-1,-5-1 0,0 5 16,-14 4-9,-4 0 9,-5 0-8,-9 0 8,5 0 14,-1 3-3,5-3-1,1 8-21,3 0-4,6 0-1,8 0 0,5 4 16,0-4 0,9 4 0,9-4 0,14 4 0,0-4 0,-9 4 0,9 0 0,4 0 10,19 4 5,4 0 1,9-4 0,14 0-16,9 0-10,0-4 2,14 4 0,4 4 8,9-4 14,5 0-3,9 0-1,0 0 2,0 0 0,23 0 0,13 0 0,5 4-12,14-4 8,9 0-8,13 4 8,5 0-8,9 0 0,-4 0 0,8 0 0,10 0 0,4 0 0,14 5 0,-5-5 0,1 0 0,8 4 0,1-4 0,13 0 0,9 4 0,0 0 0,-4 0 0,4 0 0,1 0 0,-6 0 0,-4 1 0,5-1 8,0 0-8,-1-4 0,-8-4 0,-5 8 0,0-4 0,-4 4 0,-1-4 0,-9 0 0,-8 0 0,-10 0 0,-5 0 0,1 0 0,-5-4 0,-9 4 0,-9 4 0,-5-8 0,-9-4-12,-9 0 1,-4 4 1,-14 0 0,-14 4-2,-4-4 0,-14 0 0,0 0 0,-9-4-1,-14 4-1,-9-4 0,-18 0 0,-9-4 0,-14 0 0,-14-4 0,-8 0 0,-14 4 14,-14 4-9,-9-4 9,-14-1-8,-4-3 8,-1 4-8,-8-4 8,0 4-8,-1 0 8,1 4 0,-9-4 0,8 4-8,-4-4 8,5 4 0,-10-1 0,19 1 0,9 0 0,9 4 0,0-4 0,14 4 0,4 0 0,9-4 0,14 4 0,9 0 0,0 0 0,14-4 8,9 0-8,9 4 0,4-4 0,1 4 8,8-4-8,5 0 0,19 0 9,-1 0-9,0 4 12,5-4-12,9 4 15,14-8-4,4 4-1,5 0 0,9 0 0,13 4 0,14 0 0,1-4 0,3 0 2,10 4 0,14-4 0,4 4 0,-5 0-12,5 0-14,5 4 3,-1 0 1,10-4 10,0 0 14,4 4-3,0-4-1,1 0-10,4 0-17,4 4 4,-4 0 1,4-4 12,-4 4 0,-5 0 0,5 0 0,0 0 0,4 4 16,-4 0-3,-5-4-1,-4 4-12,0 0-16,-5 0 3,0-3 1,-9 7 12,0-4 16,-9 0-3,-9 0-1,-5 0-20,-9 0-5,-4 4-1,-9-8 0,-1 4 5,-13-4 1,0 1 0,-14 3 0,0-4 0,-9 0 0,1 4 0,-10-8 0,-10 8-2,-3-4 0,-10 0 0,-9 4 0,-4 0 10,-14-4-8,-10 4 8,-12-4-8,-15 4 8,-9 1 0,-4-5 0,-9-4 0,-14 0 0,-4-4 0,-10 4 0,-4 0 0,-9 0 0,-5 0 0,-9-4 0,-4 4 0,-5-5 0,9 1 0,4 0 0,10 4 0,9-4 0,13 4 0,10 0 0,13 4 0,10 0 0,13 0 0,9 5 0,18-5 0,10 4 8,8-4-8,5 0 8,14 0-8,9 4 14,9-8-2,0 0 0,18 8 0,5 4 18,14 0 3,13 0 1,4-3 0,5-1-26,19-4-8,8 0 0,5-4 0,-4 8 8,22-4-8,19 0 0,4-4 0,-5-4 8,14 4-8,0 0 0,5 0 0,-5 4 0,0 0 0,10 4 0,-6-4 0,1 0 0,-9 0 0,4 4 0,-5 4 0,1-12 8,-10 9-8,-4-5 0,-4 4 0,4 0 0,-10 0 0,1-4 0,-9 4 0,-9 4 0,-5-4 0,-5 0 0,-4 0 0,-9 1 0,-5-1 0,1-4 0,-6 0 0,-8 4 0,-5 0 0,-4 0 0,-6-4 0,-8 0-32,0 0 0,-9 4 0,0-4-1060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6-24T06:49:48.896"/>
    </inkml:context>
    <inkml:brush xml:id="br0">
      <inkml:brushProperty name="width" value="0.10583" units="cm"/>
      <inkml:brushProperty name="height" value="0.21167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214 186 817,'0'0'36,"0"0"8,0 0-36,-9-4-8,0-4 0,5 4 0,-6 0 56,6 0 10,-10 0 2,10 0 0,-5 4-39,-1-4-7,6 4-2,-1-4 0,1 0-20,-5-1 0,4 1 0,5 4 0,0 0 0,0 0 0,0 0 12,0 0-4,0 0 0,0 0 0,0 0 0,0 0 0,0 0 20,0 0 5,0 0 1,0 0 0,0 0-4,0 0-1,0 0 0,0 0 0,0 0-5,-4 9 0,-1-1-1,5-8 0,0 0-8,-5 12-2,5-4 0,0 4 0,-4-4-4,4 4-1,-9-4 0,9 0 0,0-8-8,-5 9 0,1-1 0,-1 0 8,1 0-8,4-8 0,0 12 9,0-12-9,-5 8 8,5-8-8,-9 4 10,9-4-10,-5 8 15,5-8-3,-9 4-1,9-4 0,0 0-11,-4 4 10,-5 4-10,9-8 10,0 0-10,-5 4 12,-4 0-12,9-4 12,0 0 0,0 0 0,0 0 0,-9 4 0,9-4 6,-5 9 2,5-9 0,0 0 0,0 0-20,0 0 0,0 0 0,9 8 0,1-4 23,8 0-3,-5-4 0,1 4 0,4 0 4,5 0 0,0 0 0,0-4 0,13 0-4,0 0 0,1 0 0,4 0 0,0 0-20,4-4 8,1 0-8,8 0 0,10 4 9,0-4-9,4 0 12,1 4-12,-6-4 0,1 0 0,-5 0 0,5 4 0,0 0 0,-5 0 0,0 0 0,0-4 0,0-1 0,-4 5 0,-9-4 0,4 0 0,-9 4 8,-5 0-8,-4-4 9,-5 4-9,1 0 0,-6 0 8,-8 0-8,0 0 0,-14 0 8,0 0 0,0 0-8,0 0 12,0 0 1,0 0 0,0 0 0,-14 0 0,-4 0-13,-5 0 0,-4 0 8,-14 4-8,0 0 0,-9 0 0,-5 1 0,0-1 0,-8 8 0,3-4 0,-3-4 0,-1 4-10,0 0 10,-4 0 0,0-4 10,-1 4-10,1 4 0,4-3 0,1 3 0,3-4 0,6 0 0,-1 0 0,10 0 0,-1-4-10,5 8 10,0-4 0,0 4 0,5-3 0,4-1 0,5-4 0,-1 4 0,1-4 0,4 0 0,10 4 0,-1-4 0,5 0 0,0-4 0,9 0 0,-5 8 10,5-8-10,0 0 0,0 0 0,0 0 0,9 0 0,5 4 0,4 0 0,-4 4 0,4-4 0,5-4 0,-1 4 0,1 1-8,0-1 8,0 4 0,4 0 0,0 0 0,5-4 0,-4 4 0,3 0 0,1 0 0,5 0 0,-1-4 0,5-4 8,0 0-8,5-4 0,4 4 12,4 0-3,6 0-1,-6 0 0,5-8 1,-4 0 0,-9-4 0,4 4 0,-5 0-9,1 0 0,-5 4 0,0-4 8,0-5-8,-10 1 0,1 0 0,-9 4 8,-5 0-8,1 4 0,-6 0 9,-8-4-9,-5 0-10,-5-5-6,-8 1-2,-1 4 0,-9 0 9,0 4 9,-9 0-13,1 0 5,-10 4 8,0 0-12,-5-4 12,-4 4-12,-5 4 12,1-4 0,-10 4 0,5 0-8,0 4 8,4 0 0,0-4-9,5 4 9,0-4 0,5 1 0,4-1 0,0 4 0,9-4 0,0 0 0,5 0 10,4-4-10,0 0 18,5 4-3,0-4-1,4 0 0,5 0-14,0 0 9,0 4-9,9-4 8,0 0 13,0 0 3,0 0 0,0 0 0,9-8-16,9 4-8,0 0 8,5 0-8,4 0 11,5-4-3,0-1 0,9 5 0,5 0-8,4 4 0,4-4 0,1 4 8,4-4-8,5 4 0,0-8 0,4 8 8,-4 0-8,9 4 0,-1-4 0,1 0 0,5 4 0,4-4 0,-5 0 0,0 0 0,1 4 0,4 0 0,0-4 0,4 4 8,1 4-8,4-3 0,0-1 0,0 0 0,0 4 0,0 4 8,5-4 0,4 4 0,0 0-8,0 0 0,-9 1 0,9-1 0,-4 0 0,9 0 0,-1-4 0,-4 4 0,5 0 0,-5 0 0,-4-3 0,0-1 0,4-4 0,0 4 0,9-4 0,-4 8 0,-5-4 0,-4 0 0,8 0 0,-8 0 8,-5-4-8,5-4 0,-10 8 0,1-3 8,-5 3-8,-10 0 0,6-4 0,-5 0-11,0 4 11,-10 0 0,6-4 8,-6 0-8,6 0 0,-10 0 0,0 4 0,-4-8 0,-5 4 0,4-4 8,-13 4-8,5-4 0,-14 0 0,0 0 0,-1-4-10,-3 0 10,-6 4 0,-8-4 0,-5 4 12,0-4-3,-9 4-9,0 0 0,0-8 0,-13 4 8,-1-4-8,-9 4 0,-9-4 0,-4 0 8,-10 0-8,-4 0 0,-13-5 0,-1 1 0,-4 4 0,-5 0-11,-9 0 11,4 4-8,-4 0 8,1-4 0,-6 4 0,-9-4 0,-4 0 0,0 3 0,-9 1 0,0 0 0,-1 0 0,-4 0 0,-4 4 0,0-4 0,4 0 0,-4 4 0,4 0 0,-5 0-8,-4 0 8,5-4 0,0 0 0,4 0 0,-5-4 0,1 8 0,0 0 0,-1-4 0,6-4 0,3 4 0,-8 0 0,4 0 0,0 0 0,5 4 0,4 0 0,5-4 0,4 0 0,1 0 0,4 4 0,4 0 0,1 0 0,8 0 0,1 0 0,13 0 0,5 0 0,0 0 0,9 0 0,4 4 0,5 0 0,9 0 0,1-4 0,12 4 0,1 0 0,4-4 0,5 0 0,9 0 0,0 0 8,14 0-8,4 4 8,10-4-8,3 0 8,15 4-8,9-4 8,4 0-8,9 0 9,9 0-9,15-4 12,-1 0-12,0-4 16,9 0-3,9-1-1,9-3 0,-4 4-12,9 0 0,0 0 0,9 0 0,9-4 0,0 0 0,-4 0 0,4-1 0,0 5 0,5 0-10,4-4 2,-9 4 0,0 4 8,10 0 11,8 0-3,0 0 0,1 4-8,-1 0 0,-4-4 0,-9 4 0,-10 0 0,-8 0-14,-5 0 3,-5 4 1,-4 0 10,-5 0 0,0 0 0,1 0-8,-6-4 16,-8 4 3,0 0 1,-10 0 0,5-4-12,-9 4-17,0 0 4,-14 0 1,1-4 12,-10 4 0,-5 0 0,-4 0 0,-13-4 0,-1 4-9,1 0 9,-5 1-8,-5-5 0,-9-5 0,-4 5 0,-1 0 0,-3 0 8,-10 0 0,0 0 0,0 0 0,-10-4 0,-3-4 8,-1-4-8,-13 4 0,0 0 0,-10 4 0,-4-4 0,-4-4 0,-10 0 0,-4-1 0,-5 1 0,0 4 0,-4-4 0,0 4 0,-5-4 0,5-4-8,-10 3 8,5 1 0,-4 0 0,0 0-8,-1 0 8,1 4 0,-5-4 0,0 0 0,0 3 0,0-3 0,0 0 0,0 0 0,-4-4 0,-10 0 0,0 8 0,1-5-8,-5 1 8,4 4 0,-9-4 0,5 4 0,0 0 0,4 4 0,5 0 0,0-4-8,9 0 8,0 4 0,-4-9 0,4 9 0,0 0 0,9 4 0,-4 4 0,8-4 0,6 0 0,8 0 0,0-4 0,10 8 0,-1 0 0,10 0 0,-1 0 0,10 1 0,0-1 0,9-4 0,-1 4 0,10 0 0,9-4-8,0 0 0,0 0 0,0 0 0,14 12 8,4 0 0,9 0 0,5 0-8,9 0 8,5 1 0,8-1 0,10-4 0,4-4 8,14 4-8,5 0 8,-1 0-8,-4-4 0,9 4 0,14 0 0,4-4 0,10 0 0,-1-4 0,5 4 0,9-4 0,-4 0 0,8 0 8,-4 0-8,-4 0 0,-1 0 0,5 0 0,5 0 0,-1 0 0,1 0 0,4-4 8,5 0-8,-1 0 0,10 4 0,-4-4 0,3 4 0,1-4 0,-5 4 0,-8 0 0,-6-4 0,1 4 0,4-4 0,-9 4 0,-9 4 0,0-4 0,0-4 0,-10 4 0,-3 4 0,-6-4 0,1 0 0,-9 4 0,-10-4 0,-4 0 0,-13 0 0,-1 0 8,-4 0-8,-5 0 0,-9 0 0,-9 0 0,-9 0 0,-10 0 0,-8 0 0,0 0-8,-5 0 8,-9 0-8,0 0 0,-18 0 0,-10 0 0,-8 0 0,-5 0 8,-14 0-12,-8 0 12,-6 0-12,-8-4 12,-10 0-8,-8 4 8,-1-4-8,-4 4 8,0-4 0,-5 4 0,-4-4-8,-5 0 8,-4 4-8,8-4 8,-8 4-8,4-4 8,-9 4 0,-4-4 0,-5 0 0,0 8 0,-5 0 0,-4-4 0,4 0 0,1 0 0,4 0 0,-5 0 0,10 0 0,4 0 0,4 0 0,1-4 0,4 0 0,0 4 0,1-4 0,-1-4 0,4 0 0,-3 3 0,3-3 0,6-4 0,8 0 0,-4 4 0,4 0 0,1-4 0,8 0 0,10 4 0,8-5 8,1 5-8,9 0 0,0 0 0,9 4 0,0 0 0,9-4 0,-5 8 0,5-4 8,9 4-8,5 0 0,4 0 0,10 0 0,-6 4 0,10 0 0,9-4 0,9 12 0,0 0 0,10 4 0,8-3 0,9 3 8,5 4-8,0-4 0,14 4 12,4-3-1,9-1-1,10 0 0,8-4-10,5 0 0,5 0 0,9 1 8,18-5-8,0 0 0,-5 4 0,5-4 0,0 4 0,0-4 0,-5 4 10,10-4-10,13 1 8,4-1-8,1 0 0,13 0 0,5 4 0,5-8 0,4 0 0,0 8 0,0-4 8,0 4-8,0 1 0,-5-5 0,5 0 0,-4-4 0,-5 4 0,-5-4 0,0 8 0,-4-4 0,-14-4 0,0 4 0,1-4 0,-6 0 13,-8 0-1,-5-4 0,-14 0-12,0-4 0,-9-4 0,0 4 0,-8 0 0,-11 4 0,-8-8 0,-4 4 9,-10-4-9,-9 0 0,-9 0 0,-5 4 8,-4 0 8,-9 0 2,-9-4 0,-14 8 0,0 0-18,0 0 0,-10 0 0,-8-4 0,-14-1-22,-9 1-8,-13 0-2,-10 0 0,-9 4 20,-4 0 3,-1 0 1,-13 4 0,-4-4 8,-10 4-8,-9-4 8,-4 4-8,-10-4 8,-8 0-12,-10-4 12,-4 8-12,0 5 12,-10-1 0,1 0 0,0-4-8,-5 0 8,4 0 0,-4 4 0,5-4 0,4 4 0,0 0 0,5 0 0,4 0 0,5-4 0,9 9 0,5-5 0,4 0 0,9-4 0,9 0 0,10-4 0,8 4 0,5 0 0,9 0 0,5-8 8,14 4-8,3 4 0,15-4 0,4 4 0,9 0 0,5-8 9,9 4-9,5-4 12,4 4-12,0 0 18,18 4-3,9 0-1,9 0 0,10 4-6,9 0-8,8 0 11,10 1-11,9-5 12,9 0-12,9 0 12,5 4-12,13 4 0,10-4 0,9 0 0,-1 0 0,10 0 18,4-4-3,0 4-1,10 1 0,4-5-14,4 8 0,0-4 8,5 0-8,5 0 0,0 0-16,4 4 3,4 0 1,6-4 12,-1 1 0,-14 3 0,10 0 0,0-4 0,-1 4 0,1 0 0,-5-4 0,-13 0 0,4 1 0,0-1 0,-14 0 0,-9 0 0,-4 4 0,0-4 8,-1 0-8,-8 0 10,-5 0-2,-5 0 0,-4 5 0,-9-5-8,-5 0 0,-13 0-12,-5 0 12,-4-4 0,-5 0 0,-10 0 0,-8 0 12,-14 0-12,-9-4 0,-4 0 0,-6 0 0,-8 0 0,-5 0 8,-8-8-8,-10 8 8,-5-8-8,-9 0 0,-8-4 0,-15-4 0,-4-5-9,-13 5 9,-10-4-12,-14 0 12,-4-5-12,-13 5 12,-19-8-12,0 8 12,-4-9 0,-5 9 9,0-8 1,-9 7 0,-5 1-24,1 4-5,8 0-1,-13 0 0,-5-5 20,-4 5 0,0 8-8,0 0 8,-1 0 0,6-4 0,-1 4-8,5 8 8,4 0 0,1 8 0,4-4 0,-5 0 0,10 0-12,-5 0 2,4 0 0,5 0 0,5 4 10,4-4 14,9 0-3,14 0-1,9 4-10,10 1 0,8-5 0,14 0 0,9-4 0,4 4 0,15 0 0,8 0 0,-4 0 0,13 0 0,5 8 0,0-12 8,18 4-8,10 4 12,13 0-12,9 0 12,4-8 3,15 4 1,17 0 0,5-4 0,9 4-16,5 0 0,9-4 0,4 0 0,10-8 0,-1 0 0,5 4 8,9 0-8,10 0 8,-1 0-8,9 0 11,10 4-11,13 0 0,-5 0 0,-13-8 0,5 8 0,4 0 8,-5 0-8,1 0 0,-1 0 0,1 8 8,-1 0-8,5 0 0,0-4 0,-9-4 0,-5 0 0,-4 4 0,-9 0 0,-10 0 0,5 0 0,-9-8 0,-9 8 0,-4 5 0,-15-5 0,1 0 0,-9-4 0,-5 0 10,-5 4-10,-4 0 8,-4-4-8,-15 0 0,-8 0 0,0-8 0,-14 8 0,-5-4 0,-9 4 0,-8-8 0,-1-1 0,-9 5 0,-9-8 0,-5 0 0,-8 0 0,-5 4-14,-14-4 5,-9-4 1,-14-5 0,-18 1 8,-9 0 0,0-4 8,-18 7-8,-5-3-8,-13 4-7,-9-4-1,-5-1 0,0 5 16,-14 4-9,-4 0 9,-5 0-8,-9 0 8,5 0 14,-1 3-3,5-3-1,1 8-21,3 0-4,6 0-1,8 0 0,5 4 16,0-4 0,9 4 0,9-4 0,14 4 0,0-4 0,-9 4 0,9 0 0,4 0 10,19 4 5,4 0 1,9-4 0,14 0-16,9 0-10,0-4 2,14 4 0,4 4 8,9-4 14,5 0-3,9 0-1,0 0 2,0 0 0,23 0 0,13 0 0,5 4-12,14-4 8,9 0-8,13 4 8,5 0-8,9 0 0,-4 0 0,8 0 0,10 0 0,4 0 0,14 5 0,-5-5 0,1 0 0,8 4 0,1-4 0,13 0 0,9 4 0,0 0 0,-4 0 0,4 0 0,1 0 0,-6 0 0,-4 1 0,5-1 8,0 0-8,-1-4 0,-8-4 0,-5 8 0,0-4 0,-4 4 0,-1-4 0,-9 0 0,-8 0 0,-10 0 0,-5 0 0,1 0 0,-5-4 0,-9 4 0,-9 4 0,-5-8 0,-9-4-12,-9 0 1,-4 4 1,-14 0 0,-14 4-2,-4-4 0,-14 0 0,0 0 0,-9-4-1,-14 4-1,-9-4 0,-18 0 0,-9-4 0,-14 0 0,-14-4 0,-8 0 0,-14 4 14,-14 4-9,-9-4 9,-14-1-8,-4-3 8,-1 4-8,-8-4 8,0 4-8,-1 0 8,1 4 0,-9-4 0,8 4-8,-4-4 8,5 4 0,-10-1 0,19 1 0,9 0 0,9 4 0,0-4 0,14 4 0,4 0 0,9-4 0,14 4 0,9 0 0,0 0 0,14-4 8,9 0-8,9 4 0,4-4 0,1 4 8,8-4-8,5 0 0,19 0 9,-1 0-9,0 4 12,5-4-12,9 4 15,14-8-4,4 4-1,5 0 0,9 0 0,13 4 0,14 0 0,1-4 0,3 0 2,10 4 0,14-4 0,4 4 0,-5 0-12,5 0-14,5 4 3,-1 0 1,10-4 10,0 0 14,4 4-3,0-4-1,1 0-10,4 0-17,4 4 4,-4 0 1,4-4 12,-4 4 0,-5 0 0,5 0 0,0 0 0,4 4 16,-4 0-3,-5-4-1,-4 4-12,0 0-16,-5 0 3,0-3 1,-9 7 12,0-4 16,-9 0-3,-9 0-1,-5 0-20,-9 0-5,-4 4-1,-9-8 0,-1 4 5,-13-4 1,0 1 0,-14 3 0,0-4 0,-9 0 0,1 4 0,-10-8 0,-10 8-2,-3-4 0,-10 0 0,-9 4 0,-4 0 10,-14-4-8,-10 4 8,-12-4-8,-15 4 8,-9 1 0,-4-5 0,-9-4 0,-14 0 0,-4-4 0,-10 4 0,-4 0 0,-9 0 0,-5 0 0,-9-4 0,-4 4 0,-5-5 0,9 1 0,4 0 0,10 4 0,9-4 0,13 4 0,10 0 0,13 4 0,10 0 0,13 0 0,9 5 0,18-5 0,10 4 8,8-4-8,5 0 8,14 0-8,9 4 14,9-8-2,0 0 0,18 8 0,5 4 18,14 0 3,13 0 1,4-3 0,5-1-26,19-4-8,8 0 0,5-4 0,-4 8 8,22-4-8,19 0 0,4-4 0,-5-4 8,14 4-8,0 0 0,5 0 0,-5 4 0,0 0 0,10 4 0,-6-4 0,1 0 0,-9 0 0,4 4 0,-5 4 0,1-12 8,-10 9-8,-4-5 0,-4 4 0,4 0 0,-10 0 0,1-4 0,-9 4 0,-9 4 0,-5-4 0,-5 0 0,-4 0 0,-9 1 0,-5-1 0,1-4 0,-6 0 0,-8 4 0,-5 0 0,-4 0 0,-6-4 0,-8 0-32,0 0 0,-9 4 0,0-4-1060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6-22T04:10:03.641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 contextRef="#ctx0" brushRef="#br0">54 370 370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6-22T06:03:40.254"/>
    </inkml:context>
    <inkml:brush xml:id="br0">
      <inkml:brushProperty name="width" value="0.09333" units="cm"/>
      <inkml:brushProperty name="height" value="0.09333" units="cm"/>
      <inkml:brushProperty name="color" value="#177D36"/>
      <inkml:brushProperty name="fitToCurve" value="1"/>
    </inkml:brush>
  </inkml:definitions>
  <inkml:trace contextRef="#ctx0" brushRef="#br0">0 0 288,'0'0'25,"0"0"-25,0 0 0,0 0 0,0 0 230,0 0 41,0 0 8,0 0 1,0 0-103,0 0-21,0 0-4,0 0 0,0 0-32,0 0-5,0 0-2,0 0 0,0 0-39,0 0-8,0 0-2,0 0 0,0 0-31,0 0-6,0 0-2,0 0 0,0 0-5,0 0 0,0 0-1,0 0 0,0 0-19,0 0-12,0 0 1,0 0 1,0 0 10,0 0 8,0 0-8,0 0 11,0 0-52,0 0-11,0 0-1,0 0-692,0 0-139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6-22T04:10:03.641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 contextRef="#ctx0" brushRef="#br0">54 370 370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6-22T06:03:40.254"/>
    </inkml:context>
    <inkml:brush xml:id="br0">
      <inkml:brushProperty name="width" value="0.09333" units="cm"/>
      <inkml:brushProperty name="height" value="0.09333" units="cm"/>
      <inkml:brushProperty name="color" value="#177D36"/>
      <inkml:brushProperty name="fitToCurve" value="1"/>
    </inkml:brush>
  </inkml:definitions>
  <inkml:trace contextRef="#ctx0" brushRef="#br0">0 0 288,'0'0'25,"0"0"-25,0 0 0,0 0 0,0 0 230,0 0 41,0 0 8,0 0 1,0 0-103,0 0-21,0 0-4,0 0 0,0 0-32,0 0-5,0 0-2,0 0 0,0 0-39,0 0-8,0 0-2,0 0 0,0 0-31,0 0-6,0 0-2,0 0 0,0 0-5,0 0 0,0 0-1,0 0 0,0 0-19,0 0-12,0 0 1,0 0 1,0 0 10,0 0 8,0 0-8,0 0 11,0 0-52,0 0-11,0 0-1,0 0-692,0 0-139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716E95-4FD7-42D6-8B79-F8BB577A8706}" type="datetimeFigureOut">
              <a:rPr lang="en-AU" smtClean="0"/>
              <a:t>17/06/2022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7D0228-55D5-4B60-ADF2-024A33697D1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44855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Google Shape;870;g5b3d1c2a49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1" name="Google Shape;871;g5b3d1c2a49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43792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g5afacaec24_0_3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4" name="Google Shape;824;g5afacaec24_0_3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587021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g82d585c41e_0_2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2" name="Google Shape;892;g82d585c41e_0_2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80232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Google Shape;870;g5b3d1c2a49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1" name="Google Shape;871;g5b3d1c2a49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27502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Google Shape;870;g5b3d1c2a49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1" name="Google Shape;871;g5b3d1c2a49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27502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Google Shape;870;g5b3d1c2a49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1" name="Google Shape;871;g5b3d1c2a49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67712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Google Shape;870;g5b3d1c2a49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1" name="Google Shape;871;g5b3d1c2a49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9789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g5afacaec24_0_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4" name="Google Shape;794;g5afacaec24_0_2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50653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g5afacaec24_0_2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1" name="Google Shape;801;g5afacaec24_0_2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50190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g5afacaec24_0_3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4" name="Google Shape;824;g5afacaec24_0_3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531167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g5afacaec24_0_3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4" name="Google Shape;824;g5afacaec24_0_3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587021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17/06/2022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55835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17/06/2022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72296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17/06/2022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908095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kill Develop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90500" cap="flat" cmpd="sng">
            <a:gradFill>
              <a:gsLst>
                <a:gs pos="100000">
                  <a:srgbClr val="01244E"/>
                </a:gs>
                <a:gs pos="0">
                  <a:srgbClr val="94B5E0"/>
                </a:gs>
              </a:gsLst>
              <a:lin ang="5400000" scaled="0"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014" y="5747656"/>
            <a:ext cx="975044" cy="975044"/>
          </a:xfrm>
          <a:prstGeom prst="rect">
            <a:avLst/>
          </a:prstGeom>
        </p:spPr>
      </p:pic>
      <p:sp>
        <p:nvSpPr>
          <p:cNvPr id="8" name="AutoShape 2" descr="data:image/png;base64,iVBORw0KGgoAAAANSUhEUgAAAf8AAAEOCAYAAACHPx4CAAAxEUlEQVR42u2d93tV1b6v79+z+W0fOd69gyBoVDCCAqEIHIIUg4fg3ogQKYfLBs7GDRaKBAm9Q0B6KNKLEiAovRo6gZCEpnT43vMZ95nzzrWyahop7/s848mac8y25pgZ72hzjf915rZZfQwAAABQOf4X8gcAAED+yB8AAAD5I38AAADkj/wBAACQP/IHAACo5/J/4+02cSX82cix1uqtd/zlfaeLrV3HLn74U5MmIcuKDx73z680tdzlG5I+NwAAALwE+R8tfmjvd/rQ+g/Ktryt+xM+RnDda6+3coWHA0VlyB8AAKCuy3/ynGU2ZV6e5e8/YR998mml5K/Ps1ZstIzMLOQPAABQ1+Wf3q2nHbvxyH1WC0B47T1R+euv5K9CAPIHAACoo/JfveuwDRs70V/OWbzaxn77faXlr4JDsPkf+QMAANQx+ffN+sxat/3AH8j3XvtO1jL1bTtd/qJS8leYmZdvvfoPRP4AAAB1Tf6qnad3z6iw/tPsUbZ0095Ky1+h58cDbPbKTcgfAACgLsl/zNc5brBf+Po1u3+xHn36V0n+Bb+VuhYEvQWA/AEAAGpZ/q/+NcXS2qeHhHc/6GgpLVpa4eW7Efd5/c237OdzJZWWv4Le+9f7/8gfAACgluXPL/wBAAAgf+QPAACA/JE/AAAA8kf+AAAAyB/5AwAA1BH5cwsAAACQPwAAACB/AAAAQP4AAACA/AEAAAD5AwAAAPIHAAAA5A8AAADIHwAAAOqx/Nu0acOdBgAAQP4AAABQb+RfWlpqo0ePtoyMDOvSpYsNHjzYioqKXNyzZ89szZo11r17d+vQoYNt374d+QMAANR3+Y8fP97y8/P95cLCQhs0aJD7vGnTJvv888/t/v37VlZWZiNGjLAWLVpwpwEAAOqz/A8cOBCyfPLkSUtJSXGfhwwZYqdOnfLjjh8/bk2bNk342OXl5dUa7t27Z0+fPiWlAQAAqiL/mzdv2siRIy0zM9PV+HNyciw1NdXFtW3b1l68eOFv+/z5c2vWrJn7fPbsWddN4IXHjx9XOPZvv/1WI6GkpMRdCwAAAPKvBNnZ2bZ//35/+c6dO9a8eXP3eejQoXb69Ok6U/MvLi62CxcuuALAlStXSHEAAED+ldmpd+/erqlf3L1714YNG+Y3+2/ZssXv81ehQC0EXqvAy0LN/pcuXXIFAHUDAAAAIP8kUW2+T58+1qlTJ0tLS3OD/IYPH26TJ092o/1XrVpl3bp1c/G7d+92TfwvG0lf8r927RqpDgAAyL8xoP5+r/8fAAAA+TcSqir/M7frT2gMkB6kF4HnDJA/8kf+pAfphfwBkD/yRyakB+mF/AGQP/JHJqQH6YX8Afkjf2SDTEgP0gv5A/JH/sgGmZAeyB/5A/JH/pH/2d54u03cf8jPRo61Vm+94y/vO11s7Tp28cOfmjQJWVZ88Lh/fqWp5S7fkNS5G6tMSI/6lV7Hbjyy7H/8y97v9KF90LmbdfvoYxv1r8l27ObjhO7rq39N8dPpnffet7T26TZw6H9ZwW+lCe3jhe69MyPG6XiZfx9q+87ciLm/wuyVmxJ+Po4WP7Qh/+ef9n56V7dvz48H2PTFaxJ6nnjOAPnXA/nrn1wZW/9B2Za3dX/Cxwiue+31Vk5WB4rKyARIjwaTXsdLnljbDp0tZ/HqkPVT56+wjz751E7cehr3vkaKm7tqi6W2TrNDl+4k/YxEipOUB40Yk/AzFu/5UMFGhYoZS9f5cSqs/EffT0IKDcgfalz+s2bNqlMXVVPX8zLkP3nOMpsyL8/y959wGVplZKPPs1ZstIzMLDIB0qPBpNfYb793tepI9+vjTz+3f+XMrZSsFXKXrXctPNUh/yPXH9jbae0SfsbiPR9jvs6xTz77osJ+KqyoBSBeoYfnDJB/PZB/ereermlTn1XjDK8NJCob/VVmokyFTID0aAjppWb+ZZv3RbxfWt+jT/9Ky//wlfuuVaGq8tezMnL8ty4kI/9Yz4eeu+U//hy3ewr5Q43Kf+HChTZx4kTT3+vXr7uVmglv48aNbp3+alksXrzYTdbjMW/ePDt06JC/vHfvXjt69Kj98ccfboKfZcuWuWOsW7fOysrKQuR++fJlW7BggZsB8MSJE7ZkyRJ3vPPnz4fIX9MHa66ARYsW2cqVK+3WrVv1Rv6rdx22YWMn+stq3lRtp7KykaiCzYnIn/Soz+nVvNWbfi03UpdAy9S3Ky1/hTffeTfhPn+vEBIep+UOXXu464nX53/48r2Eno9Y3zvedXrXxHMG1V7zLy0tdVL2JHvjxg2bP3++W3/w4EE7fPiwW//w4UNfyB7a78GDB7Z9+3Y7deqUv/7q1au2du1af3n69OmuUKHJds6cOWPr16+3x48fu301SVBOTo6/rQoQXoFDk/IEj1PX5d836zNr3fYD/5/2vfadXIZ2uvxFpWSjMDMv33r1H4hsSI96n16xasCSsVoGqlLzVxpXteYvSY+fOssNIky25h/t+dAgv2jjTTS+4ODF29T8ofblL3EXFRVVkOaOHTuchPPy8tw6yV0FAdXYNWmOxK3CgFCtPohq71OnTvWXJ02a5AoVYsOGDS7eQ+sV77FmzRo3i+CLFy/ccrDloS7LX6X99O4ZFdZ/mj3Klm7aW2nZKKhfUCOLkT/pUZ/TK1rft0Lm34b4rTKVkf/3S9ZWW5//ydJnbhBfZeQf6fnQ984aMqLCfntOXnMFUpr94aXIf+7cuU7mQTRN7+zZs91ntQJoWTX327dvuyl7JXsJuqCgwG1z//59V4NXq4Bq6j/99JPNmDHDP15ubq7/ec6cOSHnkuS/++47f1ktAjquCh3qPqgv8tc/uAaXha9fs/sXvy+zsrLRyGDVWIMZEvInPepbemnU+7vvd6jwilvOolVuNLzX1J6srOet2erWV9dof4VWb7WutPzDn4/jGu3/QUfXKuBts/Xweeua0dfmrv4R+cPLq/lfuHChgjS95n3JXvFLly71m/R37drlJF9eXu7W5efn26VLl/z91UUwbdo0fzl4PtX8S0pKItb8VcgIylpjEryWh7oif/W/KaMKhnf/5x87pUVLK7x8N+I+r7/5lv18rqTSsnGjmZdvcO8TI3/Soz6nl0bSDxk93u+K0SA9LeuVzFhpqqDm8WC/eJt27Z1Us4aMtP3nb1VqnEC0OA0U9a4pWl/8tIU/JPx86HurZcL7znq7QS1QwS4o5A81Lv+ZM2f6K9S3r0F6Xp+/xKzmfK8rQIP/JGAN6PNq6mr695r8xfLly/2mfIlfrQTBZv+g/M+ePev3+WtbtRgEWwl0LXfv3vW7DzT4ry7Jn1/6qlsyIT1IL37hDyBB+e/cudMJ3BvV7432VxO/RvhrRH4QiVyj8j1++OEHV/sP1t5VQNAAQHUXaFCfjqe3AcLlr8KDugx0Hm2vQoaE76GWhRUrVrjChcQffGsA+SN/0oP0IvCcQSXl31hA/siE9CC9kD8A8kc2yIT0IL2QPyB/5I9skAnpgfyRPyB/5A8AAID8kT8AAADyR/4AAADIH/kDAAAgf+QPAACA/JE/AAAA8kf+AAAAyB/5AwAAIH/kDwAAgPyrJn/NLFgTtGnTJuJniE9NpEl1pQdpWb+fg5p8FoLLmtysc+fObrp0AORfB+VfXl7upjCuyQzmypUrPHVJcOHChWrP+KsrPZB/7VHX/zfDn4Xgsdq1a+dmLwVA/nVY/oqPl8mUlpba6NGjLSMjw7p06WKDBw92UxGLZ8+e2Zo1a6x79+7WoUMHV9qPVrsoKCiwgQMHWteuXW348OHuvMoktm3bZn379rXWrVvbpEmT/IxD+2qfTp06uSmSo23X0NIsXgGgOtIj1n0PTycdW+dp0qSJ+/vrr7+Sk9SC/Gvrf7M6ngUd6+HDhyFxZ8+eJSEB+ddl+cfLZMaPH2/5+fn+cmFhoQ0aNMh93rRpk33++ed2//59KysrsxEjRliLFi0qZDDKJHr16mXXrl1zyxs2bLBRo0bZjh07bMCAAW7/Bw8euAxmz549bpuWLVu65eLi4pjbNcQ0i1UAqI70iHY/o6UTNf+XI//a+N+sjmeBrj5A/nVQJMpIIoXr16/728TKZA4cOBCyfPLkSUtJSXGfhwwZYqdOnfLjjh8/bk2bNq2QEYwZM8YOHjwYchzVKpTRBGsIaj4cO3as+6zjnDhxwn2OtZ2Hah7Rvmt9CcH0iFYAqI70iHY/o6VTZTL1+p4WLzPU5v9mdTwL8eRf1/837927Z0+fPsWQyL9hyT+ZoH+CcG7evGkjR460zMxMV6vIycmx1NRUF9e2bduQ5vfnz59bs2bNKmQE6gdUM2Q4ilcTYTD07t3bxb3zzjsJbRepttRQwqVLl2okPaLdz2jpFJ6pSxbBfSMVUhpaWrzsUFP/m1V9FhKRf33531QhS/cJkH+DrvmrOS/44CsjiUR2drbt37/fX75z5441b97cfR46dKidPn066Zq//sGmTJliw4YNs6tXr/rrlVkdOnSoQiYSa7vGVvOvjvSIdj+jpRM1/9oNtfm/WR3PQn2v+atrUf9vutcMUkb+DUb+ifQrRstchGoBak4Ud+/edZmF17S4ZcsWv19RGY9qIV7NI5gRhPcfLlmyxL755hs30Ej7qK9R6DWh+fPnV8hEYm3XENMsVp9/daRHtPsZLZ2EBoMxirt2qM3/zep4FhpCn7+a/dXSFq2VBZB/g5N/rMzFqzH06dPHjbpPS0tzA4nUTzh58mTXLLhq1Srr1q2bi9+9e7drNoyUEaiGkpWV5d4BVp+iMivtv379epeJ6Rjjxo3z+96C+8barqGlWbzR/tWRHrHuZ6R0EhMmTLAePXrY0aNHyUlqSf618b9ZHc9CQxnwJ+nrvnsFHkD+DVb+8TIXqF1q4j3/IIzErj/yr+n/TZ6Fiqhrg19GbeDyP3O7/oSakn9NSgYqR02miTK2YM0PGudzwLNQtXwTkH+9lz80HtRcqx97WbZsGTeDZ4FngXwT+SN/AAAg30T+yB8AGjz0+ZNvIn/kDwCNDN5nJ99E/sgfABppzb99+/bu54Q99LqbNzNfY5hMi3wT+dsbb7eJK+LPRo61Vm+94y/vO11s7Tp28cOfmjQJWVZ88Lh/fqWp5S7fkNS5eYgBoKbkrx/0yc3N9devXLnSpk+f3mgm0yLfRP5x5X+0+KG93+lD6z8o2/K27k/4GMF1r73eyhUeDhSVIX8AeOny128KpKen++v1o0FqCUhkMi3kD41C/pPnLLMp8/Isf/8J++iTTyslf32etWKjZWRmIX+oVWbNmlWpuOrcB2qfaJMwBQf8aWKgixcvup8B7tmzpx8fbzIt5A+NQv7p3XrasRuP3Ge1AITX3hOVv/5K/ioEIH9A/vAya/5i8+bNNnXqVFu+fLkLIpHJtJA/NHj5r9512IaNnegv5yxebWO//b7S8lfBIdj8j/whWf744w83eYt+rGXhwoW2bt06Kysr8zPqEydOuMlY5s2bZ+fPn/dlHStOnDt3zvLy8mzmzJl+H2+8faB+y//JkyfWtWtX69evnz+pTWOZTIt8E/nHFHDfrM+sddsP/IF877XvZC1T37bT5S8qJX+FmXn51qv/QOQPlWL79u126tQpf1m1tLVr1/6/5/vMGTdZi5p4lXlrwhfN9R4vTs+LJoNRnISwceNGKyoqirkP1H/5i1GjRtnAgQP95cYymRb5JvKPKmDVztO7Z1RY/2n2KFu6aW+l5a/Q8+MBNnvlJuQPSXP58uWQZU0Eo6ZbsWHDhpCJYW7cuOFe1YoXJ9nfunXLj1Mf8NatW2PuA4D8oUHKf8zXOW6wX/j6Nbt/sR59+ldJ/gW/lboWBL0FgPwhGfQKlmrgejVLNf6ffvrJZsyY4eLmzJkTsq2a7b/77ru4cWrKVxdCMKgPONY+AMgf6rX8X/1riqW1Tw8J737Q0VJatLTCy3cj7vP6m2/Zz+dKKi1/Bb33r/f/kT8kQ35+vl26dMlffvjwoU2bNs2v3ZeUlESt+UeLU81ftf0g6k6ItQ8A8od6LX9+4Q/qE6qRe03xEr/E7TX76/Uur49ecWoh8FoFYsVpsJ+W1d8vDh486EZ4x9oHAPkD8kf+UEuo9q1R+QsWLHAjsTUoTwWAvXv3umb548eP2+LFi128Bu2pCV/Eizt58qQrWCheI74193usfQCQPyB/5A8AgPwB+SN/AADkD8gf+QMAIH+obfnzEAMAAPkm8uchBgBA/uSbyJ+HGACAfBOQPw8xAAD5JiB/HmIAAPJNQP48xAAA5JuA/HmIAQDINwH58xADAJBvAvLnIQYAIN+EWpZ/mzZteIgBAJA/NCb5X7lypUF8Uc3ExkMMAID8IYmaf2lpqY0ePdoyMjKsS5cuNnjwYDeNqUdBQYENHDjQunbtasOHD7eSkhI37ammQO3bt6+1bt3aJk2a5NZ5x9U+nTp1ctOuRtuuurh37557gK9du0aqAwAgf+SfiPzHjx9v+fn5/vrCwkIbNGiQ+/zrr79ar169fLFu2LDBRo0aZTt27LABAwbY/fv37cGDB65QsGfPHrdNy5Yt3XJxcXHM7aqDp0+f2qVLl9wDrEIAAAAgf+SfgPwPHDgQsv7kyZOWkpLiPo8ZM8YOHjwYEq9avSR+9uxZf526EMaOHes+N23a1E6cOOE+x9ouSHl5edJBhQvv4W0oXRgAAMgfakX+N2/etJEjR1pmZqar8efk5FhqaqqLa9eunT179izivuoiCIbevXu7uHfeeSeh7SI9hJUJun71+wMAAPJH/gnKPzs72/bv3++vv3PnjjVv3jxizV+SnTJlig0bNsyuXr3qr1c//qFDh0KOK2JtV9Wav5r51ewPAADIH5KUv2riauoXd+/edcL2mv3D+/yXLFli33zzjRvEp9YC9eOL2bNn2/z58yvIP9Z2AACA/OElyf/48ePWp08fNzo/LS3NNm3a5PrqJ0+e7OLVKpCVlWWdO3d2/fUqIKgrYP369a7g0K1bNxs3bpxfCw/KP9Z2AACA/OElyR8AAJA/NAL5q+9eg+8AAAD5QyOQv5rtu3fvbsuWLeMuAQAgf2gsNX8AAED+yB/5AwAA8gfkDwAAyB+QPwAAIH9A/gAAgPwB+QMAAPKHuij/WbNmxVwGAADkD8gfAACQP9RH+T969MgWLlxoEydOdH+vX7/uy//ixYvux380+U5+fr6b4S9YOLh8+bItWLDAzpw5Y8XFxbZx40Z3DP3Vsli8eHHIfvPmzQuZyW/v3r129OhRUggAAPnDy675T5s2zXbt2uUvHzlyxLZu3eovT58+3UleU+mWlpa6QsCtW7dc3I0bN1yBQes1BfDhw4fd+ocPH9qiRYts5cqV/nG0nzfLHwAAIH94ifKfMmWKPX782F/WjHzBbSZNmuQkL7Zv325FRUUVHqQdO3a4Wn9eXp5bd+rUKVcQ0FTAmk9A0ldhAAAAkD/UAflH6vMPrsvNzfU/z50718k8iAoLs2fPdp/VCqBltRTcvn3bdu/e7boMNH1wQUEBqQMAgPyhPsg/+Fk1/wsXLlR4kLzmfcle8UuXLnXLV69edV0Ka9eutfLyclIHAAD5w8uQ/8yZMystf/Xta6Cf1+dfUlLimvO9rgAN/lPT/5YtW9zyixcvXNM/Tf4AAMgfXqL8d+7c6YTsjdJPRv6e4NWsryZ+jfA/ffp0SPzUqVPt/Pnz/vIPP/wQMqAQAACQP9Sy/AEAAPkD8gcAAOQPyB8AAJA/IH8AAED+gPwBAAD5A/IHAADkD8gfAACQPyB/AABA/oD8AQAA+QPyBwAA5A/IHwAAkD8gfwAAQP7IHwAAAPkjfwAAAOSP/AEAAPkD8gcAAOQPyB8AAJA/IH8AAED+gPwBAAD5A/IHAADkD8gfAACQPyB/AABA/oD8AaB+ceY2oToD8gfkDwDIH/kjf0D+AID8kT/yB+QPAMgf+SN/5A8AgPyRP/JH/gAAyB/5I3/kDwDw8uX/6l9TrF3HLhXC7JWbXPyfX2lqucs3VNjvjbfb+J+Plzyxf3w9zT7o3M3eT+9q73f60LL/8S/7sfBc1H2iHe9o8UMbP3WWdc3o647X8+MBNmVeXtxjxDo28gfkDwDIPwlpvvZ6K2v11jt2oKgs4n4nS59Z+y7d7asZC+10+Qu37tjNx7Zk4x5LbZ1mhy/fS0r+/z0518Z++72duPXULWv/Tz77wuav3Yb8AfkDANSG/BU/a8VGy8jMirifaum9P/lbxH0XrtthU+evSEr+bdq1t2M3HoXEHbhQbsPGfYX8AfkDANSW/PVX8lchIHy9av2L83dX+VzBmn+/gYNt/U/H7FTZ84SPgfxfPm3atIn4uSrHqeqxkD8AIP8k+vy95npPqmr2Dzb/e+tbvJHq+vy9463aWRhynNZtP0hK/gqbDpy2QSPGuLEDPfr0t2Wb98W9Xq1H/olz8+bNGpX/lStXqk3+VTkW8gcA5F+Fmr/CzLx869V/YIWav/r3I+27/cgF+7em/570gL/g+v3nb1nWkJE25pvp1Pyr+TpKSkpiblNaWmqjR4+2jIwM69Kliw0ePNiKiopc3LNnz2zNmjXWvXt369Chg23fvj1izf/Fixe2bds269u3r7Vu3domTZrk1omCggIbOHCgde3a1YYPH+6OrfM0adLE/f31119DjtW+fXu7fv26f4579+5Zu3btYp4D+QMA8q+i/BU0+l5vAnjrv/xutvX+z79H3HfI6PHubYFk5K8R/rtPXg2JO3zlvhsLgPyr/zpiFQDGjx9v+fn5/nJhYaENGjTIfd60aZN9/vnndv/+fSsrK7MRI0ZYixYtKsh/x44dNmDAALfdgwcPnOT37NnjxN6rVy+7du2a227Dhg02atSoiDV/b3n+/PmWm5vrr1+5cqVNnz496jmQPwAg/2qSf8FvpdYy9W33FkBwtP/XuYv80f4HL952y32zPnPbJiN/FSwy/z7U715Ql8KwsRPtn1NmNij5P3z48KUG7zpiFQAOHDgQsnzy5ElLSUlxn4cMGWKnTp3y444fP25NmzatIGyJ+OzZs/56NeGPHTvWxowZYwcPHgw5vloCYsm/vLzc0tPT/fV9+vRxLQHRzoH8AQD5J9nnP23hD1Glqvf+gzV6CXr0V9+5Pvq2HTrb22ntXJ+9Ru0H99e50tqnVwgqLHjbaZCfCg7dPvrY3mvfyT7s1c/GfJ1jR64/aFDyr2shUgFA4wJGjhxpmZmZrsafk5NjqampLq5t27YhTevPnz+3Zs2aVRC2/qoJPxh69+7tmuvVdRCJWAP+dC0XL160O3fuWM+ePWOeA/kDAPIn1Cn5q7n7ZYZw+av/PJzs7Gzbv3+/vyzhNm/e3H0eOnSonT59Om7Nf9iwYXb16lV/vQoMhw4dqlDzV+FhypQpceW/efNmmzp1qi1fvtyFWOdA/gCA/An0+UdpgYgkfqHas5r6xd27d51kvWb/LVu2+H3+KhSohcBrFQgKWwPxFKe+eDF79mzXdx/e579kyRL75ptv3GcN2gu2KgTl/+TJEzdAsF+/fv51RzsH8gcA5E9A/hGuI5r4vdq8+tU7depkaWlpbpCf+tcnT57smuxXrVpl3bp1c/G7d+92ze3hwtZ269evdwUJbTtu3Dh7+vSpi1OrQlZWlnXu3Nn10auAISZMmGA9evSwo0ePRmwJ0MBAvSXgEescyB8AkD8B+QeuI5b4q0p9+GEe5A8AyJ/QqORfk+JX/32wFQD5AwBAo6ah/7a/mu71wz/Lli1D/gAAAI1B/o0V5A8AAMgf+QMAACB/5A8AAMgfkD8AACB/QP4AAID8AfkDAEBjl/+lS5fsxx9/jLvdrFmzKnV8zfqn6Xyj/T6+fplP8Y8ePbILFy64n9eNhCbg0c8Ax4pL9LsE0c/46qeAFy5cWCHcvn27Svc01vfxttu6dSvyBwCA2pX/Tz/9FDKdbiT0e/vexDfJcv78efee/saNGyMed/Hixf5v53tTBEdi79697ieCY8Ul8l0iXV9+fn61pot3HbG+j7ddcEIj5A8AkCTBn4Ctys/BxpoFriHKPy8vz/1Cn6bhXbNmjavxamIcb057TZozffp0FxQvtP2KFSts7ty5rlAQ6xp27drlBBdpchwdQ9L25Kvj6Xf01Qqwbt06dy3z5s1z16IChGriseK875Ls9f3yyy8R43R81c51fB1rx44dftwff/xhP/zwgy1YsMAVYG7cuGGLFi0Kuafe99F31DEUr2v3CgTa7syZMxWOj/wBACoh7StXrlSb/KtyrJpEP3tbHfLXrHVCAisvL3efHz9+bDNmzPC3UdN1UVGR+6wZ8mbOnOma2oWazefMmeOuJxIqSEh22iaIZviTeNUdcOTIESdJCVDHkdi942v92rVrXeEjVpz3XSpzfRJ3ODq2ugMkZE/WkrfXFSDpe1P/6hwqCGhyIu86vO+jOF2zN7NgYWGh3wXy3XffuUmMVKAJHh/5A8BLkei+ffvso48+svT0dPviiy9CBKjZ0TQbm2ZP019vtrRoteTwGnmsYwcpLS210aNHW0ZGhvtt98GDB/sC0sxrqoXqp187dOhg27dvj1jzV4YrcfXt29dN7Tpp0iQ/Ey4oKHCzuWlKV30PHVvnadKkifurGm/wWO3bt7fr16/751DNrl27djHPUZPo/FWVv2QvYel+quYfXJ+bm+svq2DgCfDy5cuumT1IsHAQRPfBk77O4xUudCzJU4JcvXq1S2tNx6sWANXCw7sIVHNWTT5WnPddkr0+CV7XEuzrV2uBrkczDgZn9NNsf7pPN2/erNBVoEKCmvG96/C+j+6tCgPFxcX+s6upi7VdtOMjfwCodZo3b24TJ070BaaMUFOkinPnzrkpV9VU6WW8HTt2dP2micg/1rHD0SCwYAarGtOgQYPcZ00H683/XlZWZiNGjLAWLVpUOKcy5AEDBrjtVAOT5Pfs2VNh/vcNGza4qV0jfQdvWc3WQSGuXLnS1TijnaMmkTDUHF1V+R87dswOHDhgt27dcuJR87PXPK1lD9VgPTZv3uyaw4Oy1GDASNchSapmLiRk77mRwL2auWrpQrVhyV33NVzUGjz3888/x4zzvksy1yfRek314eh6JPMgug96dtViEX48fU9dm3cd3vfxWgY0sE8FVt0T795HOz7yB4Ba5y9/+Yv9/vvv/rKagD0BSshqpgyijPDLL79MSP6xjh2OMtAgaiZOSUlxn4cMGRIysEuFkKZNm1Y4p0Ts9V0LtTKosDFmzBg7ePBgyPHVEhBL/qqpqbXCQ3PTqyUg2jki1bKrI6gG6Um/qvJXIUoFIAkyWPPXvVBTvFDhyhO4UD+1+ruDBFtEgqjApuAVHFUo0v1RYUtowN/SpUvdZ/WFq/ldy8FnREydOtXV6GPFed8lmetTIXDnzp0R43Q9wf30rHoFBRWMvIKjV5v/6quvXIuGdx3e9wkO6FO8BK9jabtox0f+AFDrxBK4mrmfPHkSEqdMKy0tLeq+qampCR07Uq1x5MiRlpmZ6Wr8OTk5/rHatm0b0rSu/txmzZpVOKb+qgk/GHr37u2+hzLsRL5/cFnXohqrpNWzZ8+Y5wgnXNhVDbo/VZW/JyKvr9yrDasp3KuhqtClmnWwtUASD3af6HW9SKjQ4DV3a4Y+iVkFDdWEvUKb10ri9curxhw8n7qJdD1q7YgVp++iNE3m+lQI8VqtwtE9CT4jSnfvtT0V9tQq5Y0j0Pn0fHr3VPt530ctKd691Hqvu0OtE9GOj/wBoE7JXzX/8P5U1fwlRfHuu++GZGjRauSJyD87Ozsk05Zw1W0ghg4dGlKjinaeYcOG+YOyhIQggYTX/JVJT5kyJa781aSsmqa6K7xX36Kdo6Zq/urr9/qJqyJ/FeIkIqHmaXVrqOYpASlNvdq+5K1mc+8de+0n2XlvBWjbaGMc1KQfHGgnUQdf11PtV9evAkjwdT9dg5ZV01eLQby44HdJ5vrUjSNZh7/f792PIGqiV0HIk7gKIRK4ngO1IGjsgncdwe8j8WswoI6rbgtdc/B6Ix0f+QNAnZK/Mi7VbL2+Wwn4ww8/9LsC1G/uNemquVhifPPNNyslf9WevcxQtUYdy2v2l4i8Pn8VCtRCEKmFQaJQnFfTVG1OmXJ4n78kITEJDdoLyiJ4fcq0NUCwX79+TsKxzlEb8At/tY8KIF5rhoe6qIIDX6sK8geAOiV/oUxOItZAv27durnam4d+0Uyj8tWsrpH4yhRVWKiM/FVDVL+6BhiqW0HnUf+6Rkir5qUR1Tq/4lX4iHQebaf+WRUktO24ceP8WrNaFbKystxbC+qjVwFDTJgwwXr06OFn5uHXpwKO3hLwiHUO5N/w8Jr0ve4vtcbotUjvdT3kDwBQhwowDRHk/3LwflhIr0DqzYVIvxOA/AEAahH1MQdbAZA/1DeQPwBAEqjpXt0NqpUhf0D+AACA/AH5AwAA8gfkDwAAyB+QPwAAIH9A/gAAgPwB+QMAAPIH5A8AAMgfkD8AACB/QP4AAID8AfkDAADyR/4AAADIH/kDAAAgf+QPAADIH5A/AAAgf0D+AACA/AH5AwAA8gfkDwAAyB+QP9R3ztwm1IVA2hOq89lA/sgfAAEgf9Ie+QPyB0AAyJ97jvwB+QPyJyB/AvIH5A/In4D8CcgfkD8gfwLyJyB/QP6A/JMLx0ue2D++nmYfdO5m76d3tfc7fWjZ//iX/Vh4LmS7V/+aYu06dvFDWvt0y/z7UNt35kbUbbwwe+WmhOLfeLtNheubv3abtWnXPuQ8yL/2QqQ0CQ+fjRxrrd56x1/ed7o4JH3/1KRJyLLig8f98ytNLXf5hkqdG/kD8gfkn2Q4WfrM2nfpbl/NWGiny1+4dcduPrYlG/dYaus0O3z5XsyMePriNTZoxJiEM+tk4yfPWeauL3gdyL9uyf9o8UNXYOw/KNvytu5P+BjBda+93soVHg4UlSF/QP6A/Gs6jJ86y3p/8reIcQvX7bCp81fEzIiPXH9gb6e1qxH5j5owxf6j33/a8f8pjNDsX3flrwLalHl5lr//hH30yaeVkr8+z1qx0TIys5A/IH9A/jUdVKtenL+7UhI4duORjRz/rQvVKf9TZc8ta8hI69V/oPtMn3/dln96t57uWdBntQCE194Tlb/+Sv4qBCB/QP6A/GswtHgj1fX5e8urdhaG9M22bvtB1P58LXfo2iNk/2h9+l6zfbz4lqlvW48+/Z381RT887kS5F+H5b9612EbNnaiv5yzeLWN/fb7SstfBYdg8z/yB+QPyL+Gav7q348Ut/3IBfu3pv8eNQM/ceup6zYYOPS/qq3m3/R//8U1IXvjCd59vwPN/nVY/n2zPnMFRK8Q9177Tq4A540fSVb+CjPz8l2rD/IH5A/Iv4bCl9/Ntt7/+feIcUNGj3ejsGNl4BowqBp6TQ34+2LMBOs3cDDyr4PyV+08vXtGhfWfZo+ypZv2Vlr+Cj0/HuDeAEH+gPwB+dfgaP+vcxf5tbWDF2+7ZdXqVIuLJ4FWb7WuMfnrmj7s1c/+e3Iu8q9j8h/zdY4b7Be+fs3uX1zXTVXkX/BbqXv2ggVL5A/IH5B/Nb/nP/qr79xgrbYdOrvR+3p9T4O4YmXQwQFfet0rVp/+tIU/JBQf6Ry/XP3dvXaotw+Qf+0HpZl+0yEY3v2go6W0aGmFl+9G3Of1N98KGa+RrPwV9N5/sOUJ+QPyB+RPQP4E5A/IH5A/AfkTkD8gf0D+BORPQP6A/AH5E5A/AfkD8gfkT0D+BOQPyB8AAKoX5I/8AQAA+QPyBwAA5A/IHwAAkD8gfwAAQP6A/AEAAPkD8gcAAOQPyB8AAJA/IH8AAED+gPwBapU2bdpE/BxpuTLHrGs8fvyYNI+R5lVJ57qc7sgf+QNAgCtXrjQq+V+4cKHRFwCC6RNM/6qmc1WOVRs8f/4c+SN/gPgcPXrUhg8fbp07d3Z/tRzM+Pbt22cfffSRpaen2xdffBGS+cXat0uXLrZy5Urr1KmTvffeey5u9uzZbjkjI8PftrS01EaPHu3WaZ/BgwdbUVFRxGt98eKFbdu2zfr27WutW7e2SZMmuXXe+bZs2eKus3v37rZ+/XqXEXrf4969e26bJk2auL+//vpr3O8Y6XzRjlOV+1gTNb9ECgC1kb6x0iyZ+xLrOXn27JmtWbPGpXuHDh1s+/btEWv+sa6loKDABg4caF27dnXfVceO9ryI9u3b2/Xr1/1z6Llo165d1IJhcF2i964y6DqU/teuXSNzQ/4AkTl37pzLcM6cOeOWjx8/bh07drTz58+75ebNm9vEiRP9DHL58uU2duzYhPZt1aqVTZ482Z4+fWqnTp2yV1991RYsWODijh07ZllZWe7z+PHjLT8/37+mwsJCGzRoUMTr3bFjhw0YMMDu379vDx48cJn0nj17XFxqaqr985//tN9//91lgH/7299s8+bNFTLe8Iw51neMdb7gcapyH2tK/okUAGojfWPdw2TuS6znZNOmTfb555+7c5SVldmIESOsRYsWFdI82rVI7L169fKFuWHDBhs1alTMlqL58+dbbm6uv14ynz59ekLyT/TeJYuOd+nSJZf2+h8A5A8QNUPdvXt3yLpdu3bZl19+6T7/5S9/cTL1kEi8TCzevsrQSkpK/LhXXnnF7t696y+r5iUOHDgQcoyTJ09aSkpKxOtVZn327Fl/WbVETxZNmzb1RSVOnDhhQ4cOjSv/WN8x1vmCx6nKfQynvLy8ysGTf7wCQG2kb6x7mMx9ifWcDBkyxEnUQwUVPQ/haR7tWsaMGWMHDx4MOb5aAmLJX/dZrRUeffr08VsC4sk/0XuXzLNRXFzsp3ld75oA5A8vGTVTPnnyJGSdMuC0tLS4mVi8fcMzsGiZ6M2bN23kyJGWmZnpanI5OTmuFh8J7aMm02Do3bu3i3vttdf8GqTQ57Zt28aVf6zvGOt8wf2qch+j1dqrM6g2GO1+1nT6JnoP492XWM+J0jmY9uruadasWcLXou+qroNE7lFwWddy8eJFu3PnjvXs2TPmdwg+04neu8o8G7pPXncXIH+AqDX/vXv3VqjdKVOLlzknu2+05ezsbNu/f7+/XhmpmoMjMWzYMLt69WqI4A8dOuTX/FXbD9YME6n5x/qOsc4XXvOv7H18mTX/2kjfRO9hvPsS6zlROp8+fTpuzT/atYTX/CXPKVOmxP2e6laaOnWq665Q8Hj33XdDChPRridZ+cdKczXzq9kfkD9AXNSvq9qP11yuDPTDDz/0m3tjZc7J7httWTUviVqo6VMZdLRmfw3WUu1P/bVCg6TU9yrUx6u427dvuz5d1Q4j9fmr1hWsJcb6jrHOFzxOVe5jTZBon39tpG+se5jMfYn1nGigp9fnr0KBzhesace7lvA+/yVLltg333wT93lRy4gGCPbr1y+kj13jBTRuQGgMgq71zTffrLL8AfkDVBsaWazMSYO5unXr5gZPJSKHZPeNtqxakfpLNbhMTco6hvpmNSAqHNWmNIpfItD5xo0b59d2dLytW7e6Udga9b127dqQ0f4eEyZMsB49evgjqmN9x1jnCz9OVe5jTcg/0dH+NZ2+8dIs0fsS6znROVatWuWOr3gVUFRwSeZa1KqggXZ6s0HjALw++HjPi0SvtwSC6N7rbQR1J+hZ1HiFSNeD/AH5A1QRMsxQ+fBDPzwbgPwByOAbEYj//6PWn2CtGwD5AyB/aMCo6V7N7suWLeNmAPIHAAAA5A8AAADIHwAAAJA/AAAAIH8AAABA/gAAAID8oSEwa9asmMuxto+3bXWeFwAA+QO8JPnrN9ZrQv7B4wIAIH+AKvDHH3+4CVL0gygLFy60devWuUlJHj165JYnTpzo/mp62OCyN4e5JH358mVbsGCBmwwmvOaviWI0iYomTdHc695kKZEKBloXft7gecS8efNCJlPR9nPnznWfda68vDybOXOm7dmzJ2bBQlOy6jvr2vLz8/3CRbT74aF1x44dc99XE8To+vQb7lrWPt71JnM9AADIH2qV7du3Oyl7aOpTTY6TaM1/+vTptnHjRl/IwXjNva4Z9h4+fOgkreOePXs2pvzjnVdTsRYUFPjrJeKff/7ZTWqjSV70E7eadU3XVFRUFPE7T5s2zU1T63HkyBE3OVAi90PfV1Pe6udjNYe6JpgpLCx0ccXFxbZ69Wr3OZnrAQBA/lCrqNYeRELTXOWJyn/SpEl248aNiPHhcfqsWnZV5K9pWb2pYYVq1ip4SK63bt3y16sm7wk9HM3ZHvwdfM365h0/3v2Q7H///Xd/+dtvv3WFGw/V8kUy1wMAgPyhVtFc6JomdeXKla6G+9NPP9mMGTMSln9ubm7UeNWww5kzZ05U+Sd6Xl1reXm5k+7SpUv9eDXJB8Py5csjfudYBY9498OTe7zrTOZ6AACQP9QqqomrP99DQg1KO578Yy2H1/xViw7W/L3+f69VQNsnclyNLdi3b59rrlfwatrhgwLVZJ+s/KvrfiRzPQAAyB9qFdVGJWVPdJJWsJk7vKabaM3Xq8nreDqumtlVk9YgOKFBdV7fuprytd3333+f0HnU375o0SJbsWKFG0sgdFzV2NW/Lg4ePOjGByQr/3j3I1H5J3M9AADIH2oV1bjVb+6NXletWsLToDaxc+dON1Jfg9kiLceSoZq6NcBPo/G1z8mTJ/3avprtNZLei1Nfu7b3iHceFR68wXVCx9XxJe/Fixfbtm3bXCEhWfnHux+Jyj+Z6wEAiMb/BcRRmn4M+gkIAAAAAElFTkSuQmCC"/>
          <p:cNvSpPr>
            <a:spLocks noChangeAspect="1" noChangeArrowheads="1"/>
          </p:cNvSpPr>
          <p:nvPr userDrawn="1"/>
        </p:nvSpPr>
        <p:spPr bwMode="auto">
          <a:xfrm>
            <a:off x="155575" y="-1233488"/>
            <a:ext cx="4867275" cy="257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 dirty="0"/>
          </a:p>
        </p:txBody>
      </p:sp>
      <p:sp>
        <p:nvSpPr>
          <p:cNvPr id="9" name="Pentagon 8"/>
          <p:cNvSpPr/>
          <p:nvPr userDrawn="1"/>
        </p:nvSpPr>
        <p:spPr>
          <a:xfrm>
            <a:off x="88638" y="86887"/>
            <a:ext cx="3702312" cy="545841"/>
          </a:xfrm>
          <a:prstGeom prst="homePlate">
            <a:avLst/>
          </a:prstGeom>
          <a:solidFill>
            <a:srgbClr val="01244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dirty="0"/>
              <a:t>Skill Development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572414" y="1012384"/>
            <a:ext cx="11059862" cy="47352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285410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8131172" y="8"/>
            <a:ext cx="4060833" cy="2707427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50"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50"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50"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50"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50"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653667" y="701800"/>
            <a:ext cx="74916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11280575" y="6201587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152573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415600" y="546667"/>
            <a:ext cx="11360800" cy="81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415601" y="1639967"/>
            <a:ext cx="5333200" cy="445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95285" lvl="0" indent="-343948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517"/>
            </a:lvl1pPr>
            <a:lvl2pPr marL="990570" lvl="1" indent="-330190">
              <a:spcBef>
                <a:spcPts val="1733"/>
              </a:spcBef>
              <a:spcAft>
                <a:spcPts val="0"/>
              </a:spcAft>
              <a:buSzPts val="1200"/>
              <a:buChar char="○"/>
              <a:defRPr sz="1300"/>
            </a:lvl2pPr>
            <a:lvl3pPr marL="1485854" lvl="2" indent="-330190">
              <a:spcBef>
                <a:spcPts val="1733"/>
              </a:spcBef>
              <a:spcAft>
                <a:spcPts val="0"/>
              </a:spcAft>
              <a:buSzPts val="1200"/>
              <a:buChar char="■"/>
              <a:defRPr sz="1300"/>
            </a:lvl3pPr>
            <a:lvl4pPr marL="1981139" lvl="3" indent="-330190">
              <a:spcBef>
                <a:spcPts val="1733"/>
              </a:spcBef>
              <a:spcAft>
                <a:spcPts val="0"/>
              </a:spcAft>
              <a:buSzPts val="1200"/>
              <a:buChar char="●"/>
              <a:defRPr sz="1300"/>
            </a:lvl4pPr>
            <a:lvl5pPr marL="2476424" lvl="4" indent="-330190">
              <a:spcBef>
                <a:spcPts val="1733"/>
              </a:spcBef>
              <a:spcAft>
                <a:spcPts val="0"/>
              </a:spcAft>
              <a:buSzPts val="1200"/>
              <a:buChar char="○"/>
              <a:defRPr sz="1300"/>
            </a:lvl5pPr>
            <a:lvl6pPr marL="2971709" lvl="5" indent="-330190">
              <a:spcBef>
                <a:spcPts val="1733"/>
              </a:spcBef>
              <a:spcAft>
                <a:spcPts val="0"/>
              </a:spcAft>
              <a:buSzPts val="1200"/>
              <a:buChar char="■"/>
              <a:defRPr sz="1300"/>
            </a:lvl6pPr>
            <a:lvl7pPr marL="3466993" lvl="6" indent="-330190">
              <a:spcBef>
                <a:spcPts val="1733"/>
              </a:spcBef>
              <a:spcAft>
                <a:spcPts val="0"/>
              </a:spcAft>
              <a:buSzPts val="1200"/>
              <a:buChar char="●"/>
              <a:defRPr sz="1300"/>
            </a:lvl7pPr>
            <a:lvl8pPr marL="3962278" lvl="7" indent="-330190">
              <a:spcBef>
                <a:spcPts val="1733"/>
              </a:spcBef>
              <a:spcAft>
                <a:spcPts val="0"/>
              </a:spcAft>
              <a:buSzPts val="1200"/>
              <a:buChar char="○"/>
              <a:defRPr sz="1300"/>
            </a:lvl8pPr>
            <a:lvl9pPr marL="4457563" lvl="8" indent="-330190">
              <a:spcBef>
                <a:spcPts val="1733"/>
              </a:spcBef>
              <a:spcAft>
                <a:spcPts val="1733"/>
              </a:spcAft>
              <a:buSzPts val="1200"/>
              <a:buChar char="■"/>
              <a:defRPr sz="13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6443201" y="1639967"/>
            <a:ext cx="5333200" cy="445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95285" lvl="0" indent="-343948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517"/>
            </a:lvl1pPr>
            <a:lvl2pPr marL="990570" lvl="1" indent="-330190">
              <a:spcBef>
                <a:spcPts val="1733"/>
              </a:spcBef>
              <a:spcAft>
                <a:spcPts val="0"/>
              </a:spcAft>
              <a:buSzPts val="1200"/>
              <a:buChar char="○"/>
              <a:defRPr sz="1300"/>
            </a:lvl2pPr>
            <a:lvl3pPr marL="1485854" lvl="2" indent="-330190">
              <a:spcBef>
                <a:spcPts val="1733"/>
              </a:spcBef>
              <a:spcAft>
                <a:spcPts val="0"/>
              </a:spcAft>
              <a:buSzPts val="1200"/>
              <a:buChar char="■"/>
              <a:defRPr sz="1300"/>
            </a:lvl3pPr>
            <a:lvl4pPr marL="1981139" lvl="3" indent="-330190">
              <a:spcBef>
                <a:spcPts val="1733"/>
              </a:spcBef>
              <a:spcAft>
                <a:spcPts val="0"/>
              </a:spcAft>
              <a:buSzPts val="1200"/>
              <a:buChar char="●"/>
              <a:defRPr sz="1300"/>
            </a:lvl4pPr>
            <a:lvl5pPr marL="2476424" lvl="4" indent="-330190">
              <a:spcBef>
                <a:spcPts val="1733"/>
              </a:spcBef>
              <a:spcAft>
                <a:spcPts val="0"/>
              </a:spcAft>
              <a:buSzPts val="1200"/>
              <a:buChar char="○"/>
              <a:defRPr sz="1300"/>
            </a:lvl5pPr>
            <a:lvl6pPr marL="2971709" lvl="5" indent="-330190">
              <a:spcBef>
                <a:spcPts val="1733"/>
              </a:spcBef>
              <a:spcAft>
                <a:spcPts val="0"/>
              </a:spcAft>
              <a:buSzPts val="1200"/>
              <a:buChar char="■"/>
              <a:defRPr sz="1300"/>
            </a:lvl6pPr>
            <a:lvl7pPr marL="3466993" lvl="6" indent="-330190">
              <a:spcBef>
                <a:spcPts val="1733"/>
              </a:spcBef>
              <a:spcAft>
                <a:spcPts val="0"/>
              </a:spcAft>
              <a:buSzPts val="1200"/>
              <a:buChar char="●"/>
              <a:defRPr sz="1300"/>
            </a:lvl7pPr>
            <a:lvl8pPr marL="3962278" lvl="7" indent="-330190">
              <a:spcBef>
                <a:spcPts val="1733"/>
              </a:spcBef>
              <a:spcAft>
                <a:spcPts val="0"/>
              </a:spcAft>
              <a:buSzPts val="1200"/>
              <a:buChar char="○"/>
              <a:defRPr sz="1300"/>
            </a:lvl8pPr>
            <a:lvl9pPr marL="4457563" lvl="8" indent="-330190">
              <a:spcBef>
                <a:spcPts val="1733"/>
              </a:spcBef>
              <a:spcAft>
                <a:spcPts val="1733"/>
              </a:spcAft>
              <a:buSzPts val="1200"/>
              <a:buChar char="■"/>
              <a:defRPr sz="13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11280575" y="6201587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75680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17/06/2022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54909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17/06/2022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8929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17/06/2022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64704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17/06/2022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05715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17/06/2022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6597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17/06/2022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57932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17/06/2022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14165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17/06/2022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52327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6FF137-0809-4DAA-8E3C-28073C2EEE2A}" type="datetimeFigureOut">
              <a:rPr lang="en-AU" smtClean="0"/>
              <a:t>17/06/2022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57524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  <p:sldLayoutId id="2147483663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620.png"/><Relationship Id="rId5" Type="http://schemas.openxmlformats.org/officeDocument/2006/relationships/image" Target="../media/image610.png"/><Relationship Id="rId4" Type="http://schemas.openxmlformats.org/officeDocument/2006/relationships/image" Target="../media/image60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ink/ink11.xml"/><Relationship Id="rId13" Type="http://schemas.openxmlformats.org/officeDocument/2006/relationships/image" Target="../media/image810.emf"/><Relationship Id="rId18" Type="http://schemas.openxmlformats.org/officeDocument/2006/relationships/customXml" Target="../ink/ink16.xml"/><Relationship Id="rId26" Type="http://schemas.openxmlformats.org/officeDocument/2006/relationships/customXml" Target="../ink/ink20.xml"/><Relationship Id="rId3" Type="http://schemas.openxmlformats.org/officeDocument/2006/relationships/image" Target="../media/image640.png"/><Relationship Id="rId21" Type="http://schemas.openxmlformats.org/officeDocument/2006/relationships/image" Target="../media/image850.emf"/><Relationship Id="rId7" Type="http://schemas.openxmlformats.org/officeDocument/2006/relationships/image" Target="../media/image710.emf"/><Relationship Id="rId12" Type="http://schemas.openxmlformats.org/officeDocument/2006/relationships/customXml" Target="../ink/ink13.xml"/><Relationship Id="rId17" Type="http://schemas.openxmlformats.org/officeDocument/2006/relationships/image" Target="../media/image830.emf"/><Relationship Id="rId25" Type="http://schemas.openxmlformats.org/officeDocument/2006/relationships/image" Target="../media/image87.emf"/><Relationship Id="rId2" Type="http://schemas.openxmlformats.org/officeDocument/2006/relationships/notesSlide" Target="../notesSlides/notesSlide6.xml"/><Relationship Id="rId16" Type="http://schemas.openxmlformats.org/officeDocument/2006/relationships/customXml" Target="../ink/ink15.xml"/><Relationship Id="rId20" Type="http://schemas.openxmlformats.org/officeDocument/2006/relationships/customXml" Target="../ink/ink17.xml"/><Relationship Id="rId1" Type="http://schemas.openxmlformats.org/officeDocument/2006/relationships/slideLayout" Target="../slideLayouts/slideLayout14.xml"/><Relationship Id="rId6" Type="http://schemas.openxmlformats.org/officeDocument/2006/relationships/customXml" Target="../ink/ink10.xml"/><Relationship Id="rId11" Type="http://schemas.openxmlformats.org/officeDocument/2006/relationships/image" Target="../media/image730.emf"/><Relationship Id="rId24" Type="http://schemas.openxmlformats.org/officeDocument/2006/relationships/customXml" Target="../ink/ink19.xml"/><Relationship Id="rId5" Type="http://schemas.openxmlformats.org/officeDocument/2006/relationships/image" Target="../media/image66.png"/><Relationship Id="rId15" Type="http://schemas.openxmlformats.org/officeDocument/2006/relationships/image" Target="../media/image820.emf"/><Relationship Id="rId23" Type="http://schemas.openxmlformats.org/officeDocument/2006/relationships/image" Target="../media/image860.emf"/><Relationship Id="rId10" Type="http://schemas.openxmlformats.org/officeDocument/2006/relationships/customXml" Target="../ink/ink12.xml"/><Relationship Id="rId19" Type="http://schemas.openxmlformats.org/officeDocument/2006/relationships/image" Target="../media/image840.emf"/><Relationship Id="rId4" Type="http://schemas.openxmlformats.org/officeDocument/2006/relationships/image" Target="../media/image37.png"/><Relationship Id="rId9" Type="http://schemas.openxmlformats.org/officeDocument/2006/relationships/image" Target="../media/image720.emf"/><Relationship Id="rId14" Type="http://schemas.openxmlformats.org/officeDocument/2006/relationships/customXml" Target="../ink/ink14.xml"/><Relationship Id="rId22" Type="http://schemas.openxmlformats.org/officeDocument/2006/relationships/customXml" Target="../ink/ink18.xml"/><Relationship Id="rId27" Type="http://schemas.openxmlformats.org/officeDocument/2006/relationships/image" Target="../media/image88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ustomXml" Target="../ink/ink21.xml"/><Relationship Id="rId13" Type="http://schemas.openxmlformats.org/officeDocument/2006/relationships/image" Target="../media/image44.png"/><Relationship Id="rId18" Type="http://schemas.openxmlformats.org/officeDocument/2006/relationships/customXml" Target="../ink/ink26.xml"/><Relationship Id="rId3" Type="http://schemas.openxmlformats.org/officeDocument/2006/relationships/image" Target="../media/image37.png"/><Relationship Id="rId21" Type="http://schemas.openxmlformats.org/officeDocument/2006/relationships/image" Target="../media/image49.png"/><Relationship Id="rId7" Type="http://schemas.openxmlformats.org/officeDocument/2006/relationships/image" Target="../media/image41.png"/><Relationship Id="rId12" Type="http://schemas.openxmlformats.org/officeDocument/2006/relationships/customXml" Target="../ink/ink23.xml"/><Relationship Id="rId17" Type="http://schemas.openxmlformats.org/officeDocument/2006/relationships/image" Target="../media/image46.png"/><Relationship Id="rId2" Type="http://schemas.openxmlformats.org/officeDocument/2006/relationships/notesSlide" Target="../notesSlides/notesSlide7.xml"/><Relationship Id="rId16" Type="http://schemas.openxmlformats.org/officeDocument/2006/relationships/customXml" Target="../ink/ink25.xml"/><Relationship Id="rId20" Type="http://schemas.openxmlformats.org/officeDocument/2006/relationships/image" Target="../media/image48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40.png"/><Relationship Id="rId11" Type="http://schemas.openxmlformats.org/officeDocument/2006/relationships/image" Target="../media/image43.png"/><Relationship Id="rId5" Type="http://schemas.openxmlformats.org/officeDocument/2006/relationships/image" Target="../media/image39.png"/><Relationship Id="rId15" Type="http://schemas.openxmlformats.org/officeDocument/2006/relationships/image" Target="../media/image45.png"/><Relationship Id="rId23" Type="http://schemas.openxmlformats.org/officeDocument/2006/relationships/image" Target="../media/image51.png"/><Relationship Id="rId10" Type="http://schemas.openxmlformats.org/officeDocument/2006/relationships/customXml" Target="../ink/ink22.xml"/><Relationship Id="rId19" Type="http://schemas.openxmlformats.org/officeDocument/2006/relationships/image" Target="../media/image47.png"/><Relationship Id="rId4" Type="http://schemas.openxmlformats.org/officeDocument/2006/relationships/image" Target="../media/image38.png"/><Relationship Id="rId9" Type="http://schemas.openxmlformats.org/officeDocument/2006/relationships/image" Target="../media/image42.png"/><Relationship Id="rId14" Type="http://schemas.openxmlformats.org/officeDocument/2006/relationships/customXml" Target="../ink/ink24.xml"/><Relationship Id="rId22" Type="http://schemas.openxmlformats.org/officeDocument/2006/relationships/image" Target="../media/image50.png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customXml" Target="../ink/ink30.xml"/><Relationship Id="rId18" Type="http://schemas.openxmlformats.org/officeDocument/2006/relationships/image" Target="../media/image93.emf"/><Relationship Id="rId26" Type="http://schemas.openxmlformats.org/officeDocument/2006/relationships/image" Target="../media/image97.emf"/><Relationship Id="rId3" Type="http://schemas.openxmlformats.org/officeDocument/2006/relationships/image" Target="../media/image52.png"/><Relationship Id="rId21" Type="http://schemas.openxmlformats.org/officeDocument/2006/relationships/customXml" Target="../ink/ink34.xml"/><Relationship Id="rId50" Type="http://schemas.openxmlformats.org/officeDocument/2006/relationships/image" Target="../media/image116.emf"/><Relationship Id="rId55" Type="http://schemas.openxmlformats.org/officeDocument/2006/relationships/customXml" Target="../ink/ink43.xml"/><Relationship Id="rId63" Type="http://schemas.openxmlformats.org/officeDocument/2006/relationships/image" Target="../media/image56.png"/><Relationship Id="rId7" Type="http://schemas.openxmlformats.org/officeDocument/2006/relationships/customXml" Target="../ink/ink27.xml"/><Relationship Id="rId12" Type="http://schemas.openxmlformats.org/officeDocument/2006/relationships/image" Target="../media/image90.emf"/><Relationship Id="rId17" Type="http://schemas.openxmlformats.org/officeDocument/2006/relationships/customXml" Target="../ink/ink32.xml"/><Relationship Id="rId25" Type="http://schemas.openxmlformats.org/officeDocument/2006/relationships/customXml" Target="../ink/ink36.xml"/><Relationship Id="rId59" Type="http://schemas.openxmlformats.org/officeDocument/2006/relationships/customXml" Target="../ink/ink45.xml"/><Relationship Id="rId67" Type="http://schemas.openxmlformats.org/officeDocument/2006/relationships/image" Target="../media/image63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92.emf"/><Relationship Id="rId20" Type="http://schemas.openxmlformats.org/officeDocument/2006/relationships/image" Target="../media/image94.emf"/><Relationship Id="rId29" Type="http://schemas.openxmlformats.org/officeDocument/2006/relationships/customXml" Target="../ink/ink38.xml"/><Relationship Id="rId54" Type="http://schemas.openxmlformats.org/officeDocument/2006/relationships/image" Target="../media/image118.emf"/><Relationship Id="rId62" Type="http://schemas.openxmlformats.org/officeDocument/2006/relationships/image" Target="../media/image123.emf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55.png"/><Relationship Id="rId11" Type="http://schemas.openxmlformats.org/officeDocument/2006/relationships/customXml" Target="../ink/ink29.xml"/><Relationship Id="rId24" Type="http://schemas.openxmlformats.org/officeDocument/2006/relationships/image" Target="../media/image96.emf"/><Relationship Id="rId53" Type="http://schemas.openxmlformats.org/officeDocument/2006/relationships/customXml" Target="../ink/ink42.xml"/><Relationship Id="rId58" Type="http://schemas.openxmlformats.org/officeDocument/2006/relationships/image" Target="../media/image121.emf"/><Relationship Id="rId66" Type="http://schemas.openxmlformats.org/officeDocument/2006/relationships/image" Target="../media/image59.png"/><Relationship Id="rId5" Type="http://schemas.openxmlformats.org/officeDocument/2006/relationships/image" Target="../media/image54.png"/><Relationship Id="rId15" Type="http://schemas.openxmlformats.org/officeDocument/2006/relationships/customXml" Target="../ink/ink31.xml"/><Relationship Id="rId23" Type="http://schemas.openxmlformats.org/officeDocument/2006/relationships/customXml" Target="../ink/ink35.xml"/><Relationship Id="rId28" Type="http://schemas.openxmlformats.org/officeDocument/2006/relationships/image" Target="../media/image98.emf"/><Relationship Id="rId49" Type="http://schemas.openxmlformats.org/officeDocument/2006/relationships/customXml" Target="../ink/ink40.xml"/><Relationship Id="rId57" Type="http://schemas.openxmlformats.org/officeDocument/2006/relationships/customXml" Target="../ink/ink44.xml"/><Relationship Id="rId61" Type="http://schemas.openxmlformats.org/officeDocument/2006/relationships/customXml" Target="../ink/ink46.xml"/><Relationship Id="rId10" Type="http://schemas.openxmlformats.org/officeDocument/2006/relationships/image" Target="../media/image89.emf"/><Relationship Id="rId19" Type="http://schemas.openxmlformats.org/officeDocument/2006/relationships/customXml" Target="../ink/ink33.xml"/><Relationship Id="rId31" Type="http://schemas.openxmlformats.org/officeDocument/2006/relationships/customXml" Target="../ink/ink39.xml"/><Relationship Id="rId52" Type="http://schemas.openxmlformats.org/officeDocument/2006/relationships/image" Target="../media/image117.emf"/><Relationship Id="rId60" Type="http://schemas.openxmlformats.org/officeDocument/2006/relationships/image" Target="../media/image122.emf"/><Relationship Id="rId65" Type="http://schemas.openxmlformats.org/officeDocument/2006/relationships/image" Target="../media/image58.png"/><Relationship Id="rId4" Type="http://schemas.openxmlformats.org/officeDocument/2006/relationships/image" Target="../media/image53.png"/><Relationship Id="rId9" Type="http://schemas.openxmlformats.org/officeDocument/2006/relationships/customXml" Target="../ink/ink28.xml"/><Relationship Id="rId14" Type="http://schemas.openxmlformats.org/officeDocument/2006/relationships/image" Target="../media/image91.emf"/><Relationship Id="rId22" Type="http://schemas.openxmlformats.org/officeDocument/2006/relationships/image" Target="../media/image95.emf"/><Relationship Id="rId27" Type="http://schemas.openxmlformats.org/officeDocument/2006/relationships/customXml" Target="../ink/ink37.xml"/><Relationship Id="rId30" Type="http://schemas.openxmlformats.org/officeDocument/2006/relationships/image" Target="../media/image99.emf"/><Relationship Id="rId48" Type="http://schemas.openxmlformats.org/officeDocument/2006/relationships/image" Target="../media/image115.emf"/><Relationship Id="rId56" Type="http://schemas.openxmlformats.org/officeDocument/2006/relationships/image" Target="../media/image120.emf"/><Relationship Id="rId64" Type="http://schemas.openxmlformats.org/officeDocument/2006/relationships/image" Target="../media/image57.png"/><Relationship Id="rId8" Type="http://schemas.openxmlformats.org/officeDocument/2006/relationships/image" Target="../media/image119.emf"/><Relationship Id="rId51" Type="http://schemas.openxmlformats.org/officeDocument/2006/relationships/customXml" Target="../ink/ink4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8" Type="http://schemas.openxmlformats.org/officeDocument/2006/relationships/image" Target="../media/image136.emf"/><Relationship Id="rId26" Type="http://schemas.openxmlformats.org/officeDocument/2006/relationships/image" Target="../media/image75.png"/><Relationship Id="rId3" Type="http://schemas.openxmlformats.org/officeDocument/2006/relationships/image" Target="../media/image64.png"/><Relationship Id="rId21" Type="http://schemas.openxmlformats.org/officeDocument/2006/relationships/image" Target="../media/image74.png"/><Relationship Id="rId7" Type="http://schemas.openxmlformats.org/officeDocument/2006/relationships/image" Target="../media/image69.png"/><Relationship Id="rId12" Type="http://schemas.openxmlformats.org/officeDocument/2006/relationships/customXml" Target="../ink/ink47.xml"/><Relationship Id="rId17" Type="http://schemas.openxmlformats.org/officeDocument/2006/relationships/customXml" Target="../ink/ink49.xml"/><Relationship Id="rId25" Type="http://schemas.openxmlformats.org/officeDocument/2006/relationships/image" Target="../media/image140.emf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135.emf"/><Relationship Id="rId20" Type="http://schemas.openxmlformats.org/officeDocument/2006/relationships/image" Target="../media/image137.emf"/><Relationship Id="rId29" Type="http://schemas.openxmlformats.org/officeDocument/2006/relationships/image" Target="../media/image78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68.png"/><Relationship Id="rId11" Type="http://schemas.openxmlformats.org/officeDocument/2006/relationships/image" Target="../media/image73.png"/><Relationship Id="rId24" Type="http://schemas.openxmlformats.org/officeDocument/2006/relationships/customXml" Target="../ink/ink52.xml"/><Relationship Id="rId5" Type="http://schemas.openxmlformats.org/officeDocument/2006/relationships/image" Target="../media/image67.png"/><Relationship Id="rId15" Type="http://schemas.openxmlformats.org/officeDocument/2006/relationships/customXml" Target="../ink/ink48.xml"/><Relationship Id="rId23" Type="http://schemas.openxmlformats.org/officeDocument/2006/relationships/image" Target="../media/image139.emf"/><Relationship Id="rId28" Type="http://schemas.openxmlformats.org/officeDocument/2006/relationships/image" Target="../media/image77.png"/><Relationship Id="rId10" Type="http://schemas.openxmlformats.org/officeDocument/2006/relationships/image" Target="../media/image72.png"/><Relationship Id="rId19" Type="http://schemas.openxmlformats.org/officeDocument/2006/relationships/customXml" Target="../ink/ink50.xml"/><Relationship Id="rId4" Type="http://schemas.openxmlformats.org/officeDocument/2006/relationships/image" Target="../media/image65.png"/><Relationship Id="rId9" Type="http://schemas.openxmlformats.org/officeDocument/2006/relationships/image" Target="../media/image71.png"/><Relationship Id="rId14" Type="http://schemas.openxmlformats.org/officeDocument/2006/relationships/image" Target="../media/image134.emf"/><Relationship Id="rId22" Type="http://schemas.openxmlformats.org/officeDocument/2006/relationships/customXml" Target="../ink/ink51.xml"/><Relationship Id="rId27" Type="http://schemas.openxmlformats.org/officeDocument/2006/relationships/image" Target="../media/image76.png"/><Relationship Id="rId30" Type="http://schemas.openxmlformats.org/officeDocument/2006/relationships/image" Target="../media/image7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9.png"/><Relationship Id="rId13" Type="http://schemas.openxmlformats.org/officeDocument/2006/relationships/image" Target="../media/image80.png"/><Relationship Id="rId7" Type="http://schemas.openxmlformats.org/officeDocument/2006/relationships/image" Target="../media/image128.png"/><Relationship Id="rId12" Type="http://schemas.openxmlformats.org/officeDocument/2006/relationships/image" Target="../media/image13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Relationship Id="rId11" Type="http://schemas.openxmlformats.org/officeDocument/2006/relationships/image" Target="../media/image132.png"/><Relationship Id="rId10" Type="http://schemas.openxmlformats.org/officeDocument/2006/relationships/image" Target="../media/image131.png"/><Relationship Id="rId9" Type="http://schemas.openxmlformats.org/officeDocument/2006/relationships/image" Target="../media/image130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emf"/><Relationship Id="rId3" Type="http://schemas.openxmlformats.org/officeDocument/2006/relationships/image" Target="../media/image160.png"/><Relationship Id="rId7" Type="http://schemas.openxmlformats.org/officeDocument/2006/relationships/customXml" Target="../ink/ink54.xml"/><Relationship Id="rId2" Type="http://schemas.openxmlformats.org/officeDocument/2006/relationships/image" Target="../media/image7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0.png"/><Relationship Id="rId5" Type="http://schemas.openxmlformats.org/officeDocument/2006/relationships/customXml" Target="../ink/ink53.xml"/><Relationship Id="rId4" Type="http://schemas.openxmlformats.org/officeDocument/2006/relationships/image" Target="../media/image80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98.png"/><Relationship Id="rId5" Type="http://schemas.openxmlformats.org/officeDocument/2006/relationships/image" Target="../media/image97.png"/><Relationship Id="rId4" Type="http://schemas.openxmlformats.org/officeDocument/2006/relationships/image" Target="../media/image9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emf"/><Relationship Id="rId5" Type="http://schemas.openxmlformats.org/officeDocument/2006/relationships/customXml" Target="../ink/ink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3" Type="http://schemas.openxmlformats.org/officeDocument/2006/relationships/image" Target="../media/image3.emf"/><Relationship Id="rId7" Type="http://schemas.openxmlformats.org/officeDocument/2006/relationships/customXml" Target="../ink/ink3.xml"/><Relationship Id="rId2" Type="http://schemas.openxmlformats.org/officeDocument/2006/relationships/image" Target="../media/image8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emf"/><Relationship Id="rId5" Type="http://schemas.openxmlformats.org/officeDocument/2006/relationships/customXml" Target="../ink/ink2.xml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0.png"/><Relationship Id="rId2" Type="http://schemas.openxmlformats.org/officeDocument/2006/relationships/image" Target="../media/image57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13" Type="http://schemas.openxmlformats.org/officeDocument/2006/relationships/image" Target="../media/image93.png"/><Relationship Id="rId3" Type="http://schemas.openxmlformats.org/officeDocument/2006/relationships/image" Target="../media/image83.png"/><Relationship Id="rId7" Type="http://schemas.openxmlformats.org/officeDocument/2006/relationships/image" Target="../media/image87.png"/><Relationship Id="rId12" Type="http://schemas.openxmlformats.org/officeDocument/2006/relationships/image" Target="../media/image9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86.png"/><Relationship Id="rId11" Type="http://schemas.openxmlformats.org/officeDocument/2006/relationships/image" Target="../media/image91.png"/><Relationship Id="rId5" Type="http://schemas.openxmlformats.org/officeDocument/2006/relationships/image" Target="../media/image85.png"/><Relationship Id="rId10" Type="http://schemas.openxmlformats.org/officeDocument/2006/relationships/image" Target="../media/image90.png"/><Relationship Id="rId4" Type="http://schemas.openxmlformats.org/officeDocument/2006/relationships/image" Target="../media/image84.png"/><Relationship Id="rId9" Type="http://schemas.openxmlformats.org/officeDocument/2006/relationships/image" Target="../media/image89.png"/><Relationship Id="rId14" Type="http://schemas.openxmlformats.org/officeDocument/2006/relationships/image" Target="../media/image9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customXml" Target="../ink/ink4.xml"/><Relationship Id="rId18" Type="http://schemas.openxmlformats.org/officeDocument/2006/relationships/image" Target="../media/image19.png"/><Relationship Id="rId3" Type="http://schemas.openxmlformats.org/officeDocument/2006/relationships/image" Target="../media/image7.png"/><Relationship Id="rId21" Type="http://schemas.openxmlformats.org/officeDocument/2006/relationships/image" Target="../media/image22.png"/><Relationship Id="rId7" Type="http://schemas.openxmlformats.org/officeDocument/2006/relationships/image" Target="../media/image11.png"/><Relationship Id="rId12" Type="http://schemas.openxmlformats.org/officeDocument/2006/relationships/image" Target="../media/image17.png"/><Relationship Id="rId17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71.emf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0.png"/><Relationship Id="rId11" Type="http://schemas.openxmlformats.org/officeDocument/2006/relationships/image" Target="../media/image16.png"/><Relationship Id="rId24" Type="http://schemas.openxmlformats.org/officeDocument/2006/relationships/image" Target="../media/image25.png"/><Relationship Id="rId5" Type="http://schemas.openxmlformats.org/officeDocument/2006/relationships/image" Target="../media/image9.png"/><Relationship Id="rId15" Type="http://schemas.openxmlformats.org/officeDocument/2006/relationships/customXml" Target="../ink/ink5.xml"/><Relationship Id="rId23" Type="http://schemas.openxmlformats.org/officeDocument/2006/relationships/image" Target="../media/image24.png"/><Relationship Id="rId10" Type="http://schemas.openxmlformats.org/officeDocument/2006/relationships/image" Target="../media/image15.png"/><Relationship Id="rId19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04.emf"/><Relationship Id="rId22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13" Type="http://schemas.openxmlformats.org/officeDocument/2006/relationships/customXml" Target="../ink/ink6.xml"/><Relationship Id="rId18" Type="http://schemas.openxmlformats.org/officeDocument/2006/relationships/image" Target="../media/image27.png"/><Relationship Id="rId3" Type="http://schemas.openxmlformats.org/officeDocument/2006/relationships/image" Target="../media/image60.png"/><Relationship Id="rId7" Type="http://schemas.openxmlformats.org/officeDocument/2006/relationships/image" Target="../media/image96.png"/><Relationship Id="rId12" Type="http://schemas.openxmlformats.org/officeDocument/2006/relationships/image" Target="../media/image140.png"/><Relationship Id="rId17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711.emf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62.png"/><Relationship Id="rId11" Type="http://schemas.openxmlformats.org/officeDocument/2006/relationships/image" Target="../media/image130.png"/><Relationship Id="rId5" Type="http://schemas.openxmlformats.org/officeDocument/2006/relationships/image" Target="../media/image61.png"/><Relationship Id="rId15" Type="http://schemas.openxmlformats.org/officeDocument/2006/relationships/customXml" Target="../ink/ink7.xml"/><Relationship Id="rId10" Type="http://schemas.openxmlformats.org/officeDocument/2006/relationships/image" Target="../media/image120.png"/><Relationship Id="rId19" Type="http://schemas.openxmlformats.org/officeDocument/2006/relationships/image" Target="../media/image28.png"/><Relationship Id="rId4" Type="http://schemas.openxmlformats.org/officeDocument/2006/relationships/image" Target="../media/image811.png"/><Relationship Id="rId9" Type="http://schemas.openxmlformats.org/officeDocument/2006/relationships/image" Target="../media/image110.png"/><Relationship Id="rId14" Type="http://schemas.openxmlformats.org/officeDocument/2006/relationships/image" Target="../media/image1040.emf"/></Relationships>
</file>

<file path=ppt/slides/_rels/slide9.xml.rels><?xml version="1.0" encoding="UTF-8" standalone="yes"?>
<Relationships xmlns="http://schemas.openxmlformats.org/package/2006/relationships"><Relationship Id="rId18" Type="http://schemas.openxmlformats.org/officeDocument/2006/relationships/image" Target="../media/image32.png"/><Relationship Id="rId3" Type="http://schemas.openxmlformats.org/officeDocument/2006/relationships/image" Target="../media/image29.png"/><Relationship Id="rId21" Type="http://schemas.openxmlformats.org/officeDocument/2006/relationships/image" Target="../media/image35.png"/><Relationship Id="rId17" Type="http://schemas.openxmlformats.org/officeDocument/2006/relationships/image" Target="../media/image31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71.emf"/><Relationship Id="rId20" Type="http://schemas.openxmlformats.org/officeDocument/2006/relationships/image" Target="../media/image34.png"/><Relationship Id="rId1" Type="http://schemas.openxmlformats.org/officeDocument/2006/relationships/slideLayout" Target="../slideLayouts/slideLayout14.xml"/><Relationship Id="rId5" Type="http://schemas.openxmlformats.org/officeDocument/2006/relationships/customXml" Target="../ink/ink8.xml"/><Relationship Id="rId15" Type="http://schemas.openxmlformats.org/officeDocument/2006/relationships/customXml" Target="../ink/ink9.xml"/><Relationship Id="rId19" Type="http://schemas.openxmlformats.org/officeDocument/2006/relationships/image" Target="../media/image33.png"/><Relationship Id="rId4" Type="http://schemas.openxmlformats.org/officeDocument/2006/relationships/image" Target="../media/image30.png"/><Relationship Id="rId14" Type="http://schemas.openxmlformats.org/officeDocument/2006/relationships/image" Target="../media/image104.emf"/><Relationship Id="rId22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046BE2BE-401B-43B6-9F59-E6AE635E14BD}"/>
              </a:ext>
            </a:extLst>
          </p:cNvPr>
          <p:cNvSpPr txBox="1"/>
          <p:nvPr/>
        </p:nvSpPr>
        <p:spPr>
          <a:xfrm>
            <a:off x="191822" y="1372475"/>
            <a:ext cx="897470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b="1" dirty="0"/>
              <a:t>I will be able to </a:t>
            </a:r>
            <a:r>
              <a:rPr lang="en-GB" sz="3200" b="1" dirty="0"/>
              <a:t>determine the period, amplitude, domain and range</a:t>
            </a:r>
            <a:endParaRPr lang="en-AU" sz="32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E7845BC-DC72-44E1-BABF-6AFB4DC3022D}"/>
              </a:ext>
            </a:extLst>
          </p:cNvPr>
          <p:cNvSpPr txBox="1"/>
          <p:nvPr/>
        </p:nvSpPr>
        <p:spPr>
          <a:xfrm>
            <a:off x="135904" y="4001611"/>
            <a:ext cx="109732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>
                <a:cs typeface="Arial" panose="020B0604020202020204" pitchFamily="34" charset="0"/>
              </a:rPr>
              <a:t>At the end of the lesson, I will be able to: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b="1" dirty="0">
                <a:cs typeface="Arial" panose="020B0604020202020204" pitchFamily="34" charset="0"/>
              </a:rPr>
              <a:t>Determine the </a:t>
            </a:r>
            <a:r>
              <a:rPr lang="en-GB" sz="2800" b="1" dirty="0">
                <a:cs typeface="Arial" panose="020B0604020202020204" pitchFamily="34" charset="0"/>
              </a:rPr>
              <a:t>determine the period, amplitude, domain and range of sine and cosine graphs</a:t>
            </a:r>
            <a:endParaRPr lang="en-AU" sz="2800" b="1" dirty="0">
              <a:cs typeface="Arial" panose="020B0604020202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EBEE264-396E-4E54-8000-6F24F770F99A}"/>
              </a:ext>
            </a:extLst>
          </p:cNvPr>
          <p:cNvSpPr txBox="1"/>
          <p:nvPr/>
        </p:nvSpPr>
        <p:spPr>
          <a:xfrm>
            <a:off x="0" y="-6605"/>
            <a:ext cx="3424403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Learning Objective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ADA7AF8-1FC9-4807-B4FF-6DF092ABA010}"/>
              </a:ext>
            </a:extLst>
          </p:cNvPr>
          <p:cNvSpPr txBox="1"/>
          <p:nvPr/>
        </p:nvSpPr>
        <p:spPr>
          <a:xfrm>
            <a:off x="0" y="3336331"/>
            <a:ext cx="2916437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Success Criteria</a:t>
            </a:r>
          </a:p>
        </p:txBody>
      </p:sp>
    </p:spTree>
    <p:extLst>
      <p:ext uri="{BB962C8B-B14F-4D97-AF65-F5344CB8AC3E}">
        <p14:creationId xmlns:p14="http://schemas.microsoft.com/office/powerpoint/2010/main" val="22263494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74" name="Google Shape;874;p108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224287" y="556168"/>
                <a:ext cx="11381117" cy="6212692"/>
              </a:xfrm>
              <a:prstGeom prst="rect">
                <a:avLst/>
              </a:prstGeom>
              <a:ln w="28575" cap="flat" cmpd="sng">
                <a:noFill/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vert="horz" wrap="square" lIns="99044" tIns="99044" rIns="99044" bIns="99044" rtlCol="0" anchor="t" anchorCtr="0">
                <a:noAutofit/>
              </a:bodyPr>
              <a:lstStyle/>
              <a:p>
                <a:pPr marL="0" indent="0">
                  <a:buNone/>
                </a:pPr>
                <a:r>
                  <a:rPr lang="en-AU" sz="2000" dirty="0"/>
                  <a:t>Find the equation of the image of </a:t>
                </a:r>
                <a14:m>
                  <m:oMath xmlns:m="http://schemas.openxmlformats.org/officeDocument/2006/math"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AU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AU" sz="20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en-AU" sz="2000" dirty="0"/>
                  <a:t> for each of the following transformations:</a:t>
                </a:r>
              </a:p>
              <a:p>
                <a:pPr marL="137579" indent="0">
                  <a:spcBef>
                    <a:spcPts val="1733"/>
                  </a:spcBef>
                  <a:buSzPts val="1600"/>
                  <a:buNone/>
                </a:pPr>
                <a:r>
                  <a:rPr lang="en-AU" sz="2000" dirty="0"/>
                  <a:t>a) d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AU" sz="2000" b="0" i="0" dirty="0" smtClean="0">
                        <a:latin typeface="Cambria Math" panose="02040503050406030204" pitchFamily="18" charset="0"/>
                      </a:rPr>
                      <m:t>ilation</m:t>
                    </m:r>
                    <m:r>
                      <a:rPr lang="en-AU" sz="20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AU" sz="2000" b="0" i="0" dirty="0" smtClean="0">
                        <a:latin typeface="Cambria Math" panose="02040503050406030204" pitchFamily="18" charset="0"/>
                      </a:rPr>
                      <m:t>of</m:t>
                    </m:r>
                    <m:r>
                      <a:rPr lang="en-AU" sz="20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AU" sz="2000" b="0" i="0" dirty="0" smtClean="0">
                        <a:latin typeface="Cambria Math" panose="02040503050406030204" pitchFamily="18" charset="0"/>
                      </a:rPr>
                      <m:t>factor</m:t>
                    </m:r>
                    <m:r>
                      <a:rPr lang="en-AU" sz="20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AU" sz="2000" b="0" i="0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AU" sz="20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AU" sz="2000" b="0" i="0" dirty="0" smtClean="0">
                        <a:latin typeface="Cambria Math" panose="02040503050406030204" pitchFamily="18" charset="0"/>
                      </a:rPr>
                      <m:t>from</m:t>
                    </m:r>
                    <m:r>
                      <a:rPr lang="en-AU" sz="20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AU" sz="2000" b="0" i="0" dirty="0" smtClean="0">
                        <a:latin typeface="Cambria Math" panose="02040503050406030204" pitchFamily="18" charset="0"/>
                      </a:rPr>
                      <m:t>the</m:t>
                    </m:r>
                    <m:r>
                      <a:rPr lang="en-AU" sz="20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AU" sz="2000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AU" sz="2000" b="0" i="1" dirty="0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AU" sz="2000" dirty="0"/>
                  <a:t> axis followed by dilation of factor 3 from the x axis</a:t>
                </a:r>
              </a:p>
              <a:p>
                <a:pPr marL="0" indent="0">
                  <a:spcBef>
                    <a:spcPts val="1733"/>
                  </a:spcBef>
                  <a:buNone/>
                </a:pPr>
                <a:endParaRPr lang="en-AU" sz="2000" dirty="0"/>
              </a:p>
              <a:p>
                <a:pPr marL="0" indent="0">
                  <a:spcBef>
                    <a:spcPts val="1733"/>
                  </a:spcBef>
                  <a:buNone/>
                </a:pPr>
                <a:br>
                  <a:rPr lang="en-AU" sz="2000" dirty="0"/>
                </a:br>
                <a:endParaRPr lang="en-AU" sz="2000" dirty="0"/>
              </a:p>
              <a:p>
                <a:pPr marL="137579" indent="0">
                  <a:spcBef>
                    <a:spcPts val="1733"/>
                  </a:spcBef>
                  <a:buSzPts val="1600"/>
                  <a:buNone/>
                </a:pPr>
                <a:r>
                  <a:rPr lang="en-AU" sz="2000" dirty="0"/>
                  <a:t>b) d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AU" sz="2000" dirty="0">
                        <a:latin typeface="Cambria Math" panose="02040503050406030204" pitchFamily="18" charset="0"/>
                      </a:rPr>
                      <m:t>ilation</m:t>
                    </m:r>
                    <m:r>
                      <a:rPr lang="en-AU" sz="2000" dirty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AU" sz="2000" dirty="0">
                        <a:latin typeface="Cambria Math" panose="02040503050406030204" pitchFamily="18" charset="0"/>
                      </a:rPr>
                      <m:t>of</m:t>
                    </m:r>
                    <m:r>
                      <a:rPr lang="en-AU" sz="2000" dirty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AU" sz="2000" dirty="0">
                        <a:latin typeface="Cambria Math" panose="02040503050406030204" pitchFamily="18" charset="0"/>
                      </a:rPr>
                      <m:t>factor</m:t>
                    </m:r>
                    <m:f>
                      <m:fPr>
                        <m:ctrlPr>
                          <a:rPr lang="en-AU" sz="20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000" b="0" i="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AU" sz="2000" b="0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AU" sz="2000" dirty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AU" sz="2000" dirty="0">
                        <a:latin typeface="Cambria Math" panose="02040503050406030204" pitchFamily="18" charset="0"/>
                      </a:rPr>
                      <m:t>from</m:t>
                    </m:r>
                    <m:r>
                      <a:rPr lang="en-AU" sz="2000" dirty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AU" sz="2000" dirty="0">
                        <a:latin typeface="Cambria Math" panose="02040503050406030204" pitchFamily="18" charset="0"/>
                      </a:rPr>
                      <m:t>the</m:t>
                    </m:r>
                    <m:r>
                      <a:rPr lang="en-AU" sz="200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AU" sz="2000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AU" sz="2000" i="1" dirty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AU" sz="2000" dirty="0"/>
                  <a:t> axis followed by translation of factor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AU" sz="2000" dirty="0"/>
                  <a:t> units in the positive x-axis</a:t>
                </a:r>
              </a:p>
              <a:p>
                <a:pPr marL="0" indent="0">
                  <a:spcBef>
                    <a:spcPts val="1733"/>
                  </a:spcBef>
                  <a:spcAft>
                    <a:spcPts val="1733"/>
                  </a:spcAft>
                  <a:buNone/>
                </a:pPr>
                <a:endParaRPr lang="en-AU" sz="2000" dirty="0"/>
              </a:p>
              <a:p>
                <a:pPr marL="0" indent="0">
                  <a:spcBef>
                    <a:spcPts val="1733"/>
                  </a:spcBef>
                  <a:spcAft>
                    <a:spcPts val="1733"/>
                  </a:spcAft>
                  <a:buNone/>
                </a:pPr>
                <a:endParaRPr lang="en-AU" sz="2000" dirty="0"/>
              </a:p>
              <a:p>
                <a:pPr marL="137579" indent="0">
                  <a:spcBef>
                    <a:spcPts val="1733"/>
                  </a:spcBef>
                  <a:buSzPts val="1600"/>
                  <a:buNone/>
                </a:pPr>
                <a:r>
                  <a:rPr lang="en-AU" sz="2000" dirty="0"/>
                  <a:t>c) d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AU" sz="2000" dirty="0">
                        <a:latin typeface="Cambria Math" panose="02040503050406030204" pitchFamily="18" charset="0"/>
                      </a:rPr>
                      <m:t>ilation</m:t>
                    </m:r>
                    <m:r>
                      <a:rPr lang="en-AU" sz="2000" dirty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AU" sz="2000" dirty="0">
                        <a:latin typeface="Cambria Math" panose="02040503050406030204" pitchFamily="18" charset="0"/>
                      </a:rPr>
                      <m:t>of</m:t>
                    </m:r>
                    <m:r>
                      <a:rPr lang="en-AU" sz="2000" dirty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AU" sz="2000" dirty="0">
                        <a:latin typeface="Cambria Math" panose="02040503050406030204" pitchFamily="18" charset="0"/>
                      </a:rPr>
                      <m:t>factor</m:t>
                    </m:r>
                    <m:r>
                      <a:rPr lang="en-AU" sz="20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AU" sz="2000" b="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AU" sz="2000" dirty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AU" sz="2000" dirty="0">
                        <a:latin typeface="Cambria Math" panose="02040503050406030204" pitchFamily="18" charset="0"/>
                      </a:rPr>
                      <m:t>from</m:t>
                    </m:r>
                    <m:r>
                      <a:rPr lang="en-AU" sz="2000" dirty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AU" sz="2000" dirty="0">
                        <a:latin typeface="Cambria Math" panose="02040503050406030204" pitchFamily="18" charset="0"/>
                      </a:rPr>
                      <m:t>the</m:t>
                    </m:r>
                    <m:r>
                      <a:rPr lang="en-AU" sz="200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AU" sz="2000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AU" sz="2000" i="1" dirty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AU" sz="2000" dirty="0"/>
                  <a:t> axis followed by translation of factor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000" i="1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AU" sz="2000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AU" sz="2000" dirty="0"/>
                  <a:t> units in the negative x-axis</a:t>
                </a:r>
              </a:p>
              <a:p>
                <a:pPr marL="0" indent="0">
                  <a:spcBef>
                    <a:spcPts val="1733"/>
                  </a:spcBef>
                  <a:spcAft>
                    <a:spcPts val="1733"/>
                  </a:spcAft>
                  <a:buNone/>
                </a:pPr>
                <a:endParaRPr lang="en-AU" sz="2000" dirty="0"/>
              </a:p>
            </p:txBody>
          </p:sp>
        </mc:Choice>
        <mc:Fallback xmlns="">
          <p:sp>
            <p:nvSpPr>
              <p:cNvPr id="874" name="Google Shape;874;p108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24287" y="556168"/>
                <a:ext cx="11381117" cy="6212692"/>
              </a:xfrm>
              <a:prstGeom prst="rect">
                <a:avLst/>
              </a:prstGeom>
              <a:blipFill rotWithShape="0">
                <a:blip r:embed="rId3"/>
                <a:stretch>
                  <a:fillRect l="-482" t="-196"/>
                </a:stretch>
              </a:blipFill>
              <a:ln w="28575" cap="flat" cmpd="sng">
                <a:noFill/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B4B07689-760D-4D71-9448-AFF1CCEB30E0}"/>
              </a:ext>
            </a:extLst>
          </p:cNvPr>
          <p:cNvSpPr txBox="1"/>
          <p:nvPr/>
        </p:nvSpPr>
        <p:spPr>
          <a:xfrm>
            <a:off x="0" y="-28398"/>
            <a:ext cx="2945880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Guided Practice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396186" y="1589436"/>
                <a:ext cx="2537525" cy="645561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16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AU" sz="16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AU" sz="16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AU" sz="16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sz="16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AU" sz="16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AU" sz="16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AU" sz="16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16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func>
                        <m:funcPr>
                          <m:ctrlPr>
                            <a:rPr lang="en-AU" sz="16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 sz="1600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AU" sz="16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AU" sz="16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AU" sz="16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en-AU" sz="16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AU" sz="16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6186" y="1589436"/>
                <a:ext cx="2537525" cy="64556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485326" y="3533587"/>
                <a:ext cx="3438146" cy="645561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16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AU" sz="16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16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d>
                            <m:dPr>
                              <m:ctrlPr>
                                <a:rPr lang="en-AU" sz="16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16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AU" sz="16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AU" sz="16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AU" sz="16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AU" sz="16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d>
                        </m:e>
                      </m:d>
                      <m:r>
                        <a:rPr lang="en-AU" sz="16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AU" sz="16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 sz="1600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AU" sz="16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16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d>
                                <m:dPr>
                                  <m:ctrlPr>
                                    <a:rPr lang="en-AU" sz="16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AU" sz="16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AU" sz="16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AU" sz="16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AU" sz="16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num>
                                    <m:den>
                                      <m:r>
                                        <a:rPr lang="en-AU" sz="16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AU" sz="16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5326" y="3533587"/>
                <a:ext cx="3438146" cy="64556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485326" y="5359512"/>
                <a:ext cx="3438146" cy="645561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16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AU" sz="16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AU" sz="16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sz="16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AU" sz="16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d>
                            <m:dPr>
                              <m:ctrlPr>
                                <a:rPr lang="en-AU" sz="16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16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AU" sz="16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AU" sz="16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AU" sz="16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AU" sz="16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d>
                        </m:e>
                      </m:d>
                      <m:r>
                        <a:rPr lang="en-AU" sz="16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AU" sz="16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 sz="1600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AU" sz="16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AU" sz="16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AU" sz="16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AU" sz="16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d>
                                <m:dPr>
                                  <m:ctrlPr>
                                    <a:rPr lang="en-AU" sz="16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AU" sz="16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AU" sz="16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en-AU" sz="16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AU" sz="16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num>
                                    <m:den>
                                      <m:r>
                                        <a:rPr lang="en-AU" sz="16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AU" sz="16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5326" y="5359512"/>
                <a:ext cx="3438146" cy="645561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8426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4806F-C8BB-3743-9AF7-63995A6CC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534" y="739859"/>
            <a:ext cx="4160602" cy="621664"/>
          </a:xfrm>
        </p:spPr>
        <p:txBody>
          <a:bodyPr>
            <a:normAutofit fontScale="90000"/>
          </a:bodyPr>
          <a:lstStyle/>
          <a:p>
            <a:r>
              <a:rPr lang="en-US" dirty="0"/>
              <a:t>Vertical Translation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20FC71A-5F03-E440-8A59-457D3F7C93C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06538" y="1444626"/>
                <a:ext cx="9191942" cy="4533265"/>
              </a:xfrm>
            </p:spPr>
            <p:txBody>
              <a:bodyPr>
                <a:normAutofit/>
              </a:bodyPr>
              <a:lstStyle/>
              <a:p>
                <a:pPr marL="0" indent="0">
                  <a:spcBef>
                    <a:spcPts val="0"/>
                  </a:spcBef>
                  <a:buNone/>
                </a:pPr>
                <a:r>
                  <a:rPr lang="en-AU" sz="2400" dirty="0">
                    <a:solidFill>
                      <a:schemeClr val="dk1"/>
                    </a:solidFill>
                  </a:rPr>
                  <a:t>Recall, that for any function f(x),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AU" sz="2400" dirty="0">
                  <a:solidFill>
                    <a:schemeClr val="dk1"/>
                  </a:solidFill>
                </a:endParaRPr>
              </a:p>
              <a:p>
                <a:pPr marL="0" indent="0">
                  <a:spcBef>
                    <a:spcPts val="1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32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AU" sz="32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32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AU" sz="3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3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AU" sz="32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AU" sz="32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𝒅</m:t>
                      </m:r>
                    </m:oMath>
                  </m:oMathPara>
                </a14:m>
                <a:endParaRPr lang="en-AU" sz="3200" b="1" dirty="0">
                  <a:solidFill>
                    <a:srgbClr val="FF0000"/>
                  </a:solidFill>
                </a:endParaRPr>
              </a:p>
              <a:p>
                <a:pPr marL="0" indent="0">
                  <a:spcBef>
                    <a:spcPts val="1600"/>
                  </a:spcBef>
                  <a:spcAft>
                    <a:spcPts val="1600"/>
                  </a:spcAft>
                  <a:buNone/>
                </a:pPr>
                <a:r>
                  <a:rPr lang="en-AU" sz="2400" dirty="0">
                    <a:solidFill>
                      <a:schemeClr val="dk1"/>
                    </a:solidFill>
                  </a:rPr>
                  <a:t>defines a </a:t>
                </a:r>
                <a:r>
                  <a:rPr lang="en-AU" sz="2400" b="1" dirty="0">
                    <a:solidFill>
                      <a:schemeClr val="dk1"/>
                    </a:solidFill>
                  </a:rPr>
                  <a:t>vertical translation, </a:t>
                </a:r>
                <a14:m>
                  <m:oMath xmlns:m="http://schemas.openxmlformats.org/officeDocument/2006/math">
                    <m:r>
                      <a:rPr lang="en-AU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𝒅</m:t>
                    </m:r>
                  </m:oMath>
                </a14:m>
                <a:r>
                  <a:rPr lang="en-AU" sz="2400" dirty="0">
                    <a:solidFill>
                      <a:schemeClr val="dk1"/>
                    </a:solidFill>
                  </a:rPr>
                  <a:t> units in the direction of the +/- </a:t>
                </a:r>
                <a14:m>
                  <m:oMath xmlns:m="http://schemas.openxmlformats.org/officeDocument/2006/math">
                    <m:r>
                      <a:rPr lang="en-AU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AU" sz="2400" dirty="0">
                    <a:solidFill>
                      <a:schemeClr val="dk1"/>
                    </a:solidFill>
                  </a:rPr>
                  <a:t>-axis.</a:t>
                </a:r>
              </a:p>
              <a:p>
                <a:pPr marL="0" indent="0">
                  <a:spcBef>
                    <a:spcPts val="1600"/>
                  </a:spcBef>
                  <a:spcAft>
                    <a:spcPts val="1600"/>
                  </a:spcAft>
                  <a:buNone/>
                </a:pPr>
                <a:endParaRPr lang="en-AU" sz="2400" dirty="0">
                  <a:solidFill>
                    <a:schemeClr val="dk1"/>
                  </a:solidFill>
                </a:endParaRPr>
              </a:p>
              <a:p>
                <a:pPr marL="0" indent="0">
                  <a:spcBef>
                    <a:spcPts val="1600"/>
                  </a:spcBef>
                  <a:spcAft>
                    <a:spcPts val="1600"/>
                  </a:spcAft>
                  <a:buNone/>
                </a:pPr>
                <a:endParaRPr lang="en-AU" sz="2400" dirty="0">
                  <a:solidFill>
                    <a:schemeClr val="dk1"/>
                  </a:solidFill>
                </a:endParaRPr>
              </a:p>
              <a:p>
                <a:pPr marL="0" indent="0">
                  <a:spcBef>
                    <a:spcPts val="1600"/>
                  </a:spcBef>
                  <a:spcAft>
                    <a:spcPts val="1600"/>
                  </a:spcAft>
                  <a:buNone/>
                </a:pPr>
                <a:r>
                  <a:rPr lang="en-AU" sz="2400" b="1" dirty="0"/>
                  <a:t>NOTE: </a:t>
                </a:r>
                <a:r>
                  <a:rPr lang="en-AU" sz="2400" dirty="0"/>
                  <a:t>Think of this transformation as a</a:t>
                </a:r>
                <a:r>
                  <a:rPr lang="en-AU" sz="2400" b="1" dirty="0"/>
                  <a:t> </a:t>
                </a:r>
                <a:r>
                  <a:rPr lang="en-AU" sz="2400" b="1" dirty="0">
                    <a:solidFill>
                      <a:srgbClr val="7030A0"/>
                    </a:solidFill>
                  </a:rPr>
                  <a:t>‘change of equilibrium’</a:t>
                </a:r>
                <a:r>
                  <a:rPr lang="en-AU" sz="2400" b="1" dirty="0"/>
                  <a:t>.</a:t>
                </a:r>
              </a:p>
              <a:p>
                <a:pPr marL="0" indent="0">
                  <a:spcBef>
                    <a:spcPts val="1600"/>
                  </a:spcBef>
                  <a:spcAft>
                    <a:spcPts val="1600"/>
                  </a:spcAft>
                  <a:buNone/>
                </a:pPr>
                <a:endParaRPr lang="en-AU" sz="2400" dirty="0">
                  <a:solidFill>
                    <a:schemeClr val="dk1"/>
                  </a:solidFill>
                </a:endParaRPr>
              </a:p>
              <a:p>
                <a:pPr marL="0" indent="0">
                  <a:spcBef>
                    <a:spcPts val="1600"/>
                  </a:spcBef>
                  <a:spcAft>
                    <a:spcPts val="1600"/>
                  </a:spcAft>
                  <a:buNone/>
                </a:pPr>
                <a:endParaRPr lang="en-AU" sz="2400" dirty="0">
                  <a:solidFill>
                    <a:schemeClr val="dk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920FC71A-5F03-E440-8A59-457D3F7C93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06538" y="1444626"/>
                <a:ext cx="9191942" cy="4533265"/>
              </a:xfrm>
              <a:blipFill rotWithShape="0">
                <a:blip r:embed="rId2"/>
                <a:stretch>
                  <a:fillRect l="-995" t="-188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Google Shape;789;p97">
            <a:extLst>
              <a:ext uri="{FF2B5EF4-FFF2-40B4-BE49-F238E27FC236}">
                <a16:creationId xmlns:a16="http://schemas.microsoft.com/office/drawing/2014/main" id="{2025CB04-2C88-7A4E-B5FE-A4D38E5607FD}"/>
              </a:ext>
            </a:extLst>
          </p:cNvPr>
          <p:cNvSpPr txBox="1">
            <a:spLocks/>
          </p:cNvSpPr>
          <p:nvPr/>
        </p:nvSpPr>
        <p:spPr>
          <a:xfrm>
            <a:off x="4297680" y="3429000"/>
            <a:ext cx="2859090" cy="12693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185738" indent="-185738" algn="l" defTabSz="742950" rtl="0" eaLnBrk="1" latinLnBrk="0" hangingPunct="1">
              <a:lnSpc>
                <a:spcPct val="90000"/>
              </a:lnSpc>
              <a:spcBef>
                <a:spcPts val="813"/>
              </a:spcBef>
              <a:buFont typeface="Arial" panose="020B0604020202020204" pitchFamily="34" charset="0"/>
              <a:buChar char="•"/>
              <a:defRPr sz="22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28688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6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00163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71638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43113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14588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86063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57538" indent="-185738" algn="l" defTabSz="742950" rtl="0" eaLnBrk="1" latinLnBrk="0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en-AU" dirty="0"/>
              <a:t>If </a:t>
            </a:r>
            <a:r>
              <a:rPr lang="en-AU" b="1" i="1" dirty="0"/>
              <a:t>d</a:t>
            </a:r>
            <a:r>
              <a:rPr lang="en-AU" b="1" dirty="0"/>
              <a:t> &gt; 0</a:t>
            </a:r>
            <a:r>
              <a:rPr lang="en-AU" dirty="0"/>
              <a:t>, “up”</a:t>
            </a:r>
          </a:p>
          <a:p>
            <a:pPr marL="0" indent="0" algn="ctr">
              <a:spcBef>
                <a:spcPts val="0"/>
              </a:spcBef>
              <a:buNone/>
            </a:pPr>
            <a:endParaRPr lang="en-AU" dirty="0"/>
          </a:p>
          <a:p>
            <a:pPr marL="0" indent="0" algn="ctr">
              <a:spcBef>
                <a:spcPts val="0"/>
              </a:spcBef>
              <a:buNone/>
            </a:pPr>
            <a:r>
              <a:rPr lang="en-AU" dirty="0"/>
              <a:t>If </a:t>
            </a:r>
            <a:r>
              <a:rPr lang="en-AU" b="1" i="1" dirty="0"/>
              <a:t>d</a:t>
            </a:r>
            <a:r>
              <a:rPr lang="en-AU" b="1" dirty="0"/>
              <a:t> &lt; 0</a:t>
            </a:r>
            <a:r>
              <a:rPr lang="en-AU" dirty="0"/>
              <a:t>, “down”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B07689-760D-4D71-9448-AFF1CCEB30E0}"/>
              </a:ext>
            </a:extLst>
          </p:cNvPr>
          <p:cNvSpPr txBox="1"/>
          <p:nvPr/>
        </p:nvSpPr>
        <p:spPr>
          <a:xfrm>
            <a:off x="0" y="-28398"/>
            <a:ext cx="4023093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Concept Development</a:t>
            </a:r>
          </a:p>
        </p:txBody>
      </p:sp>
    </p:spTree>
    <p:extLst>
      <p:ext uri="{BB962C8B-B14F-4D97-AF65-F5344CB8AC3E}">
        <p14:creationId xmlns:p14="http://schemas.microsoft.com/office/powerpoint/2010/main" val="28155473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p98"/>
          <p:cNvSpPr txBox="1">
            <a:spLocks noGrp="1"/>
          </p:cNvSpPr>
          <p:nvPr>
            <p:ph type="title"/>
          </p:nvPr>
        </p:nvSpPr>
        <p:spPr>
          <a:xfrm>
            <a:off x="529087" y="695864"/>
            <a:ext cx="10182238" cy="62843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9044" tIns="99044" rIns="99044" bIns="99044" rtlCol="0" anchor="t" anchorCtr="0">
            <a:noAutofit/>
          </a:bodyPr>
          <a:lstStyle/>
          <a:p>
            <a:r>
              <a:rPr lang="en" sz="2600" dirty="0"/>
              <a:t>On the axes provided, sketch the following over the domain 0 ≤ x ≤ 2𝜋.</a:t>
            </a:r>
            <a:endParaRPr sz="2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7" name="Google Shape;797;p98"/>
              <p:cNvSpPr txBox="1">
                <a:spLocks noGrp="1"/>
              </p:cNvSpPr>
              <p:nvPr>
                <p:ph type="body" idx="2"/>
              </p:nvPr>
            </p:nvSpPr>
            <p:spPr>
              <a:xfrm>
                <a:off x="327804" y="1604775"/>
                <a:ext cx="4255627" cy="4555995"/>
              </a:xfrm>
              <a:prstGeom prst="rect">
                <a:avLst/>
              </a:prstGeom>
              <a:ln w="2857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vert="horz" wrap="square" lIns="99044" tIns="99044" rIns="99044" bIns="99044" rtlCol="0" anchor="t" anchorCtr="0">
                <a:noAutofit/>
              </a:bodyPr>
              <a:lstStyle/>
              <a:p>
                <a:pPr marL="123821" indent="0">
                  <a:buSzPts val="18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" sz="1950" i="1" dirty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" sz="1950" i="1" dirty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m:rPr>
                          <m:sty m:val="p"/>
                        </m:rPr>
                        <a:rPr lang="en" sz="1950" i="1" dirty="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en" sz="1950" i="1" dirty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" sz="1950" i="1" dirty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" sz="1950" i="1" dirty="0">
                          <a:latin typeface="Cambria Math" panose="02040503050406030204" pitchFamily="18" charset="0"/>
                        </a:rPr>
                        <m:t>) − 1 </m:t>
                      </m:r>
                    </m:oMath>
                  </m:oMathPara>
                </a14:m>
                <a:endParaRPr sz="1950" dirty="0"/>
              </a:p>
              <a:p>
                <a:pPr marL="0" indent="0">
                  <a:spcBef>
                    <a:spcPts val="1733"/>
                  </a:spcBef>
                  <a:spcAft>
                    <a:spcPts val="1733"/>
                  </a:spcAft>
                  <a:buNone/>
                </a:pPr>
                <a:endParaRPr sz="1950" dirty="0"/>
              </a:p>
            </p:txBody>
          </p:sp>
        </mc:Choice>
        <mc:Fallback xmlns="">
          <p:sp>
            <p:nvSpPr>
              <p:cNvPr id="797" name="Google Shape;797;p98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2"/>
              </p:nvPr>
            </p:nvSpPr>
            <p:spPr>
              <a:xfrm>
                <a:off x="327804" y="1604775"/>
                <a:ext cx="4255627" cy="455599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2857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98" name="Google Shape;798;p9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6310" y="1634202"/>
            <a:ext cx="6183630" cy="435511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4B07689-760D-4D71-9448-AFF1CCEB30E0}"/>
              </a:ext>
            </a:extLst>
          </p:cNvPr>
          <p:cNvSpPr txBox="1"/>
          <p:nvPr/>
        </p:nvSpPr>
        <p:spPr>
          <a:xfrm>
            <a:off x="0" y="-28398"/>
            <a:ext cx="2945880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Guided Practice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9526" y="2188026"/>
            <a:ext cx="3438146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2060"/>
                </a:solidFill>
              </a:rPr>
              <a:t>Amplitude =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29087" y="2609626"/>
                <a:ext cx="3438146" cy="369332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AU" dirty="0">
                    <a:solidFill>
                      <a:srgbClr val="002060"/>
                    </a:solidFill>
                  </a:rPr>
                  <a:t>Period = </a:t>
                </a:r>
                <a14:m>
                  <m:oMath xmlns:m="http://schemas.openxmlformats.org/officeDocument/2006/math">
                    <m:r>
                      <a:rPr lang="en-AU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AU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endParaRPr lang="en-AU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087" y="2609626"/>
                <a:ext cx="3438146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1596" t="-8197" b="-24590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8" name="Ink 17"/>
              <p14:cNvContentPartPr/>
              <p14:nvPr/>
            </p14:nvContentPartPr>
            <p14:xfrm>
              <a:off x="6676750" y="3863373"/>
              <a:ext cx="720720" cy="805680"/>
            </p14:xfrm>
          </p:contentPart>
        </mc:Choice>
        <mc:Fallback xmlns="">
          <p:pic>
            <p:nvPicPr>
              <p:cNvPr id="18" name="Ink 17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668110" y="3855093"/>
                <a:ext cx="738720" cy="82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4" name="Ink 23"/>
              <p14:cNvContentPartPr/>
              <p14:nvPr/>
            </p14:nvContentPartPr>
            <p14:xfrm>
              <a:off x="5027230" y="2362893"/>
              <a:ext cx="432720" cy="3092760"/>
            </p14:xfrm>
          </p:contentPart>
        </mc:Choice>
        <mc:Fallback xmlns="">
          <p:pic>
            <p:nvPicPr>
              <p:cNvPr id="24" name="Ink 23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019670" y="2355333"/>
                <a:ext cx="450000" cy="310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771" name="Ink 770"/>
              <p14:cNvContentPartPr/>
              <p14:nvPr/>
            </p14:nvContentPartPr>
            <p14:xfrm>
              <a:off x="5378950" y="3166773"/>
              <a:ext cx="2644920" cy="1445760"/>
            </p14:xfrm>
          </p:contentPart>
        </mc:Choice>
        <mc:Fallback xmlns="">
          <p:pic>
            <p:nvPicPr>
              <p:cNvPr id="771" name="Ink 770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372470" y="3157413"/>
                <a:ext cx="2661840" cy="146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799" name="Ink 798"/>
              <p14:cNvContentPartPr/>
              <p14:nvPr/>
            </p14:nvContentPartPr>
            <p14:xfrm>
              <a:off x="6589270" y="3158133"/>
              <a:ext cx="882360" cy="331560"/>
            </p14:xfrm>
          </p:contentPart>
        </mc:Choice>
        <mc:Fallback xmlns="">
          <p:pic>
            <p:nvPicPr>
              <p:cNvPr id="799" name="Ink 798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587110" y="3150933"/>
                <a:ext cx="888840" cy="34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800" name="Ink 799"/>
              <p14:cNvContentPartPr/>
              <p14:nvPr/>
            </p14:nvContentPartPr>
            <p14:xfrm>
              <a:off x="7354990" y="5149293"/>
              <a:ext cx="1603080" cy="393120"/>
            </p14:xfrm>
          </p:contentPart>
        </mc:Choice>
        <mc:Fallback xmlns="">
          <p:pic>
            <p:nvPicPr>
              <p:cNvPr id="800" name="Ink 799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337710" y="5146053"/>
                <a:ext cx="1626840" cy="40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815" name="Ink 814"/>
              <p14:cNvContentPartPr/>
              <p14:nvPr/>
            </p14:nvContentPartPr>
            <p14:xfrm>
              <a:off x="7284430" y="3871293"/>
              <a:ext cx="978840" cy="938880"/>
            </p14:xfrm>
          </p:contentPart>
        </mc:Choice>
        <mc:Fallback xmlns="">
          <p:pic>
            <p:nvPicPr>
              <p:cNvPr id="815" name="Ink 814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272550" y="3863373"/>
                <a:ext cx="997920" cy="96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833" name="Ink 832"/>
              <p14:cNvContentPartPr/>
              <p14:nvPr/>
            </p14:nvContentPartPr>
            <p14:xfrm>
              <a:off x="5379310" y="3928173"/>
              <a:ext cx="2664360" cy="1372680"/>
            </p14:xfrm>
          </p:contentPart>
        </mc:Choice>
        <mc:Fallback xmlns="">
          <p:pic>
            <p:nvPicPr>
              <p:cNvPr id="833" name="Ink 832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372110" y="3918453"/>
                <a:ext cx="2682360" cy="139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836" name="Ink 835"/>
              <p14:cNvContentPartPr/>
              <p14:nvPr/>
            </p14:nvContentPartPr>
            <p14:xfrm>
              <a:off x="5225230" y="3092253"/>
              <a:ext cx="9720" cy="156240"/>
            </p14:xfrm>
          </p:contentPart>
        </mc:Choice>
        <mc:Fallback xmlns="">
          <p:pic>
            <p:nvPicPr>
              <p:cNvPr id="836" name="Ink 835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216950" y="3083973"/>
                <a:ext cx="25920" cy="17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847" name="Ink 846"/>
              <p14:cNvContentPartPr/>
              <p14:nvPr/>
            </p14:nvContentPartPr>
            <p14:xfrm>
              <a:off x="5948470" y="3885333"/>
              <a:ext cx="774360" cy="745920"/>
            </p14:xfrm>
          </p:contentPart>
        </mc:Choice>
        <mc:Fallback xmlns="">
          <p:pic>
            <p:nvPicPr>
              <p:cNvPr id="847" name="Ink 846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936230" y="3866613"/>
                <a:ext cx="805680" cy="78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848" name="Ink 847"/>
              <p14:cNvContentPartPr/>
              <p14:nvPr/>
            </p14:nvContentPartPr>
            <p14:xfrm>
              <a:off x="7534990" y="3042573"/>
              <a:ext cx="64440" cy="383760"/>
            </p14:xfrm>
          </p:contentPart>
        </mc:Choice>
        <mc:Fallback xmlns="">
          <p:pic>
            <p:nvPicPr>
              <p:cNvPr id="848" name="Ink 847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529590" y="3037173"/>
                <a:ext cx="79920" cy="39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849" name="Ink 848"/>
              <p14:cNvContentPartPr/>
              <p14:nvPr/>
            </p14:nvContentPartPr>
            <p14:xfrm>
              <a:off x="6035590" y="3133293"/>
              <a:ext cx="55800" cy="58680"/>
            </p14:xfrm>
          </p:contentPart>
        </mc:Choice>
        <mc:Fallback xmlns="">
          <p:pic>
            <p:nvPicPr>
              <p:cNvPr id="849" name="Ink 848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028390" y="3125373"/>
                <a:ext cx="71280" cy="73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3711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798;p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72810" y="1495584"/>
            <a:ext cx="4848896" cy="4068001"/>
          </a:xfrm>
          <a:prstGeom prst="rect">
            <a:avLst/>
          </a:prstGeom>
          <a:noFill/>
          <a:ln>
            <a:noFill/>
          </a:ln>
        </p:spPr>
      </p:pic>
      <p:sp>
        <p:nvSpPr>
          <p:cNvPr id="803" name="Google Shape;803;p99"/>
          <p:cNvSpPr txBox="1">
            <a:spLocks noGrp="1"/>
          </p:cNvSpPr>
          <p:nvPr>
            <p:ph type="title"/>
          </p:nvPr>
        </p:nvSpPr>
        <p:spPr>
          <a:xfrm>
            <a:off x="270293" y="632437"/>
            <a:ext cx="11317857" cy="84094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9044" tIns="99044" rIns="99044" bIns="99044" rtlCol="0" anchor="t" anchorCtr="0">
            <a:noAutofit/>
          </a:bodyPr>
          <a:lstStyle/>
          <a:p>
            <a:r>
              <a:rPr lang="en" sz="2600" dirty="0"/>
              <a:t>On the axes provided, sketch the following over the domain 0 ≤ x ≤ 2𝜋.</a:t>
            </a:r>
            <a:endParaRPr sz="2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4" name="Google Shape;804;p99"/>
              <p:cNvSpPr txBox="1">
                <a:spLocks noGrp="1"/>
              </p:cNvSpPr>
              <p:nvPr>
                <p:ph type="body" idx="2"/>
              </p:nvPr>
            </p:nvSpPr>
            <p:spPr>
              <a:xfrm>
                <a:off x="124652" y="1176369"/>
                <a:ext cx="4447348" cy="565917"/>
              </a:xfrm>
              <a:prstGeom prst="rect">
                <a:avLst/>
              </a:prstGeom>
              <a:ln w="28575" cap="flat" cmpd="sng">
                <a:noFill/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vert="horz" wrap="square" lIns="99044" tIns="99044" rIns="99044" bIns="99044" rtlCol="0" anchor="t" anchorCtr="0">
                <a:noAutofit/>
              </a:bodyPr>
              <a:lstStyle/>
              <a:p>
                <a:pPr marL="0" indent="0">
                  <a:spcAft>
                    <a:spcPts val="1733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" sz="1950" i="1" dirty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" sz="1950" i="1" dirty="0">
                          <a:latin typeface="Cambria Math" panose="02040503050406030204" pitchFamily="18" charset="0"/>
                        </a:rPr>
                        <m:t> = 1 − </m:t>
                      </m:r>
                      <m:r>
                        <m:rPr>
                          <m:sty m:val="p"/>
                        </m:rPr>
                        <a:rPr lang="en" sz="1950" i="1" dirty="0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en" sz="1950" i="1" dirty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" sz="1950" i="1" dirty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" sz="1950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sz="1950" dirty="0"/>
              </a:p>
            </p:txBody>
          </p:sp>
        </mc:Choice>
        <mc:Fallback xmlns="">
          <p:sp>
            <p:nvSpPr>
              <p:cNvPr id="804" name="Google Shape;804;p99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2"/>
              </p:nvPr>
            </p:nvSpPr>
            <p:spPr>
              <a:xfrm>
                <a:off x="124652" y="1176369"/>
                <a:ext cx="4447348" cy="56591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8575" cap="flat" cmpd="sng">
                <a:noFill/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B4B07689-760D-4D71-9448-AFF1CCEB30E0}"/>
              </a:ext>
            </a:extLst>
          </p:cNvPr>
          <p:cNvSpPr txBox="1"/>
          <p:nvPr/>
        </p:nvSpPr>
        <p:spPr>
          <a:xfrm>
            <a:off x="0" y="-28398"/>
            <a:ext cx="2945880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Guided Practice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22637" y="1689248"/>
                <a:ext cx="2225689" cy="369332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AU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unc>
                        <m:funcPr>
                          <m:ctrlPr>
                            <a:rPr lang="en-AU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AU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en-AU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AU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637" y="1689248"/>
                <a:ext cx="2225689" cy="369332"/>
              </a:xfrm>
              <a:prstGeom prst="rect">
                <a:avLst/>
              </a:prstGeom>
              <a:blipFill>
                <a:blip r:embed="rId5"/>
                <a:stretch>
                  <a:fillRect b="-6557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22637" y="2108456"/>
                <a:ext cx="1830742" cy="369332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AU" dirty="0">
                    <a:solidFill>
                      <a:srgbClr val="002060"/>
                    </a:solidFill>
                  </a:rPr>
                  <a:t>Amplitude = </a:t>
                </a:r>
                <a14:m>
                  <m:oMath xmlns:m="http://schemas.openxmlformats.org/officeDocument/2006/math">
                    <m:r>
                      <a:rPr lang="en-AU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AU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637" y="2108456"/>
                <a:ext cx="1830742" cy="369332"/>
              </a:xfrm>
              <a:prstGeom prst="rect">
                <a:avLst/>
              </a:prstGeom>
              <a:blipFill>
                <a:blip r:embed="rId6"/>
                <a:stretch>
                  <a:fillRect l="-2667" t="-10000" b="-26667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953379" y="2127216"/>
                <a:ext cx="3438146" cy="369332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AU" dirty="0">
                    <a:solidFill>
                      <a:srgbClr val="002060"/>
                    </a:solidFill>
                  </a:rPr>
                  <a:t>Period = </a:t>
                </a:r>
                <a14:m>
                  <m:oMath xmlns:m="http://schemas.openxmlformats.org/officeDocument/2006/math">
                    <m:r>
                      <a:rPr lang="en-AU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AU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endParaRPr lang="en-AU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3379" y="2127216"/>
                <a:ext cx="3438146" cy="369332"/>
              </a:xfrm>
              <a:prstGeom prst="rect">
                <a:avLst/>
              </a:prstGeom>
              <a:blipFill>
                <a:blip r:embed="rId7"/>
                <a:stretch>
                  <a:fillRect l="-1418" t="-9836" b="-24590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6" name="Ink 25"/>
              <p14:cNvContentPartPr/>
              <p14:nvPr/>
            </p14:nvContentPartPr>
            <p14:xfrm>
              <a:off x="7530616" y="2593797"/>
              <a:ext cx="3947760" cy="1679400"/>
            </p14:xfrm>
          </p:contentPart>
        </mc:Choice>
        <mc:Fallback xmlns="">
          <p:pic>
            <p:nvPicPr>
              <p:cNvPr id="26" name="Ink 25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524137" y="2587317"/>
                <a:ext cx="3959999" cy="169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61" name="Ink 860"/>
              <p14:cNvContentPartPr/>
              <p14:nvPr/>
            </p14:nvContentPartPr>
            <p14:xfrm>
              <a:off x="7530256" y="2861277"/>
              <a:ext cx="2732400" cy="1481400"/>
            </p14:xfrm>
          </p:contentPart>
        </mc:Choice>
        <mc:Fallback xmlns="">
          <p:pic>
            <p:nvPicPr>
              <p:cNvPr id="861" name="Ink 860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523777" y="2854795"/>
                <a:ext cx="2744638" cy="14936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865" name="Ink 864"/>
              <p14:cNvContentPartPr/>
              <p14:nvPr/>
            </p14:nvContentPartPr>
            <p14:xfrm>
              <a:off x="10155376" y="4062237"/>
              <a:ext cx="1607040" cy="424440"/>
            </p14:xfrm>
          </p:contentPart>
        </mc:Choice>
        <mc:Fallback xmlns="">
          <p:pic>
            <p:nvPicPr>
              <p:cNvPr id="865" name="Ink 864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148902" y="4045317"/>
                <a:ext cx="1629700" cy="45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882" name="Ink 881"/>
              <p14:cNvContentPartPr/>
              <p14:nvPr/>
            </p14:nvContentPartPr>
            <p14:xfrm>
              <a:off x="9447976" y="3516477"/>
              <a:ext cx="808560" cy="142560"/>
            </p14:xfrm>
          </p:contentPart>
        </mc:Choice>
        <mc:Fallback xmlns="">
          <p:pic>
            <p:nvPicPr>
              <p:cNvPr id="882" name="Ink 881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441496" y="3510013"/>
                <a:ext cx="820800" cy="1547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894" name="Ink 893"/>
              <p14:cNvContentPartPr/>
              <p14:nvPr/>
            </p14:nvContentPartPr>
            <p14:xfrm>
              <a:off x="7119136" y="3529077"/>
              <a:ext cx="1814760" cy="1555560"/>
            </p14:xfrm>
          </p:contentPart>
        </mc:Choice>
        <mc:Fallback xmlns="">
          <p:pic>
            <p:nvPicPr>
              <p:cNvPr id="894" name="Ink 893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112656" y="3522598"/>
                <a:ext cx="1827000" cy="156779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895" name="Ink 894"/>
              <p14:cNvContentPartPr/>
              <p14:nvPr/>
            </p14:nvContentPartPr>
            <p14:xfrm>
              <a:off x="7304536" y="1767597"/>
              <a:ext cx="3977640" cy="1874160"/>
            </p14:xfrm>
          </p:contentPart>
        </mc:Choice>
        <mc:Fallback xmlns="">
          <p:pic>
            <p:nvPicPr>
              <p:cNvPr id="895" name="Ink 894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298057" y="1761117"/>
                <a:ext cx="3989878" cy="188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5A1299A-97C0-B384-6730-F0048CB455F6}"/>
                  </a:ext>
                </a:extLst>
              </p:cNvPr>
              <p:cNvSpPr txBox="1"/>
              <p:nvPr/>
            </p:nvSpPr>
            <p:spPr>
              <a:xfrm>
                <a:off x="-1" y="2443510"/>
                <a:ext cx="5167745" cy="646331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en-AU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AU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AU" dirty="0">
                    <a:solidFill>
                      <a:srgbClr val="002060"/>
                    </a:solidFill>
                  </a:rPr>
                  <a:t>intercept, </a:t>
                </a:r>
                <a14:m>
                  <m:oMath xmlns:m="http://schemas.openxmlformats.org/officeDocument/2006/math">
                    <m:r>
                      <a:rPr lang="en-AU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=0,  </m:t>
                    </m:r>
                    <m:r>
                      <a:rPr lang="en-AU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AU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func>
                      <m:funcPr>
                        <m:ctrlPr>
                          <a:rPr lang="en-AU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AU" b="0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AU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e>
                    </m:func>
                    <m:r>
                      <a:rPr lang="en-AU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+1=0</m:t>
                    </m:r>
                  </m:oMath>
                </a14:m>
                <a:br>
                  <a:rPr lang="en-AU" b="0" dirty="0">
                    <a:solidFill>
                      <a:srgbClr val="002060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AU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n-AU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AU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𝑖𝑛𝑡</m:t>
                      </m:r>
                      <m:r>
                        <a:rPr lang="en-AU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: (0,0)</m:t>
                      </m:r>
                    </m:oMath>
                  </m:oMathPara>
                </a14:m>
                <a:endParaRPr lang="en-AU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5A1299A-97C0-B384-6730-F0048CB455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2443510"/>
                <a:ext cx="5167745" cy="646331"/>
              </a:xfrm>
              <a:prstGeom prst="rect">
                <a:avLst/>
              </a:prstGeom>
              <a:blipFill>
                <a:blip r:embed="rId20"/>
                <a:stretch>
                  <a:fillRect t="-5660" b="-6604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4FA477D-1742-6522-6D61-75287DAE6229}"/>
                  </a:ext>
                </a:extLst>
              </p:cNvPr>
              <p:cNvSpPr txBox="1"/>
              <p:nvPr/>
            </p:nvSpPr>
            <p:spPr>
              <a:xfrm>
                <a:off x="60292" y="3179012"/>
                <a:ext cx="5167745" cy="646331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en-AU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AU" dirty="0">
                    <a:solidFill>
                      <a:srgbClr val="002060"/>
                    </a:solidFill>
                  </a:rPr>
                  <a:t>intercept,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AU" b="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y</m:t>
                    </m:r>
                    <m:r>
                      <a:rPr lang="en-AU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=0,  0=−</m:t>
                    </m:r>
                    <m:func>
                      <m:funcPr>
                        <m:ctrlPr>
                          <a:rPr lang="en-AU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AU" b="0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AU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AU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br>
                  <a:rPr lang="en-AU" b="0" dirty="0">
                    <a:solidFill>
                      <a:srgbClr val="002060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AU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AU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AU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func>
                      <m:r>
                        <a:rPr lang="en-AU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, 0≤</m:t>
                      </m:r>
                      <m:r>
                        <a:rPr lang="en-AU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≤2</m:t>
                      </m:r>
                      <m:r>
                        <a:rPr lang="en-AU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AU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4FA477D-1742-6522-6D61-75287DAE62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92" y="3179012"/>
                <a:ext cx="5167745" cy="646331"/>
              </a:xfrm>
              <a:prstGeom prst="rect">
                <a:avLst/>
              </a:prstGeom>
              <a:blipFill>
                <a:blip r:embed="rId21"/>
                <a:stretch>
                  <a:fillRect t="-4673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08A2D47-0886-B08C-760A-E8501ADCD27A}"/>
                  </a:ext>
                </a:extLst>
              </p:cNvPr>
              <p:cNvSpPr txBox="1"/>
              <p:nvPr/>
            </p:nvSpPr>
            <p:spPr>
              <a:xfrm>
                <a:off x="377581" y="3791065"/>
                <a:ext cx="3941489" cy="369332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=0, 2</m:t>
                      </m:r>
                      <m:r>
                        <a:rPr lang="en-AU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AU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08A2D47-0886-B08C-760A-E8501ADCD2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581" y="3791065"/>
                <a:ext cx="3941489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607C39D-EAC0-BED0-0139-822695DC6A9A}"/>
                  </a:ext>
                </a:extLst>
              </p:cNvPr>
              <p:cNvSpPr txBox="1"/>
              <p:nvPr/>
            </p:nvSpPr>
            <p:spPr>
              <a:xfrm>
                <a:off x="536980" y="4199015"/>
                <a:ext cx="3941489" cy="369332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AU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𝑖𝑛𝑡</m:t>
                      </m:r>
                      <m:r>
                        <a:rPr lang="en-AU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d>
                        <m:dPr>
                          <m:ctrlPr>
                            <a:rPr lang="en-AU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0,0</m:t>
                          </m:r>
                        </m:e>
                      </m:d>
                      <m:r>
                        <a:rPr lang="en-AU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, (2</m:t>
                      </m:r>
                      <m:r>
                        <a:rPr lang="en-AU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AU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,0)</m:t>
                      </m:r>
                    </m:oMath>
                  </m:oMathPara>
                </a14:m>
                <a:endParaRPr lang="en-AU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607C39D-EAC0-BED0-0139-822695DC6A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980" y="4199015"/>
                <a:ext cx="3941489" cy="369332"/>
              </a:xfrm>
              <a:prstGeom prst="rect">
                <a:avLst/>
              </a:prstGeom>
              <a:blipFill>
                <a:blip r:embed="rId23"/>
                <a:stretch>
                  <a:fillRect b="-13333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0107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7" grpId="0"/>
      <p:bldP spid="18" grpId="0"/>
      <p:bldP spid="19" grpId="0"/>
      <p:bldP spid="2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2643" y="556377"/>
            <a:ext cx="6750702" cy="6228145"/>
          </a:xfrm>
          <a:prstGeom prst="rect">
            <a:avLst/>
          </a:prstGeom>
        </p:spPr>
      </p:pic>
      <p:sp>
        <p:nvSpPr>
          <p:cNvPr id="826" name="Google Shape;826;p102"/>
          <p:cNvSpPr txBox="1">
            <a:spLocks noGrp="1"/>
          </p:cNvSpPr>
          <p:nvPr>
            <p:ph type="title"/>
          </p:nvPr>
        </p:nvSpPr>
        <p:spPr>
          <a:xfrm>
            <a:off x="426155" y="510675"/>
            <a:ext cx="9352525" cy="65845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9044" tIns="99044" rIns="99044" bIns="99044" rtlCol="0" anchor="t" anchorCtr="0">
            <a:noAutofit/>
          </a:bodyPr>
          <a:lstStyle/>
          <a:p>
            <a:r>
              <a:rPr lang="en" sz="2817" dirty="0"/>
              <a:t>Sketch the function on the axes below</a:t>
            </a:r>
            <a:endParaRPr sz="2817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7" name="Google Shape;827;p102"/>
              <p:cNvSpPr txBox="1">
                <a:spLocks noGrp="1"/>
              </p:cNvSpPr>
              <p:nvPr>
                <p:ph type="body" idx="2"/>
              </p:nvPr>
            </p:nvSpPr>
            <p:spPr>
              <a:xfrm>
                <a:off x="342295" y="1033597"/>
                <a:ext cx="5039450" cy="892185"/>
              </a:xfrm>
              <a:prstGeom prst="rect">
                <a:avLst/>
              </a:prstGeom>
              <a:ln w="28575" cap="flat" cmpd="sng">
                <a:noFill/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vert="horz" wrap="square" lIns="99044" tIns="99044" rIns="99044" bIns="99044" rtlCol="0" anchor="t" anchorCtr="0">
                <a:noAutofit/>
              </a:bodyPr>
              <a:lstStyle/>
              <a:p>
                <a:pPr marL="0" indent="0">
                  <a:spcAft>
                    <a:spcPts val="1733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" sz="195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" sz="1950" i="1" dirty="0" smtClean="0">
                          <a:latin typeface="Cambria Math" panose="02040503050406030204" pitchFamily="18" charset="0"/>
                        </a:rPr>
                        <m:t> = 2</m:t>
                      </m:r>
                      <m:func>
                        <m:funcPr>
                          <m:ctrlPr>
                            <a:rPr lang="en" sz="1950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" sz="1950" dirty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" sz="195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195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m:rPr>
                                  <m:sty m:val="p"/>
                                </m:rPr>
                                <a:rPr lang="en" sz="1950" dirty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</m:d>
                        </m:e>
                      </m:func>
                      <m:r>
                        <a:rPr lang="en" sz="1950" i="1" dirty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AU" sz="1950" b="0" i="1" dirty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" sz="1950" i="1" dirty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AU" sz="1950" dirty="0"/>
              </a:p>
              <a:p>
                <a:pPr marL="0" indent="0" algn="ctr">
                  <a:spcAft>
                    <a:spcPts val="1733"/>
                  </a:spcAft>
                  <a:buNone/>
                </a:pPr>
                <a:r>
                  <a:rPr lang="en" sz="1950" dirty="0"/>
                  <a:t>over the domain </a:t>
                </a:r>
                <a14:m>
                  <m:oMath xmlns:m="http://schemas.openxmlformats.org/officeDocument/2006/math">
                    <m:r>
                      <a:rPr lang="en-AU" sz="1950" b="0" i="1" dirty="0" smtClean="0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AU" sz="1950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sz="1950" b="0" i="1" dirty="0" smtClean="0">
                        <a:latin typeface="Cambria Math" panose="02040503050406030204" pitchFamily="18" charset="0"/>
                      </a:rPr>
                      <m:t>≤2</m:t>
                    </m:r>
                    <m:r>
                      <a:rPr lang="en-AU" sz="1950" b="0" i="1" dirty="0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endParaRPr sz="1950" dirty="0"/>
              </a:p>
            </p:txBody>
          </p:sp>
        </mc:Choice>
        <mc:Fallback xmlns="">
          <p:sp>
            <p:nvSpPr>
              <p:cNvPr id="827" name="Google Shape;827;p10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2"/>
              </p:nvPr>
            </p:nvSpPr>
            <p:spPr>
              <a:xfrm>
                <a:off x="342295" y="1033597"/>
                <a:ext cx="5039450" cy="892185"/>
              </a:xfrm>
              <a:prstGeom prst="rect">
                <a:avLst/>
              </a:prstGeom>
              <a:blipFill>
                <a:blip r:embed="rId4"/>
                <a:stretch>
                  <a:fillRect b="-13014"/>
                </a:stretch>
              </a:blipFill>
              <a:ln w="28575" cap="flat" cmpd="sng">
                <a:noFill/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B4B07689-760D-4D71-9448-AFF1CCEB30E0}"/>
              </a:ext>
            </a:extLst>
          </p:cNvPr>
          <p:cNvSpPr txBox="1"/>
          <p:nvPr/>
        </p:nvSpPr>
        <p:spPr>
          <a:xfrm>
            <a:off x="0" y="-28398"/>
            <a:ext cx="2945880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Guided Practice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59605" y="1975267"/>
                <a:ext cx="3438146" cy="369332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AU" dirty="0">
                    <a:solidFill>
                      <a:srgbClr val="002060"/>
                    </a:solidFill>
                  </a:rPr>
                  <a:t>Amplitude = </a:t>
                </a:r>
                <a14:m>
                  <m:oMath xmlns:m="http://schemas.openxmlformats.org/officeDocument/2006/math">
                    <m:r>
                      <a:rPr lang="en-AU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AU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605" y="1975267"/>
                <a:ext cx="3438146" cy="369332"/>
              </a:xfrm>
              <a:prstGeom prst="rect">
                <a:avLst/>
              </a:prstGeom>
              <a:blipFill>
                <a:blip r:embed="rId5"/>
                <a:stretch>
                  <a:fillRect l="-1418" t="-8197" b="-24590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515189" y="1940457"/>
                <a:ext cx="3438146" cy="369332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AU" dirty="0">
                    <a:solidFill>
                      <a:srgbClr val="002060"/>
                    </a:solidFill>
                  </a:rPr>
                  <a:t>Period = </a:t>
                </a:r>
                <a14:m>
                  <m:oMath xmlns:m="http://schemas.openxmlformats.org/officeDocument/2006/math">
                    <m:r>
                      <a:rPr lang="en-AU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endParaRPr lang="en-AU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189" y="1940457"/>
                <a:ext cx="3438146" cy="369332"/>
              </a:xfrm>
              <a:prstGeom prst="rect">
                <a:avLst/>
              </a:prstGeom>
              <a:blipFill>
                <a:blip r:embed="rId6"/>
                <a:stretch>
                  <a:fillRect l="-1596" t="-8197" b="-24590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" name="Ink 4"/>
              <p14:cNvContentPartPr/>
              <p14:nvPr/>
            </p14:nvContentPartPr>
            <p14:xfrm>
              <a:off x="6573430" y="2340573"/>
              <a:ext cx="360" cy="36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566950" y="2334093"/>
                <a:ext cx="13320" cy="1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2" name="Ink 11"/>
              <p14:cNvContentPartPr/>
              <p14:nvPr/>
            </p14:nvContentPartPr>
            <p14:xfrm>
              <a:off x="7449994" y="3941826"/>
              <a:ext cx="232920" cy="252360"/>
            </p14:xfrm>
          </p:contentPart>
        </mc:Choice>
        <mc:Fallback xmlns="">
          <p:pic>
            <p:nvPicPr>
              <p:cNvPr id="12" name="Ink 11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434514" y="3928506"/>
                <a:ext cx="259560" cy="28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6" name="Ink 15"/>
              <p14:cNvContentPartPr/>
              <p14:nvPr/>
            </p14:nvContentPartPr>
            <p14:xfrm>
              <a:off x="10193554" y="3974226"/>
              <a:ext cx="230040" cy="293400"/>
            </p14:xfrm>
          </p:contentPart>
        </mc:Choice>
        <mc:Fallback xmlns="">
          <p:pic>
            <p:nvPicPr>
              <p:cNvPr id="16" name="Ink 15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0179154" y="3960906"/>
                <a:ext cx="264600" cy="32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8" name="Ink 27"/>
              <p14:cNvContentPartPr/>
              <p14:nvPr/>
            </p14:nvContentPartPr>
            <p14:xfrm>
              <a:off x="11548954" y="4025706"/>
              <a:ext cx="287280" cy="143280"/>
            </p14:xfrm>
          </p:contentPart>
        </mc:Choice>
        <mc:Fallback xmlns="">
          <p:pic>
            <p:nvPicPr>
              <p:cNvPr id="28" name="Ink 27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1538874" y="4005186"/>
                <a:ext cx="314640" cy="18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9" name="Ink 28"/>
              <p14:cNvContentPartPr/>
              <p14:nvPr/>
            </p14:nvContentPartPr>
            <p14:xfrm>
              <a:off x="8823394" y="3971346"/>
              <a:ext cx="121680" cy="92520"/>
            </p14:xfrm>
          </p:contentPart>
        </mc:Choice>
        <mc:Fallback xmlns="">
          <p:pic>
            <p:nvPicPr>
              <p:cNvPr id="29" name="Ink 28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805754" y="3963426"/>
                <a:ext cx="157680" cy="11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829" name="Ink 828"/>
              <p14:cNvContentPartPr/>
              <p14:nvPr/>
            </p14:nvContentPartPr>
            <p14:xfrm>
              <a:off x="10895194" y="4566066"/>
              <a:ext cx="1221480" cy="330120"/>
            </p14:xfrm>
          </p:contentPart>
        </mc:Choice>
        <mc:Fallback xmlns="">
          <p:pic>
            <p:nvPicPr>
              <p:cNvPr id="829" name="Ink 828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0877554" y="4559946"/>
                <a:ext cx="1246680" cy="34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837" name="Ink 836"/>
              <p14:cNvContentPartPr/>
              <p14:nvPr/>
            </p14:nvContentPartPr>
            <p14:xfrm>
              <a:off x="6063634" y="2924106"/>
              <a:ext cx="5628600" cy="1730520"/>
            </p14:xfrm>
          </p:contentPart>
        </mc:Choice>
        <mc:Fallback xmlns="">
          <p:pic>
            <p:nvPicPr>
              <p:cNvPr id="837" name="Ink 836"/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050674" y="2909346"/>
                <a:ext cx="5655600" cy="177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840" name="Ink 839"/>
              <p14:cNvContentPartPr/>
              <p14:nvPr/>
            </p14:nvContentPartPr>
            <p14:xfrm>
              <a:off x="6056794" y="3758946"/>
              <a:ext cx="792720" cy="978120"/>
            </p14:xfrm>
          </p:contentPart>
        </mc:Choice>
        <mc:Fallback xmlns="">
          <p:pic>
            <p:nvPicPr>
              <p:cNvPr id="840" name="Ink 839"/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6039154" y="3743466"/>
                <a:ext cx="830520" cy="100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854" name="Ink 853"/>
              <p14:cNvContentPartPr/>
              <p14:nvPr/>
            </p14:nvContentPartPr>
            <p14:xfrm>
              <a:off x="10201834" y="4602786"/>
              <a:ext cx="754200" cy="932760"/>
            </p14:xfrm>
          </p:contentPart>
        </mc:Choice>
        <mc:Fallback xmlns="">
          <p:pic>
            <p:nvPicPr>
              <p:cNvPr id="854" name="Ink 853"/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0185634" y="4586586"/>
                <a:ext cx="790200" cy="95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859" name="Ink 858"/>
              <p14:cNvContentPartPr/>
              <p14:nvPr/>
            </p14:nvContentPartPr>
            <p14:xfrm>
              <a:off x="7451794" y="2899626"/>
              <a:ext cx="2186640" cy="2682360"/>
            </p14:xfrm>
          </p:contentPart>
        </mc:Choice>
        <mc:Fallback xmlns="">
          <p:pic>
            <p:nvPicPr>
              <p:cNvPr id="859" name="Ink 858"/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7436314" y="2883786"/>
                <a:ext cx="2217960" cy="271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860" name="Ink 859"/>
              <p14:cNvContentPartPr/>
              <p14:nvPr/>
            </p14:nvContentPartPr>
            <p14:xfrm>
              <a:off x="11563714" y="4615746"/>
              <a:ext cx="108720" cy="90720"/>
            </p14:xfrm>
          </p:contentPart>
        </mc:Choice>
        <mc:Fallback xmlns="">
          <p:pic>
            <p:nvPicPr>
              <p:cNvPr id="860" name="Ink 859"/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1543554" y="4599906"/>
                <a:ext cx="146520" cy="12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861" name="Ink 860"/>
              <p14:cNvContentPartPr/>
              <p14:nvPr/>
            </p14:nvContentPartPr>
            <p14:xfrm>
              <a:off x="6066514" y="4337466"/>
              <a:ext cx="185760" cy="334080"/>
            </p14:xfrm>
          </p:contentPart>
        </mc:Choice>
        <mc:Fallback xmlns="">
          <p:pic>
            <p:nvPicPr>
              <p:cNvPr id="861" name="Ink 860"/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6052834" y="4316226"/>
                <a:ext cx="220680" cy="36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874" name="Ink 873"/>
              <p14:cNvContentPartPr/>
              <p14:nvPr/>
            </p14:nvContentPartPr>
            <p14:xfrm>
              <a:off x="7980274" y="5714466"/>
              <a:ext cx="571320" cy="243000"/>
            </p14:xfrm>
          </p:contentPart>
        </mc:Choice>
        <mc:Fallback xmlns="">
          <p:pic>
            <p:nvPicPr>
              <p:cNvPr id="874" name="Ink 873"/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7958314" y="5692506"/>
                <a:ext cx="614520" cy="28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4" name="Ink 3"/>
              <p14:cNvContentPartPr/>
              <p14:nvPr/>
            </p14:nvContentPartPr>
            <p14:xfrm>
              <a:off x="8609914" y="5589186"/>
              <a:ext cx="1402200" cy="26568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8588314" y="5571906"/>
                <a:ext cx="1446120" cy="30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11" name="Ink 10"/>
              <p14:cNvContentPartPr/>
              <p14:nvPr/>
            </p14:nvContentPartPr>
            <p14:xfrm>
              <a:off x="6055714" y="3819786"/>
              <a:ext cx="2852640" cy="1689480"/>
            </p14:xfrm>
          </p:contentPart>
        </mc:Choice>
        <mc:Fallback xmlns="">
          <p:pic>
            <p:nvPicPr>
              <p:cNvPr id="11" name="Ink 10"/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6040594" y="3793866"/>
                <a:ext cx="2895840" cy="174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13" name="Ink 12"/>
              <p14:cNvContentPartPr/>
              <p14:nvPr/>
            </p14:nvContentPartPr>
            <p14:xfrm>
              <a:off x="8800354" y="3785946"/>
              <a:ext cx="2783160" cy="1725480"/>
            </p14:xfrm>
          </p:contentPart>
        </mc:Choice>
        <mc:Fallback xmlns="">
          <p:pic>
            <p:nvPicPr>
              <p:cNvPr id="13" name="Ink 12"/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8794954" y="3764706"/>
                <a:ext cx="2811960" cy="177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22" name="Ink 21"/>
              <p14:cNvContentPartPr/>
              <p14:nvPr/>
            </p14:nvContentPartPr>
            <p14:xfrm>
              <a:off x="6686074" y="3958746"/>
              <a:ext cx="169200" cy="411120"/>
            </p14:xfrm>
          </p:contentPart>
        </mc:Choice>
        <mc:Fallback xmlns="">
          <p:pic>
            <p:nvPicPr>
              <p:cNvPr id="22" name="Ink 21"/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6669874" y="3939306"/>
                <a:ext cx="207360" cy="45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800" name="Ink 799"/>
              <p14:cNvContentPartPr/>
              <p14:nvPr/>
            </p14:nvContentPartPr>
            <p14:xfrm>
              <a:off x="8130034" y="3951546"/>
              <a:ext cx="221760" cy="325080"/>
            </p14:xfrm>
          </p:contentPart>
        </mc:Choice>
        <mc:Fallback xmlns="">
          <p:pic>
            <p:nvPicPr>
              <p:cNvPr id="800" name="Ink 799"/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8112034" y="3932466"/>
                <a:ext cx="253080" cy="36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807" name="Ink 806"/>
              <p14:cNvContentPartPr/>
              <p14:nvPr/>
            </p14:nvContentPartPr>
            <p14:xfrm>
              <a:off x="9451234" y="3957306"/>
              <a:ext cx="206640" cy="358920"/>
            </p14:xfrm>
          </p:contentPart>
        </mc:Choice>
        <mc:Fallback xmlns="">
          <p:pic>
            <p:nvPicPr>
              <p:cNvPr id="807" name="Ink 806"/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9438634" y="3942186"/>
                <a:ext cx="234720" cy="38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815" name="Ink 814"/>
              <p14:cNvContentPartPr/>
              <p14:nvPr/>
            </p14:nvContentPartPr>
            <p14:xfrm>
              <a:off x="10736074" y="3931026"/>
              <a:ext cx="270720" cy="344160"/>
            </p14:xfrm>
          </p:contentPart>
        </mc:Choice>
        <mc:Fallback xmlns="">
          <p:pic>
            <p:nvPicPr>
              <p:cNvPr id="815" name="Ink 814"/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10720594" y="3914106"/>
                <a:ext cx="305640" cy="37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68DD51F-6D58-CC61-E350-34CCE95F0CE2}"/>
                  </a:ext>
                </a:extLst>
              </p:cNvPr>
              <p:cNvSpPr txBox="1"/>
              <p:nvPr/>
            </p:nvSpPr>
            <p:spPr>
              <a:xfrm>
                <a:off x="174542" y="2924106"/>
                <a:ext cx="5167745" cy="646331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en-AU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AU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AU" dirty="0">
                    <a:solidFill>
                      <a:srgbClr val="002060"/>
                    </a:solidFill>
                  </a:rPr>
                  <a:t>intercept, </a:t>
                </a:r>
                <a14:m>
                  <m:oMath xmlns:m="http://schemas.openxmlformats.org/officeDocument/2006/math">
                    <m:r>
                      <a:rPr lang="en-AU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=0,  </m:t>
                    </m:r>
                    <m:r>
                      <a:rPr lang="en-AU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AU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=−2</m:t>
                    </m:r>
                  </m:oMath>
                </a14:m>
                <a:br>
                  <a:rPr lang="en-AU" b="0" dirty="0">
                    <a:solidFill>
                      <a:srgbClr val="002060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AU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n-AU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AU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𝑖𝑛𝑡</m:t>
                      </m:r>
                      <m:r>
                        <a:rPr lang="en-AU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: (0,−2)</m:t>
                      </m:r>
                    </m:oMath>
                  </m:oMathPara>
                </a14:m>
                <a:endParaRPr lang="en-AU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68DD51F-6D58-CC61-E350-34CCE95F0C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542" y="2924106"/>
                <a:ext cx="5167745" cy="646331"/>
              </a:xfrm>
              <a:prstGeom prst="rect">
                <a:avLst/>
              </a:prstGeom>
              <a:blipFill>
                <a:blip r:embed="rId63"/>
                <a:stretch>
                  <a:fillRect t="-5660" b="-6604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AC5CF81-EF79-6F67-1313-860D4237D07C}"/>
                  </a:ext>
                </a:extLst>
              </p:cNvPr>
              <p:cNvSpPr txBox="1"/>
              <p:nvPr/>
            </p:nvSpPr>
            <p:spPr>
              <a:xfrm>
                <a:off x="234835" y="3659608"/>
                <a:ext cx="5167745" cy="646331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en-AU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AU" dirty="0">
                    <a:solidFill>
                      <a:srgbClr val="002060"/>
                    </a:solidFill>
                  </a:rPr>
                  <a:t>intercept,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AU" b="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y</m:t>
                    </m:r>
                    <m:r>
                      <a:rPr lang="en-AU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=0,  0=2</m:t>
                    </m:r>
                    <m:func>
                      <m:funcPr>
                        <m:ctrlPr>
                          <a:rPr lang="en-AU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AU" b="0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AU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AU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AU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−2</m:t>
                    </m:r>
                  </m:oMath>
                </a14:m>
                <a:br>
                  <a:rPr lang="en-AU" b="0" dirty="0">
                    <a:solidFill>
                      <a:srgbClr val="002060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AU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AU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(2</m:t>
                          </m:r>
                          <m:r>
                            <a:rPr lang="en-AU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AU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=1, 0≤2</m:t>
                      </m:r>
                      <m:r>
                        <a:rPr lang="en-AU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≤4</m:t>
                      </m:r>
                      <m:r>
                        <a:rPr lang="en-AU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AU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AC5CF81-EF79-6F67-1313-860D4237D0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835" y="3659608"/>
                <a:ext cx="5167745" cy="646331"/>
              </a:xfrm>
              <a:prstGeom prst="rect">
                <a:avLst/>
              </a:prstGeom>
              <a:blipFill>
                <a:blip r:embed="rId64"/>
                <a:stretch>
                  <a:fillRect t="-4717" b="-7547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C3D7BA9-67FB-41F3-B1A5-7023439A64DB}"/>
                  </a:ext>
                </a:extLst>
              </p:cNvPr>
              <p:cNvSpPr txBox="1"/>
              <p:nvPr/>
            </p:nvSpPr>
            <p:spPr>
              <a:xfrm>
                <a:off x="552124" y="4271661"/>
                <a:ext cx="3941489" cy="616515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AU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AU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AU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f>
                        <m:fPr>
                          <m:ctrlPr>
                            <a:rPr lang="en-AU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AU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AU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AU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C3D7BA9-67FB-41F3-B1A5-7023439A64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124" y="4271661"/>
                <a:ext cx="3941489" cy="616515"/>
              </a:xfrm>
              <a:prstGeom prst="rect">
                <a:avLst/>
              </a:prstGeom>
              <a:blipFill>
                <a:blip r:embed="rId65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F40E74A-C9DC-E0F0-AD65-08006E1798D9}"/>
                  </a:ext>
                </a:extLst>
              </p:cNvPr>
              <p:cNvSpPr txBox="1"/>
              <p:nvPr/>
            </p:nvSpPr>
            <p:spPr>
              <a:xfrm>
                <a:off x="787669" y="5723467"/>
                <a:ext cx="3941489" cy="714683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AU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𝑖𝑛𝑡</m:t>
                      </m:r>
                      <m:r>
                        <a:rPr lang="en-AU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d>
                        <m:dPr>
                          <m:ctrlPr>
                            <a:rPr lang="en-AU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AU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AU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en-AU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,0</m:t>
                          </m:r>
                        </m:e>
                      </m:d>
                      <m:r>
                        <a:rPr lang="en-AU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d>
                        <m:dPr>
                          <m:ctrlPr>
                            <a:rPr lang="en-AU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AU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  <m:r>
                                <a:rPr lang="en-AU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AU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en-AU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,0</m:t>
                          </m:r>
                        </m:e>
                      </m:d>
                    </m:oMath>
                  </m:oMathPara>
                </a14:m>
                <a:endParaRPr lang="en-AU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F40E74A-C9DC-E0F0-AD65-08006E1798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669" y="5723467"/>
                <a:ext cx="3941489" cy="714683"/>
              </a:xfrm>
              <a:prstGeom prst="rect">
                <a:avLst/>
              </a:prstGeom>
              <a:blipFill>
                <a:blip r:embed="rId66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19700F3-208A-FD20-02F3-106EB405E556}"/>
                  </a:ext>
                </a:extLst>
              </p:cNvPr>
              <p:cNvSpPr txBox="1"/>
              <p:nvPr/>
            </p:nvSpPr>
            <p:spPr>
              <a:xfrm>
                <a:off x="560572" y="5006401"/>
                <a:ext cx="3941489" cy="616515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AU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AU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f>
                        <m:fPr>
                          <m:ctrlPr>
                            <a:rPr lang="en-AU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AU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AU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AU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19700F3-208A-FD20-02F3-106EB405E5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572" y="5006401"/>
                <a:ext cx="3941489" cy="616515"/>
              </a:xfrm>
              <a:prstGeom prst="rect">
                <a:avLst/>
              </a:prstGeom>
              <a:blipFill>
                <a:blip r:embed="rId67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>
            <a:extLst>
              <a:ext uri="{FF2B5EF4-FFF2-40B4-BE49-F238E27FC236}">
                <a16:creationId xmlns:a16="http://schemas.microsoft.com/office/drawing/2014/main" id="{D7497F9D-9BE7-911C-8FA6-0AB8D31F9789}"/>
              </a:ext>
            </a:extLst>
          </p:cNvPr>
          <p:cNvSpPr txBox="1"/>
          <p:nvPr/>
        </p:nvSpPr>
        <p:spPr>
          <a:xfrm>
            <a:off x="234835" y="2441578"/>
            <a:ext cx="4353538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2060"/>
                </a:solidFill>
              </a:rPr>
              <a:t>Translates vertically downwards by 2</a:t>
            </a:r>
          </a:p>
        </p:txBody>
      </p:sp>
    </p:spTree>
    <p:extLst>
      <p:ext uri="{BB962C8B-B14F-4D97-AF65-F5344CB8AC3E}">
        <p14:creationId xmlns:p14="http://schemas.microsoft.com/office/powerpoint/2010/main" val="2211436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30" grpId="0"/>
      <p:bldP spid="31" grpId="0"/>
      <p:bldP spid="32" grpId="0"/>
      <p:bldP spid="33" grpId="0"/>
      <p:bldP spid="34" grpId="0"/>
      <p:bldP spid="3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Picture 14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4469" y="556377"/>
            <a:ext cx="6775168" cy="6250718"/>
          </a:xfrm>
          <a:prstGeom prst="rect">
            <a:avLst/>
          </a:prstGeom>
        </p:spPr>
      </p:pic>
      <p:pic>
        <p:nvPicPr>
          <p:cNvPr id="148" name="Picture 14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6855" y="556377"/>
            <a:ext cx="6605658" cy="6094329"/>
          </a:xfrm>
          <a:prstGeom prst="rect">
            <a:avLst/>
          </a:prstGeom>
        </p:spPr>
      </p:pic>
      <p:pic>
        <p:nvPicPr>
          <p:cNvPr id="150" name="Picture 14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16855" y="676908"/>
            <a:ext cx="6547520" cy="6040691"/>
          </a:xfrm>
          <a:prstGeom prst="rect">
            <a:avLst/>
          </a:prstGeom>
        </p:spPr>
      </p:pic>
      <p:pic>
        <p:nvPicPr>
          <p:cNvPr id="151" name="Picture 15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22819" y="660265"/>
            <a:ext cx="6541556" cy="6035189"/>
          </a:xfrm>
          <a:prstGeom prst="rect">
            <a:avLst/>
          </a:prstGeom>
        </p:spPr>
      </p:pic>
      <p:sp>
        <p:nvSpPr>
          <p:cNvPr id="826" name="Google Shape;826;p102"/>
          <p:cNvSpPr txBox="1">
            <a:spLocks noGrp="1"/>
          </p:cNvSpPr>
          <p:nvPr>
            <p:ph type="title"/>
          </p:nvPr>
        </p:nvSpPr>
        <p:spPr>
          <a:xfrm>
            <a:off x="2945880" y="-65236"/>
            <a:ext cx="9352525" cy="65845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9044" tIns="99044" rIns="99044" bIns="99044" rtlCol="0" anchor="t" anchorCtr="0">
            <a:noAutofit/>
          </a:bodyPr>
          <a:lstStyle/>
          <a:p>
            <a:r>
              <a:rPr lang="en" sz="2817" dirty="0"/>
              <a:t>Sketch the function on the axes below</a:t>
            </a:r>
            <a:endParaRPr sz="2817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B07689-760D-4D71-9448-AFF1CCEB30E0}"/>
              </a:ext>
            </a:extLst>
          </p:cNvPr>
          <p:cNvSpPr txBox="1"/>
          <p:nvPr/>
        </p:nvSpPr>
        <p:spPr>
          <a:xfrm>
            <a:off x="0" y="-28398"/>
            <a:ext cx="2945880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Guided Practice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78524" y="1417558"/>
                <a:ext cx="4353538" cy="459741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AU" dirty="0">
                    <a:solidFill>
                      <a:srgbClr val="002060"/>
                    </a:solidFill>
                  </a:rPr>
                  <a:t>Translates horizontally right by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AU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endParaRPr lang="en-AU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524" y="1417558"/>
                <a:ext cx="4353538" cy="459741"/>
              </a:xfrm>
              <a:prstGeom prst="rect">
                <a:avLst/>
              </a:prstGeom>
              <a:blipFill>
                <a:blip r:embed="rId7"/>
                <a:stretch>
                  <a:fillRect l="-1120" b="-9333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56209" y="1130844"/>
                <a:ext cx="3438146" cy="369332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AU" dirty="0">
                    <a:solidFill>
                      <a:srgbClr val="002060"/>
                    </a:solidFill>
                  </a:rPr>
                  <a:t>Amplitude = </a:t>
                </a:r>
                <a14:m>
                  <m:oMath xmlns:m="http://schemas.openxmlformats.org/officeDocument/2006/math">
                    <m:r>
                      <a:rPr lang="en-AU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AU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209" y="1130844"/>
                <a:ext cx="3438146" cy="369332"/>
              </a:xfrm>
              <a:prstGeom prst="rect">
                <a:avLst/>
              </a:prstGeom>
              <a:blipFill>
                <a:blip r:embed="rId8"/>
                <a:stretch>
                  <a:fillRect l="-1596" t="-10000" b="-26667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904351" y="1145224"/>
                <a:ext cx="3438146" cy="369332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AU" dirty="0">
                    <a:solidFill>
                      <a:srgbClr val="002060"/>
                    </a:solidFill>
                  </a:rPr>
                  <a:t>Period = </a:t>
                </a:r>
                <a14:m>
                  <m:oMath xmlns:m="http://schemas.openxmlformats.org/officeDocument/2006/math">
                    <m:r>
                      <a:rPr lang="en-AU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endParaRPr lang="en-AU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4351" y="1145224"/>
                <a:ext cx="3438146" cy="369332"/>
              </a:xfrm>
              <a:prstGeom prst="rect">
                <a:avLst/>
              </a:prstGeom>
              <a:blipFill>
                <a:blip r:embed="rId9"/>
                <a:stretch>
                  <a:fillRect l="-1418" t="-10000" b="-26667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78524" y="1896104"/>
                <a:ext cx="4353538" cy="369332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AU" dirty="0">
                    <a:solidFill>
                      <a:srgbClr val="002060"/>
                    </a:solidFill>
                  </a:rPr>
                  <a:t>Translates vertically down by </a:t>
                </a:r>
                <a14:m>
                  <m:oMath xmlns:m="http://schemas.openxmlformats.org/officeDocument/2006/math">
                    <m:r>
                      <a:rPr lang="en-AU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AU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524" y="1896104"/>
                <a:ext cx="4353538" cy="369332"/>
              </a:xfrm>
              <a:prstGeom prst="rect">
                <a:avLst/>
              </a:prstGeom>
              <a:blipFill>
                <a:blip r:embed="rId10"/>
                <a:stretch>
                  <a:fillRect l="-1120" t="-8197" b="-24590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TextBox 138"/>
              <p:cNvSpPr txBox="1"/>
              <p:nvPr/>
            </p:nvSpPr>
            <p:spPr>
              <a:xfrm>
                <a:off x="275966" y="2301435"/>
                <a:ext cx="4353538" cy="923330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AU" dirty="0">
                    <a:solidFill>
                      <a:srgbClr val="002060"/>
                    </a:solidFill>
                  </a:rPr>
                  <a:t>Solve for </a:t>
                </a:r>
                <a14:m>
                  <m:oMath xmlns:m="http://schemas.openxmlformats.org/officeDocument/2006/math">
                    <m:r>
                      <a:rPr lang="en-AU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AU" dirty="0">
                    <a:solidFill>
                      <a:srgbClr val="002060"/>
                    </a:solidFill>
                  </a:rPr>
                  <a:t> when </a:t>
                </a:r>
                <a14:m>
                  <m:oMath xmlns:m="http://schemas.openxmlformats.org/officeDocument/2006/math">
                    <m:r>
                      <a:rPr lang="en-AU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AU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AU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AU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=2</m:t>
                    </m:r>
                    <m:r>
                      <a:rPr lang="en-AU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endParaRPr lang="en-AU" b="0" dirty="0">
                  <a:solidFill>
                    <a:srgbClr val="00206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AU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AU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</m:d>
                      <m:r>
                        <a:rPr lang="en-AU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=−2</m:t>
                      </m:r>
                    </m:oMath>
                    <m:oMath xmlns:m="http://schemas.openxmlformats.org/officeDocument/2006/math">
                      <m:r>
                        <a:rPr lang="en-AU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AU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AU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</m:d>
                      <m:r>
                        <a:rPr lang="en-AU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=−2</m:t>
                      </m:r>
                    </m:oMath>
                  </m:oMathPara>
                </a14:m>
                <a:endParaRPr lang="en-AU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39" name="TextBox 1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966" y="2301435"/>
                <a:ext cx="4353538" cy="923330"/>
              </a:xfrm>
              <a:prstGeom prst="rect">
                <a:avLst/>
              </a:prstGeom>
              <a:blipFill>
                <a:blip r:embed="rId11"/>
                <a:stretch>
                  <a:fillRect l="-1120" t="-3974" b="-4636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929" name="Ink 928"/>
              <p14:cNvContentPartPr/>
              <p14:nvPr/>
            </p14:nvContentPartPr>
            <p14:xfrm>
              <a:off x="5564880" y="1704600"/>
              <a:ext cx="1563840" cy="683280"/>
            </p14:xfrm>
          </p:contentPart>
        </mc:Choice>
        <mc:Fallback xmlns="">
          <p:pic>
            <p:nvPicPr>
              <p:cNvPr id="929" name="Ink 928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545440" y="1695960"/>
                <a:ext cx="1609920" cy="71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930" name="Ink 929"/>
              <p14:cNvContentPartPr/>
              <p14:nvPr/>
            </p14:nvContentPartPr>
            <p14:xfrm>
              <a:off x="5700600" y="2569680"/>
              <a:ext cx="97560" cy="331920"/>
            </p14:xfrm>
          </p:contentPart>
        </mc:Choice>
        <mc:Fallback xmlns="">
          <p:pic>
            <p:nvPicPr>
              <p:cNvPr id="930" name="Ink 929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683320" y="2557080"/>
                <a:ext cx="135720" cy="35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941" name="Ink 940"/>
              <p14:cNvContentPartPr/>
              <p14:nvPr/>
            </p14:nvContentPartPr>
            <p14:xfrm>
              <a:off x="8192880" y="1374480"/>
              <a:ext cx="2859120" cy="1587240"/>
            </p14:xfrm>
          </p:contentPart>
        </mc:Choice>
        <mc:Fallback xmlns="">
          <p:pic>
            <p:nvPicPr>
              <p:cNvPr id="941" name="Ink 940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8181000" y="1357560"/>
                <a:ext cx="2897280" cy="161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973" name="Ink 972"/>
              <p14:cNvContentPartPr/>
              <p14:nvPr/>
            </p14:nvContentPartPr>
            <p14:xfrm>
              <a:off x="8956800" y="5133960"/>
              <a:ext cx="2659320" cy="722520"/>
            </p14:xfrm>
          </p:contentPart>
        </mc:Choice>
        <mc:Fallback xmlns="">
          <p:pic>
            <p:nvPicPr>
              <p:cNvPr id="973" name="Ink 972"/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8935920" y="5111280"/>
                <a:ext cx="2700360" cy="767160"/>
              </a:xfrm>
              <a:prstGeom prst="rect">
                <a:avLst/>
              </a:prstGeom>
            </p:spPr>
          </p:pic>
        </mc:Fallback>
      </mc:AlternateContent>
      <p:pic>
        <p:nvPicPr>
          <p:cNvPr id="992" name="Picture 991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205676" y="938374"/>
            <a:ext cx="7072355" cy="526645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009" name="Ink 1008"/>
              <p14:cNvContentPartPr/>
              <p14:nvPr/>
            </p14:nvContentPartPr>
            <p14:xfrm>
              <a:off x="5310000" y="4493520"/>
              <a:ext cx="1139760" cy="478440"/>
            </p14:xfrm>
          </p:contentPart>
        </mc:Choice>
        <mc:Fallback xmlns="">
          <p:pic>
            <p:nvPicPr>
              <p:cNvPr id="1009" name="Ink 1008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287680" y="4475520"/>
                <a:ext cx="1185840" cy="50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029" name="Ink 1028"/>
              <p14:cNvContentPartPr/>
              <p14:nvPr/>
            </p14:nvContentPartPr>
            <p14:xfrm>
              <a:off x="11253600" y="4370760"/>
              <a:ext cx="786240" cy="315000"/>
            </p14:xfrm>
          </p:contentPart>
        </mc:Choice>
        <mc:Fallback xmlns="">
          <p:pic>
            <p:nvPicPr>
              <p:cNvPr id="1029" name="Ink 1028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1232360" y="4349520"/>
                <a:ext cx="832320" cy="34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7" name="Google Shape;827;p102"/>
              <p:cNvSpPr txBox="1">
                <a:spLocks noGrp="1"/>
              </p:cNvSpPr>
              <p:nvPr>
                <p:ph type="body" idx="2"/>
              </p:nvPr>
            </p:nvSpPr>
            <p:spPr>
              <a:xfrm>
                <a:off x="21295" y="493514"/>
                <a:ext cx="8335793" cy="1200329"/>
              </a:xfrm>
              <a:prstGeom prst="rect">
                <a:avLst/>
              </a:prstGeom>
              <a:ln w="28575" cap="flat" cmpd="sng">
                <a:noFill/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vert="horz" wrap="square" lIns="99044" tIns="99044" rIns="99044" bIns="99044" rtlCol="0" anchor="t" anchorCtr="0">
                <a:noAutofit/>
              </a:bodyPr>
              <a:lstStyle/>
              <a:p>
                <a:pPr marL="0" indent="0">
                  <a:spcAft>
                    <a:spcPts val="1733"/>
                  </a:spcAft>
                  <a:buNone/>
                </a:pPr>
                <a14:m>
                  <m:oMath xmlns:m="http://schemas.openxmlformats.org/officeDocument/2006/math">
                    <m:r>
                      <a:rPr lang="en" sz="195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" sz="1950" i="1" dirty="0" smtClean="0">
                        <a:latin typeface="Cambria Math" panose="02040503050406030204" pitchFamily="18" charset="0"/>
                      </a:rPr>
                      <m:t> = 2</m:t>
                    </m:r>
                    <m:func>
                      <m:funcPr>
                        <m:ctrlPr>
                          <a:rPr lang="en" sz="195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AU" sz="1950" b="0" i="0" dirty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" sz="195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sz="195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d>
                              <m:dPr>
                                <m:ctrlPr>
                                  <a:rPr lang="en-AU" sz="195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AU" sz="1950" b="0" i="0" dirty="0" smtClean="0"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  <m:r>
                                  <a:rPr lang="en-AU" sz="1950" b="0" i="0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AU" sz="195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AU" sz="1950" b="0" i="1" dirty="0" smtClean="0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num>
                                  <m:den>
                                    <m:r>
                                      <a:rPr lang="en-AU" sz="1950" b="0" i="1" dirty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</m:d>
                          </m:e>
                        </m:d>
                      </m:e>
                    </m:func>
                    <m:r>
                      <a:rPr lang="en" sz="1950" i="1" dirty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AU" sz="1950" b="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" sz="1950" dirty="0"/>
                  <a:t>  over the domain </a:t>
                </a:r>
                <a14:m>
                  <m:oMath xmlns:m="http://schemas.openxmlformats.org/officeDocument/2006/math">
                    <m:r>
                      <a:rPr lang="en-AU" sz="1950" b="0" i="0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AU" sz="1950" b="0" i="1" dirty="0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AU" sz="1950" b="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AU" sz="1950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sz="1950" b="0" i="1" dirty="0" smtClean="0">
                        <a:latin typeface="Cambria Math" panose="02040503050406030204" pitchFamily="18" charset="0"/>
                      </a:rPr>
                      <m:t>≤2</m:t>
                    </m:r>
                    <m:r>
                      <a:rPr lang="en-AU" sz="1950" b="0" i="1" dirty="0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endParaRPr sz="1950" dirty="0"/>
              </a:p>
            </p:txBody>
          </p:sp>
        </mc:Choice>
        <mc:Fallback xmlns="">
          <p:sp>
            <p:nvSpPr>
              <p:cNvPr id="827" name="Google Shape;827;p10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2"/>
              </p:nvPr>
            </p:nvSpPr>
            <p:spPr>
              <a:xfrm>
                <a:off x="21295" y="493514"/>
                <a:ext cx="8335793" cy="1200329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  <a:ln w="28575" cap="flat" cmpd="sng">
                <a:noFill/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94649A0-EB68-2D91-E1A6-E6F935BEF3BE}"/>
                  </a:ext>
                </a:extLst>
              </p:cNvPr>
              <p:cNvSpPr txBox="1"/>
              <p:nvPr/>
            </p:nvSpPr>
            <p:spPr>
              <a:xfrm>
                <a:off x="73296" y="3280375"/>
                <a:ext cx="5167745" cy="646331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en-AU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AU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AU" dirty="0">
                    <a:solidFill>
                      <a:srgbClr val="002060"/>
                    </a:solidFill>
                  </a:rPr>
                  <a:t>intercept, </a:t>
                </a:r>
                <a14:m>
                  <m:oMath xmlns:m="http://schemas.openxmlformats.org/officeDocument/2006/math">
                    <m:r>
                      <a:rPr lang="en-AU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=0,  </m:t>
                    </m:r>
                    <m:r>
                      <a:rPr lang="en-AU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AU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=−2</m:t>
                    </m:r>
                  </m:oMath>
                </a14:m>
                <a:br>
                  <a:rPr lang="en-AU" b="0" dirty="0">
                    <a:solidFill>
                      <a:srgbClr val="002060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AU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n-AU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AU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𝑖𝑛𝑡</m:t>
                      </m:r>
                      <m:r>
                        <a:rPr lang="en-AU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: (0,−2)</m:t>
                      </m:r>
                    </m:oMath>
                  </m:oMathPara>
                </a14:m>
                <a:endParaRPr lang="en-AU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94649A0-EB68-2D91-E1A6-E6F935BEF3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96" y="3280375"/>
                <a:ext cx="5167745" cy="646331"/>
              </a:xfrm>
              <a:prstGeom prst="rect">
                <a:avLst/>
              </a:prstGeom>
              <a:blipFill>
                <a:blip r:embed="rId27"/>
                <a:stretch>
                  <a:fillRect t="-4717" b="-7547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B66D514-DAB5-E878-7174-036C85252347}"/>
                  </a:ext>
                </a:extLst>
              </p:cNvPr>
              <p:cNvSpPr txBox="1"/>
              <p:nvPr/>
            </p:nvSpPr>
            <p:spPr>
              <a:xfrm>
                <a:off x="-23828" y="3861268"/>
                <a:ext cx="5167745" cy="1204497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en-AU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AU" dirty="0">
                    <a:solidFill>
                      <a:srgbClr val="002060"/>
                    </a:solidFill>
                  </a:rPr>
                  <a:t>intercept,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AU" b="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y</m:t>
                    </m:r>
                    <m:r>
                      <a:rPr lang="en-AU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=0,  0=2</m:t>
                    </m:r>
                    <m:func>
                      <m:funcPr>
                        <m:ctrlPr>
                          <a:rPr lang="en-AU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AU" b="0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AU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d>
                              <m:dPr>
                                <m:ctrlPr>
                                  <a:rPr lang="en-AU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AU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AU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AU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AU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num>
                                  <m:den>
                                    <m:r>
                                      <a:rPr lang="en-AU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</m:d>
                          </m:e>
                        </m:d>
                      </m:e>
                    </m:func>
                    <m:r>
                      <a:rPr lang="en-AU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br>
                  <a:rPr lang="en-AU" b="0" dirty="0">
                    <a:solidFill>
                      <a:srgbClr val="002060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AU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AU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d>
                                <m:dPr>
                                  <m:ctrlPr>
                                    <a:rPr lang="en-AU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AU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AU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AU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AU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num>
                                    <m:den>
                                      <m:r>
                                        <a:rPr lang="en-AU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e>
                              </m:d>
                            </m:e>
                          </m:d>
                        </m:e>
                      </m:func>
                      <m:r>
                        <a:rPr lang="en-AU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AU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AU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, −</m:t>
                      </m:r>
                      <m:f>
                        <m:fPr>
                          <m:ctrlPr>
                            <a:rPr lang="en-AU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  <m:r>
                            <a:rPr lang="en-AU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AU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AU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ctrlPr>
                            <a:rPr lang="en-AU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d>
                            <m:dPr>
                              <m:ctrlPr>
                                <a:rPr lang="en-AU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AU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AU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AU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AU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d>
                        </m:e>
                      </m:d>
                      <m:r>
                        <a:rPr lang="en-AU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AU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  <m:r>
                            <a:rPr lang="en-AU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AU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AU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B66D514-DAB5-E878-7174-036C852523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3828" y="3861268"/>
                <a:ext cx="5167745" cy="1204497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1918317-E916-B6E0-ABE1-F299A526E8B3}"/>
                  </a:ext>
                </a:extLst>
              </p:cNvPr>
              <p:cNvSpPr txBox="1"/>
              <p:nvPr/>
            </p:nvSpPr>
            <p:spPr>
              <a:xfrm>
                <a:off x="-484726" y="5065765"/>
                <a:ext cx="5167745" cy="624210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d>
                        <m:dPr>
                          <m:ctrlPr>
                            <a:rPr lang="en-AU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AU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AU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d>
                      <m:r>
                        <a:rPr lang="en-AU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AU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  <m:r>
                            <a:rPr lang="en-AU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AU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AU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,−</m:t>
                      </m:r>
                      <m:f>
                        <m:fPr>
                          <m:ctrlPr>
                            <a:rPr lang="en-AU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AU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AU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AU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,−</m:t>
                      </m:r>
                      <m:f>
                        <m:fPr>
                          <m:ctrlPr>
                            <a:rPr lang="en-AU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AU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AU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f>
                        <m:fPr>
                          <m:ctrlPr>
                            <a:rPr lang="en-AU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AU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AU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f>
                        <m:fPr>
                          <m:ctrlPr>
                            <a:rPr lang="en-AU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AU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AU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AU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f>
                        <m:fPr>
                          <m:ctrlPr>
                            <a:rPr lang="en-AU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  <m:r>
                            <a:rPr lang="en-AU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AU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AU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1918317-E916-B6E0-ABE1-F299A526E8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84726" y="5065765"/>
                <a:ext cx="5167745" cy="624210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3031CF3-4D66-0647-688A-9EBD616A1596}"/>
                  </a:ext>
                </a:extLst>
              </p:cNvPr>
              <p:cNvSpPr txBox="1"/>
              <p:nvPr/>
            </p:nvSpPr>
            <p:spPr>
              <a:xfrm>
                <a:off x="-360035" y="5856480"/>
                <a:ext cx="5167745" cy="624210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AU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AU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AU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en-AU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,−</m:t>
                      </m:r>
                      <m:f>
                        <m:fPr>
                          <m:ctrlPr>
                            <a:rPr lang="en-AU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AU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AU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f>
                        <m:fPr>
                          <m:ctrlPr>
                            <a:rPr lang="en-AU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AU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en-AU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f>
                        <m:fPr>
                          <m:ctrlPr>
                            <a:rPr lang="en-AU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AU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AU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f>
                        <m:fPr>
                          <m:ctrlPr>
                            <a:rPr lang="en-AU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  <m:r>
                            <a:rPr lang="en-AU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AU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en-AU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f>
                        <m:fPr>
                          <m:ctrlPr>
                            <a:rPr lang="en-AU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AU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AU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AU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3031CF3-4D66-0647-688A-9EBD616A15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60035" y="5856480"/>
                <a:ext cx="5167745" cy="624210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6057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3" grpId="0"/>
      <p:bldP spid="139" grpId="0"/>
      <p:bldP spid="21" grpId="0"/>
      <p:bldP spid="22" grpId="0"/>
      <p:bldP spid="23" grpId="0"/>
      <p:bldP spid="2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p102"/>
          <p:cNvSpPr txBox="1">
            <a:spLocks noGrp="1"/>
          </p:cNvSpPr>
          <p:nvPr>
            <p:ph type="title"/>
          </p:nvPr>
        </p:nvSpPr>
        <p:spPr>
          <a:xfrm>
            <a:off x="467404" y="676909"/>
            <a:ext cx="9352525" cy="65845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9044" tIns="99044" rIns="99044" bIns="99044" rtlCol="0" anchor="t" anchorCtr="0">
            <a:noAutofit/>
          </a:bodyPr>
          <a:lstStyle/>
          <a:p>
            <a:r>
              <a:rPr lang="en" sz="2817" dirty="0"/>
              <a:t>Sketch the function on the axes below</a:t>
            </a:r>
            <a:endParaRPr sz="2817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7" name="Google Shape;827;p102"/>
              <p:cNvSpPr txBox="1">
                <a:spLocks noGrp="1"/>
              </p:cNvSpPr>
              <p:nvPr>
                <p:ph type="body" idx="2"/>
              </p:nvPr>
            </p:nvSpPr>
            <p:spPr>
              <a:xfrm>
                <a:off x="166226" y="1335359"/>
                <a:ext cx="5039450" cy="5052930"/>
              </a:xfrm>
              <a:prstGeom prst="rect">
                <a:avLst/>
              </a:prstGeom>
              <a:ln w="2857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vert="horz" wrap="square" lIns="99044" tIns="99044" rIns="99044" bIns="99044" rtlCol="0" anchor="t" anchorCtr="0">
                <a:noAutofit/>
              </a:bodyPr>
              <a:lstStyle/>
              <a:p>
                <a:pPr marL="0" indent="0">
                  <a:spcAft>
                    <a:spcPts val="1733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" sz="195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" sz="1950" i="1" dirty="0" smtClean="0">
                          <a:latin typeface="Cambria Math" panose="02040503050406030204" pitchFamily="18" charset="0"/>
                        </a:rPr>
                        <m:t> = 2</m:t>
                      </m:r>
                      <m:func>
                        <m:funcPr>
                          <m:ctrlPr>
                            <a:rPr lang="en" sz="1950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 sz="1950" b="0" i="0" dirty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" sz="195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195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d>
                                <m:dPr>
                                  <m:ctrlPr>
                                    <a:rPr lang="en-AU" sz="195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AU" sz="1950" b="0" i="0" dirty="0" smtClean="0"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  <m:r>
                                    <a:rPr lang="en-AU" sz="1950" b="0" i="0" dirty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AU" sz="195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AU" sz="1950" b="0" i="1" dirty="0" smtClean="0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num>
                                    <m:den>
                                      <m:r>
                                        <a:rPr lang="en-AU" sz="1950" b="0" i="1" dirty="0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e>
                              </m:d>
                            </m:e>
                          </m:d>
                        </m:e>
                      </m:func>
                      <m:r>
                        <a:rPr lang="en" sz="1950" i="1" dirty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AU" sz="1950" b="0" i="1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" sz="1950" i="1" dirty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AU" sz="1950" dirty="0"/>
              </a:p>
              <a:p>
                <a:pPr marL="0" indent="0" algn="ctr">
                  <a:spcAft>
                    <a:spcPts val="1733"/>
                  </a:spcAft>
                  <a:buNone/>
                </a:pPr>
                <a:r>
                  <a:rPr lang="en" sz="1950" dirty="0"/>
                  <a:t>over the domain </a:t>
                </a:r>
                <a14:m>
                  <m:oMath xmlns:m="http://schemas.openxmlformats.org/officeDocument/2006/math">
                    <m:r>
                      <a:rPr lang="en-AU" sz="1950" b="0" i="0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AU" sz="1950" b="0" i="1" dirty="0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AU" sz="1950" b="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AU" sz="1950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sz="1950" b="0" i="1" dirty="0" smtClean="0">
                        <a:latin typeface="Cambria Math" panose="02040503050406030204" pitchFamily="18" charset="0"/>
                      </a:rPr>
                      <m:t>≤2</m:t>
                    </m:r>
                    <m:r>
                      <a:rPr lang="en-AU" sz="1950" b="0" i="1" dirty="0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endParaRPr sz="1950" dirty="0"/>
              </a:p>
            </p:txBody>
          </p:sp>
        </mc:Choice>
        <mc:Fallback xmlns="">
          <p:sp>
            <p:nvSpPr>
              <p:cNvPr id="827" name="Google Shape;827;p10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2"/>
              </p:nvPr>
            </p:nvSpPr>
            <p:spPr>
              <a:xfrm>
                <a:off x="166226" y="1335359"/>
                <a:ext cx="5039450" cy="505293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 w="2857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B4B07689-760D-4D71-9448-AFF1CCEB30E0}"/>
              </a:ext>
            </a:extLst>
          </p:cNvPr>
          <p:cNvSpPr txBox="1"/>
          <p:nvPr/>
        </p:nvSpPr>
        <p:spPr>
          <a:xfrm>
            <a:off x="0" y="-28398"/>
            <a:ext cx="2945880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Guided Practice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71945" y="3571600"/>
                <a:ext cx="4353538" cy="459741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AU" dirty="0">
                    <a:solidFill>
                      <a:srgbClr val="002060"/>
                    </a:solidFill>
                  </a:rPr>
                  <a:t>Translates horizontally right by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AU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endParaRPr lang="en-AU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945" y="3571600"/>
                <a:ext cx="4353538" cy="459741"/>
              </a:xfrm>
              <a:prstGeom prst="rect">
                <a:avLst/>
              </a:prstGeom>
              <a:blipFill rotWithShape="0">
                <a:blip r:embed="rId8"/>
                <a:stretch>
                  <a:fillRect l="-1120" b="-9333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25490" y="2569680"/>
                <a:ext cx="3438146" cy="369332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AU" dirty="0">
                    <a:solidFill>
                      <a:srgbClr val="002060"/>
                    </a:solidFill>
                  </a:rPr>
                  <a:t>Amplitude = </a:t>
                </a:r>
                <a14:m>
                  <m:oMath xmlns:m="http://schemas.openxmlformats.org/officeDocument/2006/math">
                    <m:r>
                      <a:rPr lang="en-AU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AU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490" y="2569680"/>
                <a:ext cx="3438146" cy="369332"/>
              </a:xfrm>
              <a:prstGeom prst="rect">
                <a:avLst/>
              </a:prstGeom>
              <a:blipFill rotWithShape="0">
                <a:blip r:embed="rId9"/>
                <a:stretch>
                  <a:fillRect l="-1596" t="-10000" b="-26667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25490" y="3070640"/>
                <a:ext cx="3438146" cy="369332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AU" dirty="0">
                    <a:solidFill>
                      <a:srgbClr val="002060"/>
                    </a:solidFill>
                  </a:rPr>
                  <a:t>Period = </a:t>
                </a:r>
                <a14:m>
                  <m:oMath xmlns:m="http://schemas.openxmlformats.org/officeDocument/2006/math">
                    <m:r>
                      <a:rPr lang="en-AU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endParaRPr lang="en-AU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490" y="3070640"/>
                <a:ext cx="3438146" cy="369332"/>
              </a:xfrm>
              <a:prstGeom prst="rect">
                <a:avLst/>
              </a:prstGeom>
              <a:blipFill rotWithShape="0">
                <a:blip r:embed="rId10"/>
                <a:stretch>
                  <a:fillRect l="-1596" t="-10000" b="-26667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71945" y="4050146"/>
                <a:ext cx="4353538" cy="369332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AU" dirty="0">
                    <a:solidFill>
                      <a:srgbClr val="002060"/>
                    </a:solidFill>
                  </a:rPr>
                  <a:t>Translates vertically down by </a:t>
                </a:r>
                <a14:m>
                  <m:oMath xmlns:m="http://schemas.openxmlformats.org/officeDocument/2006/math">
                    <m:r>
                      <a:rPr lang="en-AU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AU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945" y="4050146"/>
                <a:ext cx="4353538" cy="369332"/>
              </a:xfrm>
              <a:prstGeom prst="rect">
                <a:avLst/>
              </a:prstGeom>
              <a:blipFill rotWithShape="0">
                <a:blip r:embed="rId11"/>
                <a:stretch>
                  <a:fillRect l="-1120" t="-8197" b="-24590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TextBox 138"/>
              <p:cNvSpPr txBox="1"/>
              <p:nvPr/>
            </p:nvSpPr>
            <p:spPr>
              <a:xfrm>
                <a:off x="371945" y="4440991"/>
                <a:ext cx="4353538" cy="1200329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AU" dirty="0">
                    <a:solidFill>
                      <a:srgbClr val="002060"/>
                    </a:solidFill>
                  </a:rPr>
                  <a:t>Solve for </a:t>
                </a:r>
                <a14:m>
                  <m:oMath xmlns:m="http://schemas.openxmlformats.org/officeDocument/2006/math">
                    <m:r>
                      <a:rPr lang="en-AU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AU" dirty="0">
                    <a:solidFill>
                      <a:srgbClr val="002060"/>
                    </a:solidFill>
                  </a:rPr>
                  <a:t> when </a:t>
                </a:r>
                <a14:m>
                  <m:oMath xmlns:m="http://schemas.openxmlformats.org/officeDocument/2006/math">
                    <m:r>
                      <a:rPr lang="en-AU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AU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AU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AU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=0, </m:t>
                    </m:r>
                    <m:r>
                      <a:rPr lang="en-AU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=2</m:t>
                    </m:r>
                    <m:r>
                      <a:rPr lang="en-AU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endParaRPr lang="en-AU" b="0" dirty="0">
                  <a:solidFill>
                    <a:srgbClr val="00206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AU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AU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</m:d>
                      <m:r>
                        <a:rPr lang="en-AU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=−2</m:t>
                      </m:r>
                    </m:oMath>
                    <m:oMath xmlns:m="http://schemas.openxmlformats.org/officeDocument/2006/math">
                      <m:r>
                        <a:rPr lang="en-AU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AU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AU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=−2</m:t>
                      </m:r>
                    </m:oMath>
                    <m:oMath xmlns:m="http://schemas.openxmlformats.org/officeDocument/2006/math">
                      <m:r>
                        <a:rPr lang="en-AU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AU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AU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</m:d>
                      <m:r>
                        <a:rPr lang="en-AU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=−2</m:t>
                      </m:r>
                    </m:oMath>
                  </m:oMathPara>
                </a14:m>
                <a:endParaRPr lang="en-AU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39" name="TextBox 1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945" y="4440991"/>
                <a:ext cx="4353538" cy="1200329"/>
              </a:xfrm>
              <a:prstGeom prst="rect">
                <a:avLst/>
              </a:prstGeom>
              <a:blipFill rotWithShape="0">
                <a:blip r:embed="rId12"/>
                <a:stretch>
                  <a:fillRect l="-1120" t="-3061" b="-3571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055619" y="753372"/>
            <a:ext cx="3638404" cy="5869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632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3" grpId="0"/>
      <p:bldP spid="13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FD083BA-539F-D541-BFDC-EA20B5FCC58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2071175" y="3025846"/>
                <a:ext cx="8543925" cy="1325563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𝑎𝑓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d>
                        <m:dPr>
                          <m:ctrlP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±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)±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4FD083BA-539F-D541-BFDC-EA20B5FCC5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071175" y="3025846"/>
                <a:ext cx="8543925" cy="1325563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ight Brace 3">
            <a:extLst>
              <a:ext uri="{FF2B5EF4-FFF2-40B4-BE49-F238E27FC236}">
                <a16:creationId xmlns:a16="http://schemas.microsoft.com/office/drawing/2014/main" id="{1DF41CB8-14A4-C545-8905-C74216DAA4E8}"/>
              </a:ext>
            </a:extLst>
          </p:cNvPr>
          <p:cNvSpPr/>
          <p:nvPr/>
        </p:nvSpPr>
        <p:spPr>
          <a:xfrm rot="16200000" flipV="1">
            <a:off x="6790811" y="2268609"/>
            <a:ext cx="514350" cy="1857375"/>
          </a:xfrm>
          <a:prstGeom prst="rightBrace">
            <a:avLst>
              <a:gd name="adj1" fmla="val 36111"/>
              <a:gd name="adj2" fmla="val 50769"/>
            </a:avLst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7358CF0-57E5-C84F-842B-5B710AE06D39}"/>
                  </a:ext>
                </a:extLst>
              </p:cNvPr>
              <p:cNvSpPr txBox="1"/>
              <p:nvPr/>
            </p:nvSpPr>
            <p:spPr>
              <a:xfrm>
                <a:off x="1866945" y="632492"/>
                <a:ext cx="9469581" cy="2226572"/>
              </a:xfrm>
              <a:prstGeom prst="rect">
                <a:avLst/>
              </a:prstGeom>
              <a:noFill/>
              <a:ln w="19050"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sz="2800" dirty="0">
                    <a:solidFill>
                      <a:srgbClr val="7030A0"/>
                    </a:solidFill>
                  </a:rPr>
                  <a:t>: [PERIOD] dilation parallel to the 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800" dirty="0">
                    <a:solidFill>
                      <a:srgbClr val="7030A0"/>
                    </a:solidFill>
                  </a:rPr>
                  <a:t> – axis by a factor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AU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</m:oMath>
                </a14:m>
                <a:r>
                  <a:rPr lang="en-US" sz="2800" dirty="0">
                    <a:solidFill>
                      <a:srgbClr val="7030A0"/>
                    </a:solidFill>
                  </a:rPr>
                  <a:t>. [Period of sin and cos: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AU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AU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</m:oMath>
                </a14:m>
                <a:r>
                  <a:rPr lang="en-US" sz="2800" dirty="0">
                    <a:solidFill>
                      <a:srgbClr val="7030A0"/>
                    </a:solidFill>
                  </a:rPr>
                  <a:t>; Period of tan: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AU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</m:oMath>
                </a14:m>
                <a:r>
                  <a:rPr lang="en-US" sz="2800" dirty="0">
                    <a:solidFill>
                      <a:srgbClr val="7030A0"/>
                    </a:solidFill>
                  </a:rPr>
                  <a:t>]</a:t>
                </a:r>
              </a:p>
              <a:p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en-US" sz="2800" dirty="0">
                    <a:solidFill>
                      <a:srgbClr val="7030A0"/>
                    </a:solidFill>
                  </a:rPr>
                  <a:t>: [PHASE CHANGE] translation in the direction of the 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800" dirty="0">
                    <a:solidFill>
                      <a:srgbClr val="7030A0"/>
                    </a:solidFill>
                  </a:rPr>
                  <a:t> – axis.</a:t>
                </a:r>
              </a:p>
              <a:p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sz="2800" b="1" dirty="0">
                    <a:solidFill>
                      <a:schemeClr val="tx1"/>
                    </a:solidFill>
                  </a:rPr>
                  <a:t> </a:t>
                </a:r>
                <a:r>
                  <a:rPr lang="en-US" sz="2800" dirty="0">
                    <a:solidFill>
                      <a:schemeClr val="tx1"/>
                    </a:solidFill>
                  </a:rPr>
                  <a:t>and </a:t>
                </a:r>
                <a14:m>
                  <m:oMath xmlns:m="http://schemas.openxmlformats.org/officeDocument/2006/math">
                    <m:r>
                      <a:rPr lang="en-US" sz="28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en-US" sz="2800" b="1" dirty="0">
                    <a:solidFill>
                      <a:schemeClr val="tx1"/>
                    </a:solidFill>
                  </a:rPr>
                  <a:t> </a:t>
                </a:r>
                <a:r>
                  <a:rPr lang="en-US" sz="2800" dirty="0">
                    <a:solidFill>
                      <a:schemeClr val="tx1"/>
                    </a:solidFill>
                  </a:rPr>
                  <a:t>only affect the </a:t>
                </a:r>
                <a14:m>
                  <m:oMath xmlns:m="http://schemas.openxmlformats.org/officeDocument/2006/math">
                    <m:r>
                      <a:rPr lang="en-AU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800" b="1" dirty="0">
                    <a:solidFill>
                      <a:schemeClr val="tx1"/>
                    </a:solidFill>
                  </a:rPr>
                  <a:t> </a:t>
                </a:r>
                <a:r>
                  <a:rPr lang="en-US" sz="2800" dirty="0">
                    <a:solidFill>
                      <a:schemeClr val="tx1"/>
                    </a:solidFill>
                  </a:rPr>
                  <a:t>co-ordinates.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7358CF0-57E5-C84F-842B-5B710AE06D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6945" y="632492"/>
                <a:ext cx="9469581" cy="2226572"/>
              </a:xfrm>
              <a:prstGeom prst="rect">
                <a:avLst/>
              </a:prstGeom>
              <a:blipFill>
                <a:blip r:embed="rId3"/>
                <a:stretch>
                  <a:fillRect l="-1220" b="-6522"/>
                </a:stretch>
              </a:blipFill>
              <a:ln w="19050"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9B33AA6-4F42-F44C-BDCC-A7BF9FF31067}"/>
              </a:ext>
            </a:extLst>
          </p:cNvPr>
          <p:cNvCxnSpPr>
            <a:cxnSpLocks/>
          </p:cNvCxnSpPr>
          <p:nvPr/>
        </p:nvCxnSpPr>
        <p:spPr>
          <a:xfrm flipV="1">
            <a:off x="7829550" y="3890905"/>
            <a:ext cx="697230" cy="70603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FAC3E77-26F5-D749-8278-23F90124F2D4}"/>
              </a:ext>
            </a:extLst>
          </p:cNvPr>
          <p:cNvCxnSpPr>
            <a:cxnSpLocks/>
          </p:cNvCxnSpPr>
          <p:nvPr/>
        </p:nvCxnSpPr>
        <p:spPr>
          <a:xfrm flipH="1" flipV="1">
            <a:off x="5638290" y="3890905"/>
            <a:ext cx="853950" cy="70603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05614F4-A9A7-DC43-8894-8255BA97176E}"/>
                  </a:ext>
                </a:extLst>
              </p:cNvPr>
              <p:cNvSpPr txBox="1"/>
              <p:nvPr/>
            </p:nvSpPr>
            <p:spPr>
              <a:xfrm>
                <a:off x="2455654" y="4596940"/>
                <a:ext cx="8292164" cy="1916294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AU" sz="32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US" sz="2800" dirty="0">
                    <a:solidFill>
                      <a:srgbClr val="FF0000"/>
                    </a:solidFill>
                  </a:rPr>
                  <a:t>: [AMPLITUDE] dilation parallel to the </a:t>
                </a:r>
                <a14:m>
                  <m:oMath xmlns:m="http://schemas.openxmlformats.org/officeDocument/2006/math">
                    <m:r>
                      <a:rPr lang="en-AU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800" dirty="0">
                    <a:solidFill>
                      <a:srgbClr val="FF0000"/>
                    </a:solidFill>
                  </a:rPr>
                  <a:t> – axis by a factor of </a:t>
                </a:r>
                <a14:m>
                  <m:oMath xmlns:m="http://schemas.openxmlformats.org/officeDocument/2006/math">
                    <m:r>
                      <a:rPr lang="en-AU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800" dirty="0">
                    <a:solidFill>
                      <a:srgbClr val="FF0000"/>
                    </a:solidFill>
                  </a:rPr>
                  <a:t>. Reflect about the </a:t>
                </a:r>
                <a14:m>
                  <m:oMath xmlns:m="http://schemas.openxmlformats.org/officeDocument/2006/math">
                    <m:r>
                      <a:rPr lang="en-AU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800" dirty="0">
                    <a:solidFill>
                      <a:srgbClr val="FF0000"/>
                    </a:solidFill>
                  </a:rPr>
                  <a:t> – axis if </a:t>
                </a:r>
                <a14:m>
                  <m:oMath xmlns:m="http://schemas.openxmlformats.org/officeDocument/2006/math">
                    <m:r>
                      <a:rPr lang="en-AU" sz="28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800" dirty="0">
                    <a:solidFill>
                      <a:srgbClr val="FF0000"/>
                    </a:solidFill>
                  </a:rPr>
                  <a:t> &lt; 0.</a:t>
                </a:r>
              </a:p>
              <a:p>
                <a14:m>
                  <m:oMath xmlns:m="http://schemas.openxmlformats.org/officeDocument/2006/math">
                    <m:r>
                      <a:rPr lang="en-AU" sz="32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𝒅</m:t>
                    </m:r>
                  </m:oMath>
                </a14:m>
                <a:r>
                  <a:rPr lang="en-US" sz="2800" dirty="0">
                    <a:solidFill>
                      <a:srgbClr val="FF0000"/>
                    </a:solidFill>
                  </a:rPr>
                  <a:t>: translation in the direction of the </a:t>
                </a:r>
                <a14:m>
                  <m:oMath xmlns:m="http://schemas.openxmlformats.org/officeDocument/2006/math">
                    <m:r>
                      <a:rPr lang="en-AU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800" dirty="0">
                    <a:solidFill>
                      <a:srgbClr val="FF0000"/>
                    </a:solidFill>
                  </a:rPr>
                  <a:t> – axis.</a:t>
                </a:r>
              </a:p>
              <a:p>
                <a14:m>
                  <m:oMath xmlns:m="http://schemas.openxmlformats.org/officeDocument/2006/math">
                    <m:r>
                      <a:rPr lang="en-AU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en-US" sz="2800" b="1" dirty="0">
                    <a:solidFill>
                      <a:schemeClr val="tx1"/>
                    </a:solidFill>
                  </a:rPr>
                  <a:t> </a:t>
                </a:r>
                <a:r>
                  <a:rPr lang="en-US" sz="2800" dirty="0">
                    <a:solidFill>
                      <a:schemeClr val="tx1"/>
                    </a:solidFill>
                  </a:rPr>
                  <a:t>and </a:t>
                </a:r>
                <a14:m>
                  <m:oMath xmlns:m="http://schemas.openxmlformats.org/officeDocument/2006/math">
                    <m:r>
                      <a:rPr lang="en-AU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800" b="1" dirty="0">
                    <a:solidFill>
                      <a:schemeClr val="tx1"/>
                    </a:solidFill>
                  </a:rPr>
                  <a:t> </a:t>
                </a:r>
                <a:r>
                  <a:rPr lang="en-US" sz="2800" dirty="0">
                    <a:solidFill>
                      <a:schemeClr val="tx1"/>
                    </a:solidFill>
                  </a:rPr>
                  <a:t>only affect the </a:t>
                </a:r>
                <a14:m>
                  <m:oMath xmlns:m="http://schemas.openxmlformats.org/officeDocument/2006/math">
                    <m:r>
                      <a:rPr lang="en-AU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800" b="1" dirty="0">
                    <a:solidFill>
                      <a:schemeClr val="tx1"/>
                    </a:solidFill>
                  </a:rPr>
                  <a:t> </a:t>
                </a:r>
                <a:r>
                  <a:rPr lang="en-US" sz="2800" dirty="0">
                    <a:solidFill>
                      <a:schemeClr val="tx1"/>
                    </a:solidFill>
                  </a:rPr>
                  <a:t>co-ordinates.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705614F4-A9A7-DC43-8894-8255BA9717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5654" y="4596940"/>
                <a:ext cx="8292164" cy="1916294"/>
              </a:xfrm>
              <a:prstGeom prst="rect">
                <a:avLst/>
              </a:prstGeom>
              <a:blipFill rotWithShape="0">
                <a:blip r:embed="rId4"/>
                <a:stretch>
                  <a:fillRect l="-1467" b="-7571"/>
                </a:stretch>
              </a:blipFill>
              <a:ln w="190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Ink 2"/>
              <p14:cNvContentPartPr/>
              <p14:nvPr/>
            </p14:nvContentPartPr>
            <p14:xfrm>
              <a:off x="1824251" y="2375253"/>
              <a:ext cx="5566680" cy="34956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805171" y="2337132"/>
                <a:ext cx="5604480" cy="4254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2" name="Ink 11"/>
              <p14:cNvContentPartPr/>
              <p14:nvPr/>
            </p14:nvContentPartPr>
            <p14:xfrm>
              <a:off x="2520153" y="6082617"/>
              <a:ext cx="5566680" cy="349560"/>
            </p14:xfrm>
          </p:contentPart>
        </mc:Choice>
        <mc:Fallback xmlns="">
          <p:pic>
            <p:nvPicPr>
              <p:cNvPr id="12" name="Ink 11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501793" y="6037617"/>
                <a:ext cx="5601240" cy="442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193538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p111"/>
          <p:cNvSpPr txBox="1">
            <a:spLocks noGrp="1"/>
          </p:cNvSpPr>
          <p:nvPr>
            <p:ph type="body" idx="1"/>
          </p:nvPr>
        </p:nvSpPr>
        <p:spPr>
          <a:xfrm>
            <a:off x="1480676" y="1085850"/>
            <a:ext cx="9173775" cy="5314950"/>
          </a:xfrm>
          <a:prstGeom prst="rect">
            <a:avLst/>
          </a:prstGeom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vert="horz" wrap="square" lIns="99044" tIns="99044" rIns="99044" bIns="99044" rtlCol="0" anchor="t" anchorCtr="0">
            <a:noAutofit/>
          </a:bodyPr>
          <a:lstStyle/>
          <a:p>
            <a:pPr marL="0" indent="0">
              <a:buNone/>
            </a:pPr>
            <a:r>
              <a:rPr lang="en" sz="1950" dirty="0"/>
              <a:t>Describe the transformations below in the order that they occur:</a:t>
            </a:r>
            <a:endParaRPr sz="1950" dirty="0"/>
          </a:p>
          <a:p>
            <a:pPr marL="123821" indent="0">
              <a:spcBef>
                <a:spcPts val="1733"/>
              </a:spcBef>
              <a:buSzPts val="1800"/>
              <a:buNone/>
            </a:pPr>
            <a:r>
              <a:rPr lang="en" sz="1950" dirty="0"/>
              <a:t>f(x) = sin(x) → g(x) = 2 sin(2(x + 40°)) + 1</a:t>
            </a:r>
            <a:endParaRPr sz="1950" dirty="0"/>
          </a:p>
          <a:p>
            <a:pPr marL="0" indent="0">
              <a:spcBef>
                <a:spcPts val="1733"/>
              </a:spcBef>
              <a:spcAft>
                <a:spcPts val="1733"/>
              </a:spcAft>
              <a:buNone/>
            </a:pPr>
            <a:endParaRPr sz="195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B07689-760D-4D71-9448-AFF1CCEB30E0}"/>
              </a:ext>
            </a:extLst>
          </p:cNvPr>
          <p:cNvSpPr txBox="1"/>
          <p:nvPr/>
        </p:nvSpPr>
        <p:spPr>
          <a:xfrm>
            <a:off x="0" y="-28398"/>
            <a:ext cx="2945880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Guided Practice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143234" y="2100095"/>
                <a:ext cx="7466591" cy="369332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AU">
                    <a:solidFill>
                      <a:srgbClr val="002060"/>
                    </a:solidFill>
                  </a:rPr>
                  <a:t>Dilation parallel to the </a:t>
                </a:r>
                <a14:m>
                  <m:oMath xmlns:m="http://schemas.openxmlformats.org/officeDocument/2006/math">
                    <m:r>
                      <a:rPr lang="en-AU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AU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AU" dirty="0">
                    <a:solidFill>
                      <a:srgbClr val="002060"/>
                    </a:solidFill>
                  </a:rPr>
                  <a:t> axis by a factor of  </a:t>
                </a:r>
                <a14:m>
                  <m:oMath xmlns:m="http://schemas.openxmlformats.org/officeDocument/2006/math">
                    <m:r>
                      <a:rPr lang="en-AU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AU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3234" y="2100095"/>
                <a:ext cx="7466591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735" t="-10000" b="-26667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143233" y="3483672"/>
                <a:ext cx="7466591" cy="369332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AU" dirty="0">
                    <a:solidFill>
                      <a:srgbClr val="002060"/>
                    </a:solidFill>
                  </a:rPr>
                  <a:t>Dilation parallel to the </a:t>
                </a:r>
                <a14:m>
                  <m:oMath xmlns:m="http://schemas.openxmlformats.org/officeDocument/2006/math">
                    <m:r>
                      <a:rPr lang="en-AU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AU" dirty="0">
                    <a:solidFill>
                      <a:srgbClr val="002060"/>
                    </a:solidFill>
                  </a:rPr>
                  <a:t> axis by a factor of  </a:t>
                </a:r>
                <a14:m>
                  <m:oMath xmlns:m="http://schemas.openxmlformats.org/officeDocument/2006/math">
                    <m:r>
                      <a:rPr lang="en-AU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AU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3233" y="3483672"/>
                <a:ext cx="7466591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735" t="-8197" b="-24590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143232" y="2469427"/>
                <a:ext cx="7466591" cy="369332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AU" dirty="0">
                    <a:solidFill>
                      <a:srgbClr val="002060"/>
                    </a:solidFill>
                  </a:rPr>
                  <a:t>Vertical translation in the positive </a:t>
                </a:r>
                <a14:m>
                  <m:oMath xmlns:m="http://schemas.openxmlformats.org/officeDocument/2006/math">
                    <m:r>
                      <a:rPr lang="en-AU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AU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AU" dirty="0">
                    <a:solidFill>
                      <a:srgbClr val="002060"/>
                    </a:solidFill>
                  </a:rPr>
                  <a:t>direction by </a:t>
                </a:r>
                <a14:m>
                  <m:oMath xmlns:m="http://schemas.openxmlformats.org/officeDocument/2006/math">
                    <m:r>
                      <a:rPr lang="en-AU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1 </m:t>
                    </m:r>
                    <m:r>
                      <a:rPr lang="en-AU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𝑢𝑛𝑖𝑡</m:t>
                    </m:r>
                  </m:oMath>
                </a14:m>
                <a:endParaRPr lang="en-AU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3232" y="2469427"/>
                <a:ext cx="7466591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735" t="-8197" b="-24590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143232" y="3900461"/>
                <a:ext cx="7466591" cy="369332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AU" dirty="0">
                    <a:solidFill>
                      <a:srgbClr val="002060"/>
                    </a:solidFill>
                  </a:rPr>
                  <a:t>Horizontal translation in the n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AU" b="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egative</m:t>
                    </m:r>
                    <m:r>
                      <a:rPr lang="en-AU" b="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AU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AU" dirty="0">
                    <a:solidFill>
                      <a:srgbClr val="002060"/>
                    </a:solidFill>
                  </a:rPr>
                  <a:t>direction by </a:t>
                </a:r>
                <a14:m>
                  <m:oMath xmlns:m="http://schemas.openxmlformats.org/officeDocument/2006/math">
                    <m:r>
                      <a:rPr lang="en-AU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lang="en-AU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0° </m:t>
                    </m:r>
                  </m:oMath>
                </a14:m>
                <a:endParaRPr lang="en-AU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3232" y="3900461"/>
                <a:ext cx="7466591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735" t="-10000" b="-26667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7066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57600" y="812618"/>
            <a:ext cx="9144000" cy="627382"/>
          </a:xfrm>
        </p:spPr>
        <p:txBody>
          <a:bodyPr>
            <a:normAutofit lnSpcReduction="10000"/>
          </a:bodyPr>
          <a:lstStyle/>
          <a:p>
            <a:pPr algn="l"/>
            <a:r>
              <a:rPr lang="en-AU" sz="4000" dirty="0"/>
              <a:t>Complete Cambridge </a:t>
            </a:r>
            <a:r>
              <a:rPr lang="en-AU" sz="4000"/>
              <a:t>Ex 12I</a:t>
            </a:r>
            <a:r>
              <a:rPr lang="en-AU" sz="4000" dirty="0"/>
              <a:t>, 12J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B07689-760D-4D71-9448-AFF1CCEB30E0}"/>
              </a:ext>
            </a:extLst>
          </p:cNvPr>
          <p:cNvSpPr txBox="1"/>
          <p:nvPr/>
        </p:nvSpPr>
        <p:spPr>
          <a:xfrm>
            <a:off x="0" y="-28398"/>
            <a:ext cx="3895468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Independent Practice</a:t>
            </a:r>
          </a:p>
        </p:txBody>
      </p:sp>
    </p:spTree>
    <p:extLst>
      <p:ext uri="{BB962C8B-B14F-4D97-AF65-F5344CB8AC3E}">
        <p14:creationId xmlns:p14="http://schemas.microsoft.com/office/powerpoint/2010/main" val="3000480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321" y="156944"/>
            <a:ext cx="9003329" cy="412849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4602" y="3909393"/>
                <a:ext cx="11757453" cy="343273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AU" sz="2400" dirty="0"/>
                  <a:t>The graph of </a:t>
                </a:r>
                <a14:m>
                  <m:oMath xmlns:m="http://schemas.openxmlformats.org/officeDocument/2006/math">
                    <m:r>
                      <a:rPr lang="en-AU" sz="2400" b="1" i="1" dirty="0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AU" sz="2400" b="1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AU" sz="2400" b="1" i="0" dirty="0" smtClean="0">
                        <a:latin typeface="Cambria Math" panose="02040503050406030204" pitchFamily="18" charset="0"/>
                      </a:rPr>
                      <m:t>𝐬𝐢𝐧</m:t>
                    </m:r>
                    <m:r>
                      <a:rPr lang="en-AU" sz="2400" b="1" i="1" dirty="0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AU" sz="2400" b="1" i="1" dirty="0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AU" sz="2400" b="1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AU" sz="2400" dirty="0"/>
                  <a:t>is shown above for the domain of </a:t>
                </a:r>
                <a14:m>
                  <m:oMath xmlns:m="http://schemas.openxmlformats.org/officeDocument/2006/math">
                    <m:r>
                      <a:rPr lang="en-AU" sz="2400" b="0" i="0" smtClean="0">
                        <a:latin typeface="Cambria Math" panose="02040503050406030204" pitchFamily="18" charset="0"/>
                      </a:rPr>
                      <m:t>{</m:t>
                    </m:r>
                    <m:r>
                      <m:rPr>
                        <m:sty m:val="p"/>
                      </m:rPr>
                      <a:rPr lang="en-AU" sz="2400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AU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AU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en-AU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AU" sz="2400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AU" sz="2400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AU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𝝅</m:t>
                    </m:r>
                    <m:r>
                      <a:rPr lang="en-AU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≤</m:t>
                    </m:r>
                    <m:r>
                      <a:rPr lang="en-AU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AU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≤</m:t>
                    </m:r>
                    <m:r>
                      <a:rPr lang="en-AU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𝟒</m:t>
                    </m:r>
                    <m:r>
                      <a:rPr lang="en-AU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𝝅</m:t>
                    </m:r>
                    <m:r>
                      <a:rPr lang="en-AU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lang="en-AU" sz="2400" b="1" dirty="0"/>
              </a:p>
              <a:p>
                <a:pPr marL="0" indent="0">
                  <a:buNone/>
                </a:pPr>
                <a:r>
                  <a:rPr lang="en-AU" sz="2400" b="1" dirty="0"/>
                  <a:t>What is the period of this function?</a:t>
                </a:r>
              </a:p>
              <a:p>
                <a:pPr marL="0" indent="0">
                  <a:buNone/>
                </a:pPr>
                <a:r>
                  <a:rPr lang="en-AU" sz="2400" b="1" dirty="0">
                    <a:solidFill>
                      <a:srgbClr val="7030A0"/>
                    </a:solidFill>
                  </a:rPr>
                  <a:t>The period is </a:t>
                </a:r>
                <a14:m>
                  <m:oMath xmlns:m="http://schemas.openxmlformats.org/officeDocument/2006/math">
                    <m:r>
                      <a:rPr lang="en-AU" sz="2400" b="1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</m:t>
                    </m:r>
                    <m:r>
                      <a:rPr lang="en-AU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𝝅</m:t>
                    </m:r>
                  </m:oMath>
                </a14:m>
                <a:r>
                  <a:rPr lang="en-AU" sz="2400" b="1" dirty="0">
                    <a:solidFill>
                      <a:srgbClr val="7030A0"/>
                    </a:solidFill>
                  </a:rPr>
                  <a:t> as the function performs one cycle in </a:t>
                </a:r>
                <a14:m>
                  <m:oMath xmlns:m="http://schemas.openxmlformats.org/officeDocument/2006/math">
                    <m:r>
                      <a:rPr lang="en-AU" sz="2400" b="1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</m:t>
                    </m:r>
                    <m:r>
                      <a:rPr lang="en-AU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𝝅</m:t>
                    </m:r>
                  </m:oMath>
                </a14:m>
                <a:r>
                  <a:rPr lang="en-AU" sz="2400" b="1" dirty="0">
                    <a:solidFill>
                      <a:srgbClr val="7030A0"/>
                    </a:solidFill>
                  </a:rPr>
                  <a:t> radians (i.e. 360°)</a:t>
                </a:r>
                <a:endParaRPr lang="en-AU" sz="2400" b="1" dirty="0"/>
              </a:p>
              <a:p>
                <a:pPr marL="0" indent="0">
                  <a:buNone/>
                </a:pPr>
                <a:r>
                  <a:rPr lang="en-AU" sz="2400" b="1" dirty="0"/>
                  <a:t>What is the amplitude of this function?</a:t>
                </a:r>
              </a:p>
              <a:p>
                <a:pPr marL="0" indent="0">
                  <a:buNone/>
                </a:pPr>
                <a:r>
                  <a:rPr lang="en-AU" sz="2400" b="1" dirty="0">
                    <a:solidFill>
                      <a:srgbClr val="7030A0"/>
                    </a:solidFill>
                  </a:rPr>
                  <a:t>The amplitude is 1 for the distance between the mean position and the maximum position. </a:t>
                </a:r>
              </a:p>
              <a:p>
                <a:pPr marL="0" indent="0">
                  <a:buNone/>
                </a:pPr>
                <a:r>
                  <a:rPr lang="en-AU" sz="2400" b="1" dirty="0">
                    <a:solidFill>
                      <a:srgbClr val="7030A0"/>
                    </a:solidFill>
                  </a:rPr>
                  <a:t>Thus the range of the function is </a:t>
                </a:r>
                <a14:m>
                  <m:oMath xmlns:m="http://schemas.openxmlformats.org/officeDocument/2006/math">
                    <m:r>
                      <a:rPr lang="en-AU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AU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AU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AU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en-AU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,−</m:t>
                    </m:r>
                    <m:r>
                      <a:rPr lang="en-AU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AU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AU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𝒚</m:t>
                    </m:r>
                    <m:r>
                      <a:rPr lang="en-AU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AU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AU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lang="en-AU" sz="24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4602" y="3909393"/>
                <a:ext cx="11757453" cy="3432732"/>
              </a:xfrm>
              <a:blipFill rotWithShape="0">
                <a:blip r:embed="rId3"/>
                <a:stretch>
                  <a:fillRect l="-778" t="-2487" r="-67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98FB063-CA73-4562-90D9-B945F7BEC53D}"/>
                  </a:ext>
                </a:extLst>
              </p:cNvPr>
              <p:cNvSpPr txBox="1"/>
              <p:nvPr/>
            </p:nvSpPr>
            <p:spPr>
              <a:xfrm>
                <a:off x="0" y="-6605"/>
                <a:ext cx="2164724" cy="584775"/>
              </a:xfrm>
              <a:prstGeom prst="homePlate">
                <a:avLst/>
              </a:prstGeom>
              <a:solidFill>
                <a:srgbClr val="002060"/>
              </a:solidFill>
              <a:ln>
                <a:solidFill>
                  <a:schemeClr val="accent6"/>
                </a:solidFill>
              </a:ln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sz="3200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1" i="0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𝐬𝐢𝐧</m:t>
                      </m:r>
                      <m:r>
                        <a:rPr lang="en-US" sz="3200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AU" sz="32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E98FB063-CA73-4562-90D9-B945F7BEC5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-6605"/>
                <a:ext cx="2164724" cy="584775"/>
              </a:xfrm>
              <a:prstGeom prst="homePlate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01C5E94A-0819-414D-AB68-735D0C0F029D}"/>
                  </a:ext>
                </a:extLst>
              </p14:cNvPr>
              <p14:cNvContentPartPr/>
              <p14:nvPr/>
            </p14:nvContentPartPr>
            <p14:xfrm>
              <a:off x="3721965" y="667845"/>
              <a:ext cx="2599920" cy="31017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="" xmlns:a16="http://schemas.microsoft.com/office/drawing/2014/main" xmlns:p14="http://schemas.microsoft.com/office/powerpoint/2010/main" id="{01C5E94A-0819-414D-AB68-735D0C0F029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692085" y="635445"/>
                <a:ext cx="2669400" cy="3169800"/>
              </a:xfrm>
              <a:prstGeom prst="rect">
                <a:avLst/>
              </a:prstGeom>
            </p:spPr>
          </p:pic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7B31BA4-3C63-4BFA-A5C5-761713B99BDA}"/>
              </a:ext>
            </a:extLst>
          </p:cNvPr>
          <p:cNvCxnSpPr/>
          <p:nvPr/>
        </p:nvCxnSpPr>
        <p:spPr>
          <a:xfrm flipV="1">
            <a:off x="4347633" y="667845"/>
            <a:ext cx="0" cy="1580055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BCFEF8F-29AC-4A55-B730-AF9741AA18B8}"/>
              </a:ext>
            </a:extLst>
          </p:cNvPr>
          <p:cNvCxnSpPr>
            <a:cxnSpLocks/>
          </p:cNvCxnSpPr>
          <p:nvPr/>
        </p:nvCxnSpPr>
        <p:spPr>
          <a:xfrm>
            <a:off x="5651500" y="2247901"/>
            <a:ext cx="0" cy="1566332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7919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1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1073" y="4153133"/>
                <a:ext cx="11757453" cy="311390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AU" sz="2400" dirty="0"/>
                  <a:t>The graph of </a:t>
                </a:r>
                <a14:m>
                  <m:oMath xmlns:m="http://schemas.openxmlformats.org/officeDocument/2006/math">
                    <m:r>
                      <a:rPr lang="en-AU" sz="2400" b="1" i="1" dirty="0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AU" sz="2400" b="1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AU" sz="2400" b="1" i="0" dirty="0" smtClean="0">
                        <a:latin typeface="Cambria Math" panose="02040503050406030204" pitchFamily="18" charset="0"/>
                      </a:rPr>
                      <m:t>𝐜𝐨𝐬</m:t>
                    </m:r>
                    <m:r>
                      <a:rPr lang="en-AU" sz="2400" b="1" i="1" dirty="0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AU" sz="2400" b="1" i="1" dirty="0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AU" sz="2400" b="1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AU" sz="2400" dirty="0"/>
                  <a:t>is shown above for the domain of </a:t>
                </a:r>
                <a14:m>
                  <m:oMath xmlns:m="http://schemas.openxmlformats.org/officeDocument/2006/math">
                    <m:r>
                      <a:rPr lang="en-AU" sz="2400">
                        <a:latin typeface="Cambria Math" panose="02040503050406030204" pitchFamily="18" charset="0"/>
                      </a:rPr>
                      <m:t>{</m:t>
                    </m:r>
                    <m:r>
                      <m:rPr>
                        <m:sty m:val="p"/>
                      </m:rPr>
                      <a:rPr lang="en-AU" sz="2400">
                        <a:latin typeface="Cambria Math" panose="02040503050406030204" pitchFamily="18" charset="0"/>
                      </a:rPr>
                      <m:t>x</m:t>
                    </m:r>
                    <m:r>
                      <a:rPr lang="en-AU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AU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en-AU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AU" sz="2400" b="1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AU" sz="2400" b="1" i="1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AU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𝝅</m:t>
                    </m:r>
                    <m:r>
                      <a:rPr lang="en-AU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≤</m:t>
                    </m:r>
                    <m:r>
                      <a:rPr lang="en-AU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AU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≤</m:t>
                    </m:r>
                    <m:r>
                      <a:rPr lang="en-AU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𝟒</m:t>
                    </m:r>
                    <m:r>
                      <a:rPr lang="en-AU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𝝅</m:t>
                    </m:r>
                    <m:r>
                      <a:rPr lang="en-AU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lang="en-AU" sz="2400" b="1" dirty="0"/>
              </a:p>
              <a:p>
                <a:pPr marL="0" indent="0">
                  <a:buNone/>
                </a:pPr>
                <a:r>
                  <a:rPr lang="en-AU" sz="2400" b="1" dirty="0"/>
                  <a:t>What is the period of this function?</a:t>
                </a:r>
              </a:p>
              <a:p>
                <a:pPr marL="0" indent="0">
                  <a:buNone/>
                </a:pPr>
                <a:r>
                  <a:rPr lang="en-AU" sz="2400" b="1" dirty="0">
                    <a:solidFill>
                      <a:srgbClr val="7030A0"/>
                    </a:solidFill>
                  </a:rPr>
                  <a:t>The period is </a:t>
                </a:r>
                <a14:m>
                  <m:oMath xmlns:m="http://schemas.openxmlformats.org/officeDocument/2006/math">
                    <m:r>
                      <a:rPr lang="en-AU" sz="2400" b="1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</m:t>
                    </m:r>
                    <m:r>
                      <a:rPr lang="en-AU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𝝅</m:t>
                    </m:r>
                  </m:oMath>
                </a14:m>
                <a:r>
                  <a:rPr lang="en-AU" sz="2400" b="1" dirty="0">
                    <a:solidFill>
                      <a:srgbClr val="7030A0"/>
                    </a:solidFill>
                  </a:rPr>
                  <a:t> as the function performs one cycle in </a:t>
                </a:r>
                <a14:m>
                  <m:oMath xmlns:m="http://schemas.openxmlformats.org/officeDocument/2006/math">
                    <m:r>
                      <a:rPr lang="en-AU" sz="2400" b="1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</m:t>
                    </m:r>
                    <m:r>
                      <a:rPr lang="en-AU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𝝅</m:t>
                    </m:r>
                  </m:oMath>
                </a14:m>
                <a:r>
                  <a:rPr lang="en-AU" sz="2400" b="1" dirty="0">
                    <a:solidFill>
                      <a:srgbClr val="7030A0"/>
                    </a:solidFill>
                  </a:rPr>
                  <a:t> radians (i.e. 360°)</a:t>
                </a:r>
                <a:endParaRPr lang="en-AU" sz="2400" b="1" dirty="0"/>
              </a:p>
              <a:p>
                <a:pPr marL="0" indent="0">
                  <a:buNone/>
                </a:pPr>
                <a:r>
                  <a:rPr lang="en-AU" sz="2400" b="1" dirty="0"/>
                  <a:t>What is the amplitude of this function?</a:t>
                </a:r>
              </a:p>
              <a:p>
                <a:pPr marL="0" indent="0">
                  <a:buNone/>
                </a:pPr>
                <a:r>
                  <a:rPr lang="en-AU" sz="2400" b="1" dirty="0">
                    <a:solidFill>
                      <a:srgbClr val="7030A0"/>
                    </a:solidFill>
                  </a:rPr>
                  <a:t>The amplitude is 1 for the distance between the mean position and the maximum position. </a:t>
                </a:r>
              </a:p>
              <a:p>
                <a:pPr marL="0" indent="0">
                  <a:buNone/>
                </a:pPr>
                <a:r>
                  <a:rPr lang="en-AU" sz="2400" b="1" dirty="0">
                    <a:solidFill>
                      <a:srgbClr val="7030A0"/>
                    </a:solidFill>
                  </a:rPr>
                  <a:t>Thus the range of the function is </a:t>
                </a:r>
                <a14:m>
                  <m:oMath xmlns:m="http://schemas.openxmlformats.org/officeDocument/2006/math">
                    <m:r>
                      <a:rPr lang="en-AU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AU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AU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AU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en-AU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,−</m:t>
                    </m:r>
                    <m:r>
                      <a:rPr lang="en-AU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AU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AU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𝒚</m:t>
                    </m:r>
                    <m:r>
                      <a:rPr lang="en-AU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AU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AU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lang="en-AU" sz="24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1073" y="4153133"/>
                <a:ext cx="11757453" cy="3113903"/>
              </a:xfrm>
              <a:blipFill rotWithShape="0">
                <a:blip r:embed="rId2"/>
                <a:stretch>
                  <a:fillRect l="-778" t="-2740" r="-67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lum contrast="20000"/>
          </a:blip>
          <a:stretch>
            <a:fillRect/>
          </a:stretch>
        </p:blipFill>
        <p:spPr>
          <a:xfrm>
            <a:off x="293474" y="155345"/>
            <a:ext cx="9431552" cy="408405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7277117-7935-4FF2-8FF2-EFAF678ABFC4}"/>
                  </a:ext>
                </a:extLst>
              </p:cNvPr>
              <p:cNvSpPr txBox="1"/>
              <p:nvPr/>
            </p:nvSpPr>
            <p:spPr>
              <a:xfrm>
                <a:off x="0" y="-6605"/>
                <a:ext cx="2172676" cy="584775"/>
              </a:xfrm>
              <a:prstGeom prst="homePlate">
                <a:avLst/>
              </a:prstGeom>
              <a:solidFill>
                <a:srgbClr val="002060"/>
              </a:solidFill>
              <a:ln>
                <a:solidFill>
                  <a:schemeClr val="accent6"/>
                </a:solidFill>
              </a:ln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sz="32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1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𝐜𝐨𝐬</m:t>
                      </m:r>
                      <m:r>
                        <a:rPr lang="en-US" sz="32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AU" sz="32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07277117-7935-4FF2-8FF2-EFAF678ABF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-6605"/>
                <a:ext cx="2172676" cy="584775"/>
              </a:xfrm>
              <a:prstGeom prst="homePlate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AF4A3DE-552D-4AB6-A97E-5BEAF25A64DB}"/>
                  </a:ext>
                </a:extLst>
              </p14:cNvPr>
              <p14:cNvContentPartPr/>
              <p14:nvPr/>
            </p14:nvContentPartPr>
            <p14:xfrm>
              <a:off x="3380610" y="825885"/>
              <a:ext cx="13680" cy="158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="" xmlns:a16="http://schemas.microsoft.com/office/drawing/2014/main" xmlns:p14="http://schemas.microsoft.com/office/powerpoint/2010/main" id="{8AF4A3DE-552D-4AB6-A97E-5BEAF25A64D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369450" y="814725"/>
                <a:ext cx="37080" cy="3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E29B6939-A4AB-49EE-AC0F-BBE57DBA8C93}"/>
                  </a:ext>
                </a:extLst>
              </p14:cNvPr>
              <p14:cNvContentPartPr/>
              <p14:nvPr/>
            </p14:nvContentPartPr>
            <p14:xfrm>
              <a:off x="3380610" y="739845"/>
              <a:ext cx="2720880" cy="32461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="" xmlns:a16="http://schemas.microsoft.com/office/drawing/2014/main" xmlns:p14="http://schemas.microsoft.com/office/powerpoint/2010/main" id="{E29B6939-A4AB-49EE-AC0F-BBE57DBA8C9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345690" y="700605"/>
                <a:ext cx="2795040" cy="3327120"/>
              </a:xfrm>
              <a:prstGeom prst="rect">
                <a:avLst/>
              </a:prstGeom>
            </p:spPr>
          </p:pic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7EA064C-EF9F-4295-B142-C5DE11FA0DFF}"/>
              </a:ext>
            </a:extLst>
          </p:cNvPr>
          <p:cNvCxnSpPr>
            <a:cxnSpLocks/>
          </p:cNvCxnSpPr>
          <p:nvPr/>
        </p:nvCxnSpPr>
        <p:spPr>
          <a:xfrm flipV="1">
            <a:off x="3352154" y="717621"/>
            <a:ext cx="0" cy="1663629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1C07D0E-8FD4-44AD-8ACA-F22233420323}"/>
              </a:ext>
            </a:extLst>
          </p:cNvPr>
          <p:cNvCxnSpPr>
            <a:cxnSpLocks/>
          </p:cNvCxnSpPr>
          <p:nvPr/>
        </p:nvCxnSpPr>
        <p:spPr>
          <a:xfrm>
            <a:off x="4714875" y="2381250"/>
            <a:ext cx="0" cy="1604715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9489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1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1178B5B-939D-E349-985D-1E4092F8C348}"/>
                  </a:ext>
                </a:extLst>
              </p:cNvPr>
              <p:cNvSpPr/>
              <p:nvPr/>
            </p:nvSpPr>
            <p:spPr>
              <a:xfrm>
                <a:off x="693821" y="914271"/>
                <a:ext cx="9182593" cy="15696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Given a trigonometric function (sine or cosine),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AU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AU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AU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𝑏𝑥</m:t>
                          </m:r>
                        </m:e>
                      </m:d>
                    </m:oMath>
                  </m:oMathPara>
                </a14:m>
                <a:endParaRPr lang="en-AU" sz="2400" dirty="0">
                  <a:solidFill>
                    <a:srgbClr val="FF0000"/>
                  </a:solidFill>
                </a:endParaRPr>
              </a:p>
              <a:p>
                <a:endParaRPr lang="en-US" sz="2400" dirty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AU" sz="24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4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func>
                        <m:funcPr>
                          <m:ctrlPr>
                            <a:rPr lang="en-AU" sz="24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AU" sz="2400" b="1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𝐬𝐢𝐧</m:t>
                          </m:r>
                        </m:fName>
                        <m:e>
                          <m:r>
                            <a:rPr lang="en-AU" sz="24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AU" sz="24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𝒃𝒙</m:t>
                          </m:r>
                          <m:r>
                            <a:rPr lang="en-AU" sz="24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AU" sz="24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𝒐𝒓</m:t>
                      </m:r>
                      <m:r>
                        <a:rPr lang="en-AU" sz="24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24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AU" sz="24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4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AU" sz="24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𝐜𝐨𝐬</m:t>
                      </m:r>
                      <m:r>
                        <a:rPr lang="en-AU" sz="24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AU" sz="24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𝒃𝒙</m:t>
                      </m:r>
                      <m:r>
                        <a:rPr lang="en-AU" sz="24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81178B5B-939D-E349-985D-1E4092F8C3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821" y="914271"/>
                <a:ext cx="9182593" cy="1569660"/>
              </a:xfrm>
              <a:prstGeom prst="rect">
                <a:avLst/>
              </a:prstGeom>
              <a:blipFill rotWithShape="0">
                <a:blip r:embed="rId2"/>
                <a:stretch>
                  <a:fillRect l="-1062" t="-3113" b="-466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B4B07689-760D-4D71-9448-AFF1CCEB30E0}"/>
              </a:ext>
            </a:extLst>
          </p:cNvPr>
          <p:cNvSpPr txBox="1"/>
          <p:nvPr/>
        </p:nvSpPr>
        <p:spPr>
          <a:xfrm>
            <a:off x="0" y="-28398"/>
            <a:ext cx="2987826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Summary Part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1178B5B-939D-E349-985D-1E4092F8C348}"/>
                  </a:ext>
                </a:extLst>
              </p:cNvPr>
              <p:cNvSpPr/>
              <p:nvPr/>
            </p:nvSpPr>
            <p:spPr>
              <a:xfrm>
                <a:off x="442823" y="2927544"/>
                <a:ext cx="11070566" cy="33561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The amplitude is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sz="2400" dirty="0"/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r>
                  <a:rPr lang="en-US" sz="2400" dirty="0"/>
                  <a:t>If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en-US" sz="2400" dirty="0"/>
                  <a:t>, the transformation is: a dilation parallel to the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2400" dirty="0"/>
                  <a:t>axis by a factor of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sz="2400" dirty="0"/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r>
                  <a:rPr lang="en-US" sz="2400" dirty="0"/>
                  <a:t>If </a:t>
                </a:r>
                <a14:m>
                  <m:oMath xmlns:m="http://schemas.openxmlformats.org/officeDocument/2006/math">
                    <m:r>
                      <a:rPr lang="en-AU" sz="24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US" sz="2400" dirty="0"/>
                  <a:t>, the transformation is: a reflection about the x</a:t>
                </a:r>
                <a14:m>
                  <m:oMath xmlns:m="http://schemas.openxmlformats.org/officeDocument/2006/math">
                    <m:r>
                      <a:rPr lang="en-AU" sz="2400" i="1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2400" dirty="0"/>
                  <a:t>axis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The period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</m:oMath>
                </a14:m>
                <a:endParaRPr lang="en-US" sz="2400" dirty="0"/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r>
                  <a:rPr lang="en-US" sz="2400" dirty="0"/>
                  <a:t>The transformation is: a dilation parallel to the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AU" sz="2400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AU" sz="2400" i="1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2400" dirty="0"/>
                  <a:t>axis by a factor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</m:oMath>
                </a14:m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The domain is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AU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AU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</m:d>
                  </m:oMath>
                </a14:m>
                <a:endParaRPr lang="en-AU" sz="2400" b="0" dirty="0">
                  <a:ea typeface="Cambria Math" panose="020405030504060302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The range is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AU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AU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AU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  <m:r>
                          <a:rPr lang="en-AU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−</m:t>
                        </m:r>
                        <m:r>
                          <a:rPr lang="en-AU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AU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AU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AU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AU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sz="24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sz="2400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81178B5B-939D-E349-985D-1E4092F8C3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823" y="2927544"/>
                <a:ext cx="11070566" cy="3356175"/>
              </a:xfrm>
              <a:prstGeom prst="rect">
                <a:avLst/>
              </a:prstGeom>
              <a:blipFill rotWithShape="0">
                <a:blip r:embed="rId3"/>
                <a:stretch>
                  <a:fillRect l="-771" t="-145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4070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4806F-C8BB-3743-9AF7-63995A6CC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1388" y="23045"/>
            <a:ext cx="5973810" cy="621664"/>
          </a:xfrm>
        </p:spPr>
        <p:txBody>
          <a:bodyPr>
            <a:normAutofit fontScale="90000"/>
          </a:bodyPr>
          <a:lstStyle/>
          <a:p>
            <a:r>
              <a:rPr lang="en-US" dirty="0"/>
              <a:t>Horizontal Translation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20FC71A-5F03-E440-8A59-457D3F7C93C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16634" y="870268"/>
                <a:ext cx="10731260" cy="3661093"/>
              </a:xfrm>
            </p:spPr>
            <p:txBody>
              <a:bodyPr>
                <a:normAutofit/>
              </a:bodyPr>
              <a:lstStyle/>
              <a:p>
                <a:pPr marL="0" indent="0">
                  <a:spcBef>
                    <a:spcPts val="0"/>
                  </a:spcBef>
                  <a:buNone/>
                </a:pPr>
                <a:r>
                  <a:rPr lang="en-AU" sz="2400" dirty="0">
                    <a:solidFill>
                      <a:schemeClr val="dk1"/>
                    </a:solidFill>
                  </a:rPr>
                  <a:t>Given a trigonometric function, f(x), we can say that:</a:t>
                </a:r>
              </a:p>
              <a:p>
                <a:pPr marL="0" indent="0">
                  <a:spcBef>
                    <a:spcPts val="1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AU" sz="24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4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AU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AU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AU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</m:d>
                    </m:oMath>
                  </m:oMathPara>
                </a14:m>
                <a:endParaRPr lang="en-AU" sz="2400" dirty="0">
                  <a:solidFill>
                    <a:schemeClr val="dk1"/>
                  </a:solidFill>
                </a:endParaRPr>
              </a:p>
              <a:p>
                <a:pPr marL="0" indent="0">
                  <a:spcBef>
                    <a:spcPts val="1600"/>
                  </a:spcBef>
                  <a:buNone/>
                </a:pPr>
                <a:r>
                  <a:rPr lang="en-AU" sz="2400" dirty="0">
                    <a:solidFill>
                      <a:schemeClr val="dk1"/>
                    </a:solidFill>
                  </a:rPr>
                  <a:t>defines a </a:t>
                </a:r>
                <a:r>
                  <a:rPr lang="en-AU" sz="2400" b="1" dirty="0">
                    <a:solidFill>
                      <a:schemeClr val="dk1"/>
                    </a:solidFill>
                  </a:rPr>
                  <a:t>horizontal translation</a:t>
                </a:r>
                <a:r>
                  <a:rPr lang="en-AU" sz="2400" dirty="0">
                    <a:solidFill>
                      <a:schemeClr val="dk1"/>
                    </a:solidFill>
                  </a:rPr>
                  <a:t>, </a:t>
                </a:r>
                <a:r>
                  <a:rPr lang="en-AU" sz="2400" i="1" dirty="0">
                    <a:solidFill>
                      <a:schemeClr val="dk1"/>
                    </a:solidFill>
                  </a:rPr>
                  <a:t>c</a:t>
                </a:r>
                <a:r>
                  <a:rPr lang="en-AU" sz="2400" dirty="0">
                    <a:solidFill>
                      <a:schemeClr val="dk1"/>
                    </a:solidFill>
                  </a:rPr>
                  <a:t> units:</a:t>
                </a:r>
              </a:p>
              <a:p>
                <a:pPr marL="457200" indent="-342900">
                  <a:spcBef>
                    <a:spcPts val="1600"/>
                  </a:spcBef>
                  <a:buClr>
                    <a:schemeClr val="dk1"/>
                  </a:buClr>
                  <a:buSzPts val="1800"/>
                  <a:buChar char="●"/>
                </a:pPr>
                <a:r>
                  <a:rPr lang="en-AU" sz="2400" i="1" dirty="0">
                    <a:solidFill>
                      <a:schemeClr val="dk1"/>
                    </a:solidFill>
                  </a:rPr>
                  <a:t>+ c, negative direction.</a:t>
                </a:r>
              </a:p>
              <a:p>
                <a:pPr marL="457200" indent="-342900">
                  <a:spcBef>
                    <a:spcPts val="0"/>
                  </a:spcBef>
                  <a:buClr>
                    <a:schemeClr val="dk1"/>
                  </a:buClr>
                  <a:buSzPts val="1800"/>
                  <a:buChar char="●"/>
                </a:pPr>
                <a:r>
                  <a:rPr lang="en-AU" sz="2400" i="1" dirty="0">
                    <a:solidFill>
                      <a:schemeClr val="dk1"/>
                    </a:solidFill>
                  </a:rPr>
                  <a:t>- c, positive direction</a:t>
                </a:r>
                <a:r>
                  <a:rPr lang="en-AU" sz="2400" dirty="0">
                    <a:solidFill>
                      <a:schemeClr val="dk1"/>
                    </a:solidFill>
                  </a:rPr>
                  <a:t>.</a:t>
                </a:r>
              </a:p>
              <a:p>
                <a:pPr marL="0" indent="0">
                  <a:spcBef>
                    <a:spcPts val="1600"/>
                  </a:spcBef>
                  <a:spcAft>
                    <a:spcPts val="1600"/>
                  </a:spcAft>
                  <a:buNone/>
                </a:pPr>
                <a:r>
                  <a:rPr lang="en-AU" sz="2400" b="1" dirty="0">
                    <a:solidFill>
                      <a:schemeClr val="dk1"/>
                    </a:solidFill>
                  </a:rPr>
                  <a:t>NOTE: </a:t>
                </a:r>
                <a:r>
                  <a:rPr lang="en-AU" sz="2400" dirty="0">
                    <a:solidFill>
                      <a:schemeClr val="dk1"/>
                    </a:solidFill>
                  </a:rPr>
                  <a:t>When modelling using waves, the horizontal axis is often related to time and hence, a translation parallel to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sz="2400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AU" sz="2400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𝑎𝑥𝑖𝑠</m:t>
                    </m:r>
                  </m:oMath>
                </a14:m>
                <a:r>
                  <a:rPr lang="en-AU" sz="2400" dirty="0">
                    <a:solidFill>
                      <a:schemeClr val="dk1"/>
                    </a:solidFill>
                  </a:rPr>
                  <a:t> is known as the  </a:t>
                </a:r>
                <a:r>
                  <a:rPr lang="en-AU" sz="2400" b="1" dirty="0">
                    <a:solidFill>
                      <a:srgbClr val="FF0000"/>
                    </a:solidFill>
                  </a:rPr>
                  <a:t>phase shift</a:t>
                </a:r>
                <a:r>
                  <a:rPr lang="en-AU" sz="2400" dirty="0">
                    <a:solidFill>
                      <a:srgbClr val="FF0000"/>
                    </a:solidFill>
                  </a:rPr>
                  <a:t> </a:t>
                </a:r>
                <a:r>
                  <a:rPr lang="en-AU" sz="2400" dirty="0">
                    <a:solidFill>
                      <a:schemeClr val="dk1"/>
                    </a:solidFill>
                  </a:rPr>
                  <a:t>(i.e. a change in time).</a:t>
                </a:r>
              </a:p>
              <a:p>
                <a:pPr marL="0" indent="0">
                  <a:spcBef>
                    <a:spcPts val="1600"/>
                  </a:spcBef>
                  <a:spcAft>
                    <a:spcPts val="1600"/>
                  </a:spcAft>
                  <a:buNone/>
                </a:pPr>
                <a:endParaRPr lang="en-AU" sz="2400" dirty="0">
                  <a:solidFill>
                    <a:schemeClr val="dk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920FC71A-5F03-E440-8A59-457D3F7C93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6634" y="870268"/>
                <a:ext cx="10731260" cy="3661093"/>
              </a:xfrm>
              <a:blipFill rotWithShape="0">
                <a:blip r:embed="rId2"/>
                <a:stretch>
                  <a:fillRect l="-909" t="-2333" r="-45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Google Shape;838;p103">
            <a:extLst>
              <a:ext uri="{FF2B5EF4-FFF2-40B4-BE49-F238E27FC236}">
                <a16:creationId xmlns:a16="http://schemas.microsoft.com/office/drawing/2014/main" id="{9D01106D-4D10-E547-A3F8-122C0C0C1E8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7556" y="3835050"/>
            <a:ext cx="3143567" cy="290357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843;p104">
            <a:extLst>
              <a:ext uri="{FF2B5EF4-FFF2-40B4-BE49-F238E27FC236}">
                <a16:creationId xmlns:a16="http://schemas.microsoft.com/office/drawing/2014/main" id="{84A63DEA-94B4-BC4F-8088-DC59D4441AEE}"/>
              </a:ext>
            </a:extLst>
          </p:cNvPr>
          <p:cNvSpPr txBox="1">
            <a:spLocks/>
          </p:cNvSpPr>
          <p:nvPr/>
        </p:nvSpPr>
        <p:spPr>
          <a:xfrm>
            <a:off x="7128293" y="4389120"/>
            <a:ext cx="3563679" cy="215489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spcFirstLastPara="1" vert="horz" wrap="square" lIns="99044" tIns="99044" rIns="99044" bIns="99044" rtlCol="0" anchor="ctr" anchorCtr="0">
            <a:noAutofit/>
          </a:bodyPr>
          <a:lstStyle>
            <a:lvl1pPr algn="l" defTabSz="7429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75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2400" dirty="0"/>
              <a:t>A phase shift alone does </a:t>
            </a:r>
            <a:r>
              <a:rPr lang="en-AU" sz="2400" b="1" dirty="0"/>
              <a:t>NOT</a:t>
            </a:r>
            <a:r>
              <a:rPr lang="en-AU" sz="2400" dirty="0"/>
              <a:t> change the amplitude or period.</a:t>
            </a:r>
            <a:endParaRPr lang="en-AU" sz="2400" i="1" dirty="0">
              <a:solidFill>
                <a:srgbClr val="00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B07689-760D-4D71-9448-AFF1CCEB30E0}"/>
              </a:ext>
            </a:extLst>
          </p:cNvPr>
          <p:cNvSpPr txBox="1"/>
          <p:nvPr/>
        </p:nvSpPr>
        <p:spPr>
          <a:xfrm>
            <a:off x="0" y="-28398"/>
            <a:ext cx="4023093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Concept Development</a:t>
            </a:r>
          </a:p>
        </p:txBody>
      </p:sp>
    </p:spTree>
    <p:extLst>
      <p:ext uri="{BB962C8B-B14F-4D97-AF65-F5344CB8AC3E}">
        <p14:creationId xmlns:p14="http://schemas.microsoft.com/office/powerpoint/2010/main" val="1461433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74" name="Google Shape;874;p108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718868" y="556168"/>
                <a:ext cx="10358408" cy="6301832"/>
              </a:xfrm>
              <a:prstGeom prst="rect">
                <a:avLst/>
              </a:prstGeom>
              <a:ln w="2857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vert="horz" wrap="square" lIns="99044" tIns="99044" rIns="99044" bIns="99044" rtlCol="0" anchor="t" anchorCtr="0">
                <a:noAutofit/>
              </a:bodyPr>
              <a:lstStyle/>
              <a:p>
                <a:pPr marL="0" indent="0">
                  <a:buNone/>
                </a:pPr>
                <a:r>
                  <a:rPr lang="en-AU" sz="2000" dirty="0"/>
                  <a:t>State the amplitude, period and phase shift of the following trigonometric functions:</a:t>
                </a:r>
              </a:p>
              <a:p>
                <a:pPr marL="137579" indent="0">
                  <a:spcBef>
                    <a:spcPts val="1733"/>
                  </a:spcBef>
                  <a:buSzPts val="1600"/>
                  <a:buNone/>
                </a:pPr>
                <a:r>
                  <a:rPr lang="en-AU" sz="2000" dirty="0"/>
                  <a:t>a) </a:t>
                </a:r>
                <a14:m>
                  <m:oMath xmlns:m="http://schemas.openxmlformats.org/officeDocument/2006/math">
                    <m:r>
                      <a:rPr lang="en-AU" sz="2000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AU" sz="2000" i="1" dirty="0">
                        <a:latin typeface="Cambria Math" panose="02040503050406030204" pitchFamily="18" charset="0"/>
                      </a:rPr>
                      <m:t> = 2 </m:t>
                    </m:r>
                    <m:r>
                      <m:rPr>
                        <m:sty m:val="p"/>
                      </m:rPr>
                      <a:rPr lang="en-AU" sz="2000" i="1" dirty="0">
                        <a:latin typeface="Cambria Math" panose="02040503050406030204" pitchFamily="18" charset="0"/>
                      </a:rPr>
                      <m:t>sin</m:t>
                    </m:r>
                    <m:r>
                      <a:rPr lang="en-AU" sz="2000" i="1" dirty="0">
                        <a:latin typeface="Cambria Math" panose="02040503050406030204" pitchFamily="18" charset="0"/>
                      </a:rPr>
                      <m:t>⁡(2(</m:t>
                    </m:r>
                    <m:r>
                      <a:rPr lang="en-AU" sz="20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sz="2000" i="1" dirty="0">
                        <a:latin typeface="Cambria Math" panose="02040503050406030204" pitchFamily="18" charset="0"/>
                      </a:rPr>
                      <m:t> + 40°))</m:t>
                    </m:r>
                  </m:oMath>
                </a14:m>
                <a:endParaRPr lang="en-AU" sz="2000" dirty="0"/>
              </a:p>
              <a:p>
                <a:pPr marL="0" indent="0">
                  <a:spcBef>
                    <a:spcPts val="1733"/>
                  </a:spcBef>
                  <a:buNone/>
                </a:pPr>
                <a:endParaRPr lang="en-AU" sz="2000" dirty="0"/>
              </a:p>
              <a:p>
                <a:pPr marL="0" indent="0">
                  <a:spcBef>
                    <a:spcPts val="1733"/>
                  </a:spcBef>
                  <a:buNone/>
                </a:pPr>
                <a:endParaRPr lang="en-AU" sz="2000" dirty="0"/>
              </a:p>
              <a:p>
                <a:pPr marL="0" indent="0">
                  <a:spcBef>
                    <a:spcPts val="1733"/>
                  </a:spcBef>
                  <a:buNone/>
                </a:pPr>
                <a:endParaRPr lang="en-AU" sz="2000" dirty="0"/>
              </a:p>
              <a:p>
                <a:pPr marL="137579" indent="0">
                  <a:spcBef>
                    <a:spcPts val="1733"/>
                  </a:spcBef>
                  <a:buSzPts val="1600"/>
                  <a:buNone/>
                </a:pPr>
                <a:r>
                  <a:rPr lang="en-AU" sz="2000" dirty="0"/>
                  <a:t>b) </a:t>
                </a:r>
                <a14:m>
                  <m:oMath xmlns:m="http://schemas.openxmlformats.org/officeDocument/2006/math">
                    <m:r>
                      <a:rPr lang="en-AU" sz="2000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AU" sz="2000" i="1" dirty="0">
                        <a:latin typeface="Cambria Math" panose="02040503050406030204" pitchFamily="18" charset="0"/>
                      </a:rPr>
                      <m:t> = −8</m:t>
                    </m:r>
                    <m:func>
                      <m:funcPr>
                        <m:ctrlPr>
                          <a:rPr lang="en-AU" sz="2000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AU" sz="2000" b="0" i="0" dirty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AU" sz="2000" b="0" i="1" dirty="0" smtClean="0">
                            <a:latin typeface="Cambria Math" panose="02040503050406030204" pitchFamily="18" charset="0"/>
                          </a:rPr>
                          <m:t>(3</m:t>
                        </m:r>
                        <m:r>
                          <a:rPr lang="en-AU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AU" sz="2000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AU" sz="2000" b="0" i="1" dirty="0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AU" sz="20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AU" sz="2000" dirty="0"/>
              </a:p>
              <a:p>
                <a:pPr marL="0" indent="0">
                  <a:spcBef>
                    <a:spcPts val="1733"/>
                  </a:spcBef>
                  <a:buNone/>
                </a:pPr>
                <a:endParaRPr lang="en-AU" sz="2000" dirty="0"/>
              </a:p>
              <a:p>
                <a:pPr marL="0" indent="0">
                  <a:spcBef>
                    <a:spcPts val="1733"/>
                  </a:spcBef>
                  <a:buNone/>
                </a:pPr>
                <a:endParaRPr lang="en-AU" sz="2000" dirty="0"/>
              </a:p>
              <a:p>
                <a:pPr marL="137579" indent="0">
                  <a:spcBef>
                    <a:spcPts val="1733"/>
                  </a:spcBef>
                  <a:buSzPts val="1600"/>
                  <a:buNone/>
                </a:pPr>
                <a:r>
                  <a:rPr lang="en-AU" sz="2000" dirty="0"/>
                  <a:t>c) </a:t>
                </a:r>
                <a14:m>
                  <m:oMath xmlns:m="http://schemas.openxmlformats.org/officeDocument/2006/math">
                    <m:r>
                      <a:rPr lang="en-AU" sz="2000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AU" sz="2000" i="1" dirty="0">
                        <a:latin typeface="Cambria Math" panose="02040503050406030204" pitchFamily="18" charset="0"/>
                      </a:rPr>
                      <m:t> = 5</m:t>
                    </m:r>
                    <m:func>
                      <m:funcPr>
                        <m:ctrlPr>
                          <a:rPr lang="en-AU" sz="20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AU" sz="2000" i="0" dirty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AU" sz="20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AU" sz="20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AU" sz="2000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AU" sz="2000" b="0" i="1" dirty="0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den>
                            </m:f>
                            <m:r>
                              <a:rPr lang="en-AU" sz="2000" i="1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AU" sz="20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AU" sz="2000" i="1" dirty="0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f>
                              <m:fPr>
                                <m:ctrlPr>
                                  <a:rPr lang="en-AU" sz="20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AU" sz="2000" b="0" i="1" dirty="0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AU" sz="2000" b="0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AU" sz="2000" i="1" dirty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endParaRPr lang="en-AU" sz="2000" dirty="0"/>
              </a:p>
              <a:p>
                <a:pPr marL="0" indent="0">
                  <a:spcBef>
                    <a:spcPts val="1733"/>
                  </a:spcBef>
                  <a:buNone/>
                </a:pPr>
                <a:endParaRPr lang="en-AU" sz="2000" dirty="0"/>
              </a:p>
              <a:p>
                <a:pPr marL="0" indent="0">
                  <a:spcBef>
                    <a:spcPts val="1733"/>
                  </a:spcBef>
                  <a:spcAft>
                    <a:spcPts val="1733"/>
                  </a:spcAft>
                  <a:buNone/>
                </a:pPr>
                <a:endParaRPr sz="2000" dirty="0"/>
              </a:p>
            </p:txBody>
          </p:sp>
        </mc:Choice>
        <mc:Fallback xmlns="">
          <p:sp>
            <p:nvSpPr>
              <p:cNvPr id="874" name="Google Shape;874;p108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18868" y="556168"/>
                <a:ext cx="10358408" cy="6301832"/>
              </a:xfrm>
              <a:prstGeom prst="rect">
                <a:avLst/>
              </a:prstGeom>
              <a:blipFill rotWithShape="0">
                <a:blip r:embed="rId3"/>
                <a:stretch>
                  <a:fillRect l="-411"/>
                </a:stretch>
              </a:blipFill>
              <a:ln w="2857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B4B07689-760D-4D71-9448-AFF1CCEB30E0}"/>
              </a:ext>
            </a:extLst>
          </p:cNvPr>
          <p:cNvSpPr txBox="1"/>
          <p:nvPr/>
        </p:nvSpPr>
        <p:spPr>
          <a:xfrm>
            <a:off x="0" y="-28398"/>
            <a:ext cx="2945880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Guided Practice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399318" y="1373137"/>
                <a:ext cx="2537525" cy="461665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AU" sz="2400" dirty="0">
                    <a:solidFill>
                      <a:srgbClr val="002060"/>
                    </a:solidFill>
                  </a:rPr>
                  <a:t>Amplitude=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AU" sz="1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9318" y="1373137"/>
                <a:ext cx="2537525" cy="461665"/>
              </a:xfrm>
              <a:prstGeom prst="rect">
                <a:avLst/>
              </a:prstGeom>
              <a:blipFill rotWithShape="0">
                <a:blip r:embed="rId4"/>
                <a:stretch>
                  <a:fillRect l="-3846" t="-10526" b="-28947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399317" y="1806037"/>
                <a:ext cx="3454479" cy="616644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AU" sz="2400" dirty="0">
                    <a:solidFill>
                      <a:srgbClr val="002060"/>
                    </a:solidFill>
                  </a:rPr>
                  <a:t>Period=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AU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AU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  <m:r>
                      <a:rPr lang="en-AU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AU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AU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AU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AU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AU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endParaRPr lang="en-AU" sz="1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9317" y="1806037"/>
                <a:ext cx="3454479" cy="616644"/>
              </a:xfrm>
              <a:prstGeom prst="rect">
                <a:avLst/>
              </a:prstGeom>
              <a:blipFill rotWithShape="0">
                <a:blip r:embed="rId5"/>
                <a:stretch>
                  <a:fillRect l="-2827" b="-9901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399316" y="2419368"/>
                <a:ext cx="8912126" cy="461665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AU" sz="2400" dirty="0">
                    <a:solidFill>
                      <a:srgbClr val="002060"/>
                    </a:solidFill>
                  </a:rPr>
                  <a:t>The phase shift: horizontal translation to the left by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40°</m:t>
                    </m:r>
                    <m:r>
                      <a:rPr lang="en-AU" sz="2400" b="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AU" sz="2400" b="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unit</m:t>
                    </m:r>
                    <m:r>
                      <a:rPr lang="en-AU" sz="2400" b="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AU" sz="1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9316" y="2419368"/>
                <a:ext cx="8912126" cy="461665"/>
              </a:xfrm>
              <a:prstGeom prst="rect">
                <a:avLst/>
              </a:prstGeom>
              <a:blipFill rotWithShape="0">
                <a:blip r:embed="rId6"/>
                <a:stretch>
                  <a:fillRect l="-1094" t="-10526" b="-28947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479923" y="3113436"/>
                <a:ext cx="2537525" cy="645561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16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AU" sz="16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=−8</m:t>
                      </m:r>
                      <m:func>
                        <m:funcPr>
                          <m:ctrlPr>
                            <a:rPr lang="en-AU" sz="16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 sz="1600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AU" sz="16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16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d>
                                <m:dPr>
                                  <m:ctrlPr>
                                    <a:rPr lang="en-AU" sz="16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AU" sz="16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AU" sz="16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AU" sz="16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AU" sz="16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num>
                                    <m:den>
                                      <m:r>
                                        <a:rPr lang="en-AU" sz="16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AU" sz="16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9923" y="3113436"/>
                <a:ext cx="2537525" cy="645561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107553" y="3579569"/>
                <a:ext cx="3454479" cy="400110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AU" sz="2000" dirty="0">
                    <a:solidFill>
                      <a:srgbClr val="002060"/>
                    </a:solidFill>
                  </a:rPr>
                  <a:t>Amplitude</a:t>
                </a:r>
                <a14:m>
                  <m:oMath xmlns:m="http://schemas.openxmlformats.org/officeDocument/2006/math">
                    <m:r>
                      <a:rPr lang="en-AU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=8</m:t>
                    </m:r>
                  </m:oMath>
                </a14:m>
                <a:endParaRPr lang="en-AU" sz="12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7553" y="3579569"/>
                <a:ext cx="3454479" cy="400110"/>
              </a:xfrm>
              <a:prstGeom prst="rect">
                <a:avLst/>
              </a:prstGeom>
              <a:blipFill rotWithShape="0">
                <a:blip r:embed="rId8"/>
                <a:stretch>
                  <a:fillRect l="-1943" t="-7576" b="-25758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107553" y="3949599"/>
                <a:ext cx="1694692" cy="529184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AU" sz="2000" dirty="0">
                    <a:solidFill>
                      <a:srgbClr val="002060"/>
                    </a:solidFill>
                  </a:rPr>
                  <a:t>P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AU" sz="2000" b="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eriod</m:t>
                    </m:r>
                    <m:r>
                      <a:rPr lang="en-AU" sz="2000" b="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AU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000" b="0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AU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AU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AU" sz="2000" b="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AU" sz="12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7553" y="3949599"/>
                <a:ext cx="1694692" cy="529184"/>
              </a:xfrm>
              <a:prstGeom prst="rect">
                <a:avLst/>
              </a:prstGeom>
              <a:blipFill rotWithShape="0">
                <a:blip r:embed="rId9"/>
                <a:stretch>
                  <a:fillRect l="-3957" b="-8046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126556" y="3926566"/>
                <a:ext cx="6519733" cy="502253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AU" sz="2000" dirty="0">
                    <a:solidFill>
                      <a:srgbClr val="002060"/>
                    </a:solidFill>
                  </a:rPr>
                  <a:t>The phase shift: horizontal translation to the right by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AU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m:rPr>
                        <m:sty m:val="p"/>
                      </m:rPr>
                      <a:rPr lang="en-AU" sz="2000" b="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unit</m:t>
                    </m:r>
                    <m:r>
                      <a:rPr lang="en-AU" sz="2000" b="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AU" sz="12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6556" y="3926566"/>
                <a:ext cx="6519733" cy="502253"/>
              </a:xfrm>
              <a:prstGeom prst="rect">
                <a:avLst/>
              </a:prstGeom>
              <a:blipFill rotWithShape="0">
                <a:blip r:embed="rId10"/>
                <a:stretch>
                  <a:fillRect l="-1029" b="-7229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3479923" y="5002304"/>
                <a:ext cx="2537525" cy="645561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16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AU" sz="16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=5</m:t>
                      </m:r>
                      <m:func>
                        <m:funcPr>
                          <m:ctrlPr>
                            <a:rPr lang="en-AU" sz="16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 sz="1600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AU" sz="16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AU" sz="16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AU" sz="16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AU" sz="16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den>
                              </m:f>
                              <m:d>
                                <m:dPr>
                                  <m:ctrlPr>
                                    <a:rPr lang="en-AU" sz="16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AU" sz="16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AU" sz="16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  <m:r>
                                    <a:rPr lang="en-AU" sz="16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AU" sz="16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9923" y="5002304"/>
                <a:ext cx="2537525" cy="645561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107553" y="5468437"/>
                <a:ext cx="3454479" cy="400110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AU" sz="2000" dirty="0">
                    <a:solidFill>
                      <a:srgbClr val="002060"/>
                    </a:solidFill>
                  </a:rPr>
                  <a:t>Amplitude</a:t>
                </a:r>
                <a14:m>
                  <m:oMath xmlns:m="http://schemas.openxmlformats.org/officeDocument/2006/math">
                    <m:r>
                      <a:rPr lang="en-AU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endParaRPr lang="en-AU" sz="12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7553" y="5468437"/>
                <a:ext cx="3454479" cy="400110"/>
              </a:xfrm>
              <a:prstGeom prst="rect">
                <a:avLst/>
              </a:prstGeom>
              <a:blipFill rotWithShape="0">
                <a:blip r:embed="rId12"/>
                <a:stretch>
                  <a:fillRect l="-1943" t="-7576" b="-25758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1107552" y="5838467"/>
                <a:ext cx="2019003" cy="400110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AU" sz="2000" dirty="0">
                    <a:solidFill>
                      <a:srgbClr val="002060"/>
                    </a:solidFill>
                  </a:rPr>
                  <a:t>P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AU" sz="2000" b="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eriod</m:t>
                    </m:r>
                    <m:r>
                      <a:rPr lang="en-AU" sz="2000" b="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AU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12</m:t>
                    </m:r>
                    <m:r>
                      <a:rPr lang="en-AU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AU" sz="2000" b="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AU" sz="12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7552" y="5838467"/>
                <a:ext cx="2019003" cy="400110"/>
              </a:xfrm>
              <a:prstGeom prst="rect">
                <a:avLst/>
              </a:prstGeom>
              <a:blipFill rotWithShape="0">
                <a:blip r:embed="rId13"/>
                <a:stretch>
                  <a:fillRect l="-3323" t="-9231" b="-27692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3189817" y="5861020"/>
                <a:ext cx="6519733" cy="400110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AU" sz="2000" dirty="0">
                    <a:solidFill>
                      <a:srgbClr val="002060"/>
                    </a:solidFill>
                  </a:rPr>
                  <a:t>The phase shift: horizontal translation to the right by </a:t>
                </a:r>
                <a14:m>
                  <m:oMath xmlns:m="http://schemas.openxmlformats.org/officeDocument/2006/math">
                    <m:r>
                      <a:rPr lang="en-AU" sz="20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AU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𝜋</m:t>
                    </m:r>
                    <m:r>
                      <m:rPr>
                        <m:sty m:val="p"/>
                      </m:rPr>
                      <a:rPr lang="en-AU" sz="2000" b="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unit</m:t>
                    </m:r>
                    <m:r>
                      <a:rPr lang="en-AU" sz="2000" b="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AU" sz="12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9817" y="5861020"/>
                <a:ext cx="6519733" cy="400110"/>
              </a:xfrm>
              <a:prstGeom prst="rect">
                <a:avLst/>
              </a:prstGeom>
              <a:blipFill rotWithShape="0">
                <a:blip r:embed="rId14"/>
                <a:stretch>
                  <a:fillRect l="-935" t="-7576" b="-25758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4902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74" name="Google Shape;874;p108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02341" y="645308"/>
                <a:ext cx="10358408" cy="6212692"/>
              </a:xfrm>
              <a:prstGeom prst="rect">
                <a:avLst/>
              </a:prstGeom>
              <a:ln w="28575" cap="flat" cmpd="sng">
                <a:noFill/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vert="horz" wrap="square" lIns="99044" tIns="99044" rIns="99044" bIns="99044" rtlCol="0" anchor="t" anchorCtr="0">
                <a:noAutofit/>
              </a:bodyPr>
              <a:lstStyle/>
              <a:p>
                <a:pPr marL="0" indent="0">
                  <a:buNone/>
                </a:pPr>
                <a:r>
                  <a:rPr lang="en-AU" sz="2000" dirty="0"/>
                  <a:t>For the function </a:t>
                </a:r>
                <a14:m>
                  <m:oMath xmlns:m="http://schemas.openxmlformats.org/officeDocument/2006/math"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["/>
                        <m:endChr m:val="]"/>
                        <m:ctrlPr>
                          <a:rPr lang="en-AU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0,2</m:t>
                        </m:r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</m:d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→ </m:t>
                    </m:r>
                    <m:r>
                      <a:rPr lang="en-AU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en-AU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AU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AU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AU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AU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AU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AU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d>
                          <m:dPr>
                            <m:ctrlPr>
                              <a:rPr lang="en-AU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AU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AU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AU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AU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AU" sz="2000" dirty="0"/>
              </a:p>
              <a:p>
                <a:pPr marL="137579" indent="0">
                  <a:spcBef>
                    <a:spcPts val="1733"/>
                  </a:spcBef>
                  <a:buSzPts val="1600"/>
                  <a:buNone/>
                </a:pPr>
                <a:r>
                  <a:rPr lang="en-AU" sz="2000" dirty="0"/>
                  <a:t>a) Find </a:t>
                </a:r>
                <a14:m>
                  <m:oMath xmlns:m="http://schemas.openxmlformats.org/officeDocument/2006/math">
                    <m:r>
                      <a:rPr lang="en-AU" sz="2000" b="0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AU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0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AU" sz="2000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AU" sz="2000" b="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AU" sz="2000" b="0" i="1" dirty="0" smtClean="0">
                        <a:latin typeface="Cambria Math" panose="02040503050406030204" pitchFamily="18" charset="0"/>
                      </a:rPr>
                      <m:t>(2</m:t>
                    </m:r>
                    <m:r>
                      <a:rPr lang="en-AU" sz="2000" b="0" i="1" dirty="0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AU" sz="20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AU" sz="2000" dirty="0"/>
              </a:p>
              <a:p>
                <a:pPr marL="0" indent="0">
                  <a:spcBef>
                    <a:spcPts val="1733"/>
                  </a:spcBef>
                  <a:buNone/>
                </a:pPr>
                <a:endParaRPr lang="en-AU" sz="2000" dirty="0"/>
              </a:p>
              <a:p>
                <a:pPr marL="0" indent="0">
                  <a:spcBef>
                    <a:spcPts val="1733"/>
                  </a:spcBef>
                  <a:buNone/>
                </a:pPr>
                <a:endParaRPr lang="en-AU" sz="2000" dirty="0"/>
              </a:p>
              <a:p>
                <a:pPr marL="137579" indent="0">
                  <a:spcBef>
                    <a:spcPts val="1733"/>
                  </a:spcBef>
                  <a:buSzPts val="1600"/>
                  <a:buNone/>
                </a:pPr>
                <a:r>
                  <a:rPr lang="en-AU" sz="2000" dirty="0"/>
                  <a:t>b) Sketch the graph </a:t>
                </a:r>
                <a14:m>
                  <m:oMath xmlns:m="http://schemas.openxmlformats.org/officeDocument/2006/math"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AU" sz="2000" dirty="0"/>
              </a:p>
              <a:p>
                <a:pPr marL="0" indent="0">
                  <a:spcBef>
                    <a:spcPts val="1733"/>
                  </a:spcBef>
                  <a:spcAft>
                    <a:spcPts val="1733"/>
                  </a:spcAft>
                  <a:buNone/>
                </a:pPr>
                <a:endParaRPr sz="2000" dirty="0"/>
              </a:p>
            </p:txBody>
          </p:sp>
        </mc:Choice>
        <mc:Fallback xmlns="">
          <p:sp>
            <p:nvSpPr>
              <p:cNvPr id="874" name="Google Shape;874;p108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2341" y="645308"/>
                <a:ext cx="10358408" cy="6212692"/>
              </a:xfrm>
              <a:prstGeom prst="rect">
                <a:avLst/>
              </a:prstGeom>
              <a:blipFill>
                <a:blip r:embed="rId3"/>
                <a:stretch>
                  <a:fillRect l="-530"/>
                </a:stretch>
              </a:blipFill>
              <a:ln w="28575" cap="flat" cmpd="sng">
                <a:noFill/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B4B07689-760D-4D71-9448-AFF1CCEB30E0}"/>
              </a:ext>
            </a:extLst>
          </p:cNvPr>
          <p:cNvSpPr txBox="1"/>
          <p:nvPr/>
        </p:nvSpPr>
        <p:spPr>
          <a:xfrm>
            <a:off x="0" y="-28398"/>
            <a:ext cx="2945880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Guided Practice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516033" y="1143431"/>
                <a:ext cx="2537525" cy="645561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16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AU" sz="16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16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AU" sz="16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AU" sz="16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 sz="1600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AU" sz="16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16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AU" sz="16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AU" sz="16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AU" sz="16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AU" sz="16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AU" sz="16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6033" y="1143431"/>
                <a:ext cx="2537525" cy="64556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26675" y="3132939"/>
                <a:ext cx="3454479" cy="369332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AU" dirty="0">
                    <a:solidFill>
                      <a:srgbClr val="002060"/>
                    </a:solidFill>
                  </a:rPr>
                  <a:t>Amplitude</a:t>
                </a:r>
                <a14:m>
                  <m:oMath xmlns:m="http://schemas.openxmlformats.org/officeDocument/2006/math">
                    <m:r>
                      <a:rPr lang="en-AU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AU" sz="11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675" y="3132939"/>
                <a:ext cx="3454479" cy="369332"/>
              </a:xfrm>
              <a:prstGeom prst="rect">
                <a:avLst/>
              </a:prstGeom>
              <a:blipFill>
                <a:blip r:embed="rId5"/>
                <a:stretch>
                  <a:fillRect l="-1411" t="-9836" b="-24590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953914" y="3141144"/>
                <a:ext cx="1694692" cy="369332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AU" dirty="0">
                    <a:solidFill>
                      <a:srgbClr val="002060"/>
                    </a:solidFill>
                  </a:rPr>
                  <a:t>P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AU" b="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eriod</m:t>
                    </m:r>
                    <m:r>
                      <a:rPr lang="en-AU" b="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AU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AU" b="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AU" sz="11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3914" y="3141144"/>
                <a:ext cx="1694692" cy="369332"/>
              </a:xfrm>
              <a:prstGeom prst="rect">
                <a:avLst/>
              </a:prstGeom>
              <a:blipFill>
                <a:blip r:embed="rId6"/>
                <a:stretch>
                  <a:fillRect l="-3237" t="-8197" b="-24590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66983" y="3488209"/>
                <a:ext cx="6519733" cy="461152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AU" dirty="0">
                    <a:solidFill>
                      <a:srgbClr val="002060"/>
                    </a:solidFill>
                  </a:rPr>
                  <a:t>The phase shift: horizontal translation to the right by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AU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m:rPr>
                        <m:sty m:val="p"/>
                      </m:rPr>
                      <a:rPr lang="en-AU" b="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unit</m:t>
                    </m:r>
                    <m:r>
                      <a:rPr lang="en-AU" b="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AU" sz="11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983" y="3488209"/>
                <a:ext cx="6519733" cy="461152"/>
              </a:xfrm>
              <a:prstGeom prst="rect">
                <a:avLst/>
              </a:prstGeom>
              <a:blipFill>
                <a:blip r:embed="rId7"/>
                <a:stretch>
                  <a:fillRect l="-748" b="-7895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682746" y="1778886"/>
                <a:ext cx="2537525" cy="527773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16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AU" sz="16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AU" sz="1600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AU" sz="1600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AU" sz="16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AU" sz="16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AU" sz="16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AU" sz="16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AU" sz="16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2746" y="1778886"/>
                <a:ext cx="2537525" cy="527773"/>
              </a:xfrm>
              <a:prstGeom prst="rect">
                <a:avLst/>
              </a:prstGeom>
              <a:blipFill>
                <a:blip r:embed="rId8"/>
                <a:stretch>
                  <a:fillRect b="-2326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682746" y="2373558"/>
                <a:ext cx="2537525" cy="608756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16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AU" sz="16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AU" sz="16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AU" sz="16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rad>
                        </m:num>
                        <m:den>
                          <m:r>
                            <a:rPr lang="en-AU" sz="16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AU" sz="16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2746" y="2373558"/>
                <a:ext cx="2537525" cy="60875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152064" y="1016246"/>
                <a:ext cx="2537525" cy="645561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16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AU" sz="16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16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AU" sz="16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</m:d>
                      <m:r>
                        <a:rPr lang="en-AU" sz="16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AU" sz="16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 sz="1600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AU" sz="16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d>
                            <m:dPr>
                              <m:ctrlPr>
                                <a:rPr lang="en-AU" sz="16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AU" sz="16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AU" sz="16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  <m:r>
                                    <a:rPr lang="en-AU" sz="16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AU" sz="16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AU" sz="16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2064" y="1016246"/>
                <a:ext cx="2537525" cy="64556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318777" y="1651701"/>
                <a:ext cx="2537525" cy="645561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16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AU" sz="16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 sz="1600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AU" sz="16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AU" sz="16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AU" sz="16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  <m:r>
                                    <a:rPr lang="en-AU" sz="16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AU" sz="16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AU" sz="16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8777" y="1651701"/>
                <a:ext cx="2537525" cy="64556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5318777" y="2246373"/>
                <a:ext cx="2537525" cy="608756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16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AU" sz="16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AU" sz="16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AU" sz="16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rad>
                        </m:num>
                        <m:den>
                          <m:r>
                            <a:rPr lang="en-AU" sz="16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AU" sz="16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8777" y="2246373"/>
                <a:ext cx="2537525" cy="60875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897" name="Ink 896"/>
              <p14:cNvContentPartPr/>
              <p14:nvPr/>
            </p14:nvContentPartPr>
            <p14:xfrm>
              <a:off x="5030101" y="5777133"/>
              <a:ext cx="720" cy="360"/>
            </p14:xfrm>
          </p:contentPart>
        </mc:Choice>
        <mc:Fallback xmlns="">
          <p:pic>
            <p:nvPicPr>
              <p:cNvPr id="897" name="Ink 896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017141" y="5770653"/>
                <a:ext cx="26640" cy="1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893" name="Ink 892"/>
              <p14:cNvContentPartPr/>
              <p14:nvPr/>
            </p14:nvContentPartPr>
            <p14:xfrm>
              <a:off x="7697314" y="5516106"/>
              <a:ext cx="360" cy="360"/>
            </p14:xfrm>
          </p:contentPart>
        </mc:Choice>
        <mc:Fallback xmlns="">
          <p:pic>
            <p:nvPicPr>
              <p:cNvPr id="893" name="Ink 892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674994" y="5493786"/>
                <a:ext cx="45000" cy="45000"/>
              </a:xfrm>
              <a:prstGeom prst="rect">
                <a:avLst/>
              </a:prstGeom>
            </p:spPr>
          </p:pic>
        </mc:Fallback>
      </mc:AlternateContent>
      <p:pic>
        <p:nvPicPr>
          <p:cNvPr id="931" name="Picture 930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290369" y="3786169"/>
            <a:ext cx="3904103" cy="290720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9106CED-C90E-7CA0-F1FC-CC1FD9A9E369}"/>
                  </a:ext>
                </a:extLst>
              </p:cNvPr>
              <p:cNvSpPr txBox="1"/>
              <p:nvPr/>
            </p:nvSpPr>
            <p:spPr>
              <a:xfrm>
                <a:off x="5797830" y="3173044"/>
                <a:ext cx="5866761" cy="714683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AU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AU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intercept</m:t>
                      </m:r>
                      <m:r>
                        <a:rPr lang="en-AU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AU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AU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=0, </m:t>
                      </m:r>
                      <m:r>
                        <m:rPr>
                          <m:sty m:val="p"/>
                        </m:rPr>
                        <a:rPr lang="en-AU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  <m:d>
                        <m:dPr>
                          <m:ctrlPr>
                            <a:rPr lang="en-AU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AU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AU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AU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AU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rad>
                        </m:num>
                        <m:den>
                          <m:r>
                            <a:rPr lang="en-AU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AU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d>
                        <m:dPr>
                          <m:ctrlPr>
                            <a:rPr lang="en-AU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0,</m:t>
                          </m:r>
                          <m:f>
                            <m:fPr>
                              <m:ctrlPr>
                                <a:rPr lang="en-AU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lit/>
                                </m:rPr>
                                <a:rPr lang="en-AU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ad>
                                <m:radPr>
                                  <m:degHide m:val="on"/>
                                  <m:ctrlPr>
                                    <a:rPr lang="en-AU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AU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rad>
                            </m:num>
                            <m:den>
                              <m:r>
                                <a:rPr lang="en-AU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AU" sz="11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9106CED-C90E-7CA0-F1FC-CC1FD9A9E3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7830" y="3173044"/>
                <a:ext cx="5866761" cy="714683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05426F8-84FF-BCEF-D73A-CDA9D40D1D34}"/>
                  </a:ext>
                </a:extLst>
              </p:cNvPr>
              <p:cNvSpPr txBox="1"/>
              <p:nvPr/>
            </p:nvSpPr>
            <p:spPr>
              <a:xfrm>
                <a:off x="-240294" y="3787349"/>
                <a:ext cx="6827833" cy="582147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AU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intercept</m:t>
                      </m:r>
                      <m:r>
                        <a:rPr lang="en-AU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AU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n-AU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=0,   </m:t>
                      </m:r>
                      <m:r>
                        <m:rPr>
                          <m:sty m:val="p"/>
                        </m:rPr>
                        <a:rPr lang="en-AU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en-AU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d>
                        <m:dPr>
                          <m:ctrlPr>
                            <a:rPr lang="en-AU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AU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en-AU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AU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AU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d>
                      <m:r>
                        <a:rPr lang="en-AU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AU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,  0≤</m:t>
                      </m:r>
                      <m:r>
                        <a:rPr lang="en-AU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≤2</m:t>
                      </m:r>
                      <m:r>
                        <a:rPr lang="en-AU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AU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05426F8-84FF-BCEF-D73A-CDA9D40D1D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40294" y="3787349"/>
                <a:ext cx="6827833" cy="582147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59B36D6-5939-F002-D741-2EE48BCBEC20}"/>
                  </a:ext>
                </a:extLst>
              </p:cNvPr>
              <p:cNvSpPr txBox="1"/>
              <p:nvPr/>
            </p:nvSpPr>
            <p:spPr>
              <a:xfrm>
                <a:off x="-330313" y="4234439"/>
                <a:ext cx="6917852" cy="582147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AU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en-AU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d>
                        <m:dPr>
                          <m:ctrlPr>
                            <a:rPr lang="en-AU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AU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en-AU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AU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AU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d>
                      <m:r>
                        <a:rPr lang="en-AU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=0,  0≤2</m:t>
                      </m:r>
                      <m:d>
                        <m:dPr>
                          <m:ctrlPr>
                            <a:rPr lang="en-AU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AU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AU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d>
                      <m:r>
                        <a:rPr lang="en-AU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≤2</m:t>
                      </m:r>
                      <m:d>
                        <m:dPr>
                          <m:ctrlPr>
                            <a:rPr lang="en-AU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AU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AU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AU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AU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AU" sz="11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59B36D6-5939-F002-D741-2EE48BCBEC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30313" y="4234439"/>
                <a:ext cx="6917852" cy="582147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558ED37-2E9A-4286-FDB1-43013D3F6480}"/>
                  </a:ext>
                </a:extLst>
              </p:cNvPr>
              <p:cNvSpPr txBox="1"/>
              <p:nvPr/>
            </p:nvSpPr>
            <p:spPr>
              <a:xfrm>
                <a:off x="-13854" y="4758961"/>
                <a:ext cx="5875696" cy="618631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AU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en-AU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d>
                        <m:dPr>
                          <m:ctrlPr>
                            <a:rPr lang="en-AU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AU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en-AU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AU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AU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d>
                      <m:r>
                        <a:rPr lang="en-AU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=0,  0≤2</m:t>
                      </m:r>
                      <m:d>
                        <m:dPr>
                          <m:ctrlPr>
                            <a:rPr lang="en-AU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AU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AU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d>
                      <m:r>
                        <a:rPr lang="en-AU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AU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  <m:r>
                            <a:rPr lang="en-AU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AU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AU" sz="11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558ED37-2E9A-4286-FDB1-43013D3F64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3854" y="4758961"/>
                <a:ext cx="5875696" cy="618631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F4DF900-85C7-8EBD-8B9B-0EC5813697A1}"/>
                  </a:ext>
                </a:extLst>
              </p:cNvPr>
              <p:cNvSpPr txBox="1"/>
              <p:nvPr/>
            </p:nvSpPr>
            <p:spPr>
              <a:xfrm>
                <a:off x="552051" y="5386609"/>
                <a:ext cx="3074646" cy="582147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d>
                        <m:dPr>
                          <m:ctrlPr>
                            <a:rPr lang="en-AU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AU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AU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d>
                      <m:r>
                        <a:rPr lang="en-AU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=0,</m:t>
                      </m:r>
                      <m:r>
                        <a:rPr lang="en-AU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AU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,2</m:t>
                      </m:r>
                      <m:r>
                        <a:rPr lang="en-AU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AU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,3</m:t>
                      </m:r>
                      <m:r>
                        <a:rPr lang="en-AU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AU" sz="11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F4DF900-85C7-8EBD-8B9B-0EC5813697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051" y="5386609"/>
                <a:ext cx="3074646" cy="582147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B6F9950-5680-EA82-EE2E-FC281458D269}"/>
                  </a:ext>
                </a:extLst>
              </p:cNvPr>
              <p:cNvSpPr txBox="1"/>
              <p:nvPr/>
            </p:nvSpPr>
            <p:spPr>
              <a:xfrm>
                <a:off x="621710" y="5934156"/>
                <a:ext cx="3074646" cy="618631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AU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AU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AU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=0,</m:t>
                      </m:r>
                      <m:f>
                        <m:fPr>
                          <m:ctrlPr>
                            <a:rPr lang="en-AU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AU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AU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AU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AU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f>
                        <m:fPr>
                          <m:ctrlPr>
                            <a:rPr lang="en-AU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AU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AU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AU" sz="11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B6F9950-5680-EA82-EE2E-FC281458D2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710" y="5934156"/>
                <a:ext cx="3074646" cy="618631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50A7380-FEB0-B307-B7E0-F73B03EB50A8}"/>
                  </a:ext>
                </a:extLst>
              </p:cNvPr>
              <p:cNvSpPr txBox="1"/>
              <p:nvPr/>
            </p:nvSpPr>
            <p:spPr>
              <a:xfrm>
                <a:off x="3173622" y="5456762"/>
                <a:ext cx="3074646" cy="612732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AU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AU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f>
                        <m:fPr>
                          <m:ctrlPr>
                            <a:rPr lang="en-AU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AU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AU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en-AU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f>
                        <m:fPr>
                          <m:ctrlPr>
                            <a:rPr lang="en-AU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AU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AU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AU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f>
                        <m:fPr>
                          <m:ctrlPr>
                            <a:rPr lang="en-AU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  <m:r>
                            <a:rPr lang="en-AU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AU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AU" sz="11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50A7380-FEB0-B307-B7E0-F73B03EB50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3622" y="5456762"/>
                <a:ext cx="3074646" cy="6127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7330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6" grpId="0"/>
      <p:bldP spid="17" grpId="0"/>
      <p:bldP spid="18" grpId="0"/>
      <p:bldP spid="22" grpId="0"/>
      <p:bldP spid="23" grpId="0"/>
      <p:bldP spid="24" grpId="0"/>
      <p:bldP spid="2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74" name="Google Shape;874;p108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718868" y="556168"/>
                <a:ext cx="10358408" cy="6212692"/>
              </a:xfrm>
              <a:prstGeom prst="rect">
                <a:avLst/>
              </a:prstGeom>
              <a:ln w="2857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vert="horz" wrap="square" lIns="99044" tIns="99044" rIns="99044" bIns="99044" rtlCol="0" anchor="t" anchorCtr="0">
                <a:noAutofit/>
              </a:bodyPr>
              <a:lstStyle/>
              <a:p>
                <a:pPr marL="0" indent="0">
                  <a:buNone/>
                </a:pPr>
                <a:r>
                  <a:rPr lang="en-AU" sz="2000" dirty="0"/>
                  <a:t>For the function </a:t>
                </a:r>
                <a14:m>
                  <m:oMath xmlns:m="http://schemas.openxmlformats.org/officeDocument/2006/math"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["/>
                        <m:endChr m:val="]"/>
                        <m:ctrlPr>
                          <a:rPr lang="en-AU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0,2</m:t>
                        </m:r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</m:d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→ </m:t>
                    </m:r>
                    <m:r>
                      <a:rPr lang="en-AU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en-AU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AU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AU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AU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AU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AU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AU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d>
                          <m:dPr>
                            <m:ctrlPr>
                              <a:rPr lang="en-AU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AU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AU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AU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AU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AU" sz="2000" dirty="0"/>
              </a:p>
              <a:p>
                <a:pPr marL="137579" indent="0">
                  <a:spcBef>
                    <a:spcPts val="1733"/>
                  </a:spcBef>
                  <a:buSzPts val="1600"/>
                  <a:buNone/>
                </a:pPr>
                <a:r>
                  <a:rPr lang="en-AU" sz="2000" dirty="0"/>
                  <a:t>a) Find </a:t>
                </a:r>
                <a14:m>
                  <m:oMath xmlns:m="http://schemas.openxmlformats.org/officeDocument/2006/math">
                    <m:r>
                      <a:rPr lang="en-AU" sz="2000" b="0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AU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0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AU" sz="2000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AU" sz="2000" b="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AU" sz="2000" b="0" i="1" dirty="0" smtClean="0">
                        <a:latin typeface="Cambria Math" panose="02040503050406030204" pitchFamily="18" charset="0"/>
                      </a:rPr>
                      <m:t>(2</m:t>
                    </m:r>
                    <m:r>
                      <a:rPr lang="en-AU" sz="2000" b="0" i="1" dirty="0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AU" sz="20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AU" sz="2000" dirty="0"/>
              </a:p>
              <a:p>
                <a:pPr marL="0" indent="0">
                  <a:spcBef>
                    <a:spcPts val="1733"/>
                  </a:spcBef>
                  <a:buNone/>
                </a:pPr>
                <a:endParaRPr lang="en-AU" sz="2000" dirty="0"/>
              </a:p>
              <a:p>
                <a:pPr marL="0" indent="0">
                  <a:spcBef>
                    <a:spcPts val="1733"/>
                  </a:spcBef>
                  <a:buNone/>
                </a:pPr>
                <a:endParaRPr lang="en-AU" sz="2000" dirty="0"/>
              </a:p>
              <a:p>
                <a:pPr marL="137579" indent="0">
                  <a:spcBef>
                    <a:spcPts val="1733"/>
                  </a:spcBef>
                  <a:buSzPts val="1600"/>
                  <a:buNone/>
                </a:pPr>
                <a:r>
                  <a:rPr lang="en-AU" sz="2000" dirty="0"/>
                  <a:t>b) Sketch the graph </a:t>
                </a:r>
                <a14:m>
                  <m:oMath xmlns:m="http://schemas.openxmlformats.org/officeDocument/2006/math"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AU" sz="2000" dirty="0"/>
              </a:p>
              <a:p>
                <a:pPr marL="0" indent="0">
                  <a:spcBef>
                    <a:spcPts val="1733"/>
                  </a:spcBef>
                  <a:spcAft>
                    <a:spcPts val="1733"/>
                  </a:spcAft>
                  <a:buNone/>
                </a:pPr>
                <a:endParaRPr sz="2000" dirty="0"/>
              </a:p>
            </p:txBody>
          </p:sp>
        </mc:Choice>
        <mc:Fallback xmlns="">
          <p:sp>
            <p:nvSpPr>
              <p:cNvPr id="874" name="Google Shape;874;p108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18868" y="556168"/>
                <a:ext cx="10358408" cy="6212692"/>
              </a:xfrm>
              <a:prstGeom prst="rect">
                <a:avLst/>
              </a:prstGeom>
              <a:blipFill rotWithShape="0">
                <a:blip r:embed="rId3"/>
                <a:stretch>
                  <a:fillRect l="-411"/>
                </a:stretch>
              </a:blipFill>
              <a:ln w="2857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B4B07689-760D-4D71-9448-AFF1CCEB30E0}"/>
              </a:ext>
            </a:extLst>
          </p:cNvPr>
          <p:cNvSpPr txBox="1"/>
          <p:nvPr/>
        </p:nvSpPr>
        <p:spPr>
          <a:xfrm>
            <a:off x="0" y="-28398"/>
            <a:ext cx="2945880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Guided Practice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682746" y="1187256"/>
                <a:ext cx="2537525" cy="645561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16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AU" sz="16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16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AU" sz="16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AU" sz="16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 sz="1600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AU" sz="16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16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AU" sz="16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AU" sz="16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AU" sz="16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AU" sz="16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AU" sz="16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2746" y="1187256"/>
                <a:ext cx="2537525" cy="64556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107553" y="3064278"/>
                <a:ext cx="3454479" cy="400110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AU" sz="2000" dirty="0">
                    <a:solidFill>
                      <a:srgbClr val="002060"/>
                    </a:solidFill>
                  </a:rPr>
                  <a:t>Amplitude</a:t>
                </a:r>
                <a14:m>
                  <m:oMath xmlns:m="http://schemas.openxmlformats.org/officeDocument/2006/math">
                    <m:r>
                      <a:rPr lang="en-AU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AU" sz="12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7553" y="3064278"/>
                <a:ext cx="3454479" cy="400110"/>
              </a:xfrm>
              <a:prstGeom prst="rect">
                <a:avLst/>
              </a:prstGeom>
              <a:blipFill rotWithShape="0">
                <a:blip r:embed="rId5"/>
                <a:stretch>
                  <a:fillRect l="-1943" t="-9231" b="-27692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107553" y="3434308"/>
                <a:ext cx="1694692" cy="400110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AU" sz="2000" dirty="0">
                    <a:solidFill>
                      <a:srgbClr val="002060"/>
                    </a:solidFill>
                  </a:rPr>
                  <a:t>P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AU" sz="2000" b="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eriod</m:t>
                    </m:r>
                    <m:r>
                      <a:rPr lang="en-AU" sz="2000" b="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AU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AU" sz="2000" b="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AU" sz="12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7553" y="3434308"/>
                <a:ext cx="1694692" cy="400110"/>
              </a:xfrm>
              <a:prstGeom prst="rect">
                <a:avLst/>
              </a:prstGeom>
              <a:blipFill rotWithShape="0">
                <a:blip r:embed="rId6"/>
                <a:stretch>
                  <a:fillRect l="-3957" t="-7576" b="-25758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960966" y="4108639"/>
                <a:ext cx="6519733" cy="502253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AU" sz="2000" dirty="0">
                    <a:solidFill>
                      <a:srgbClr val="002060"/>
                    </a:solidFill>
                  </a:rPr>
                  <a:t>The phase shift: horizontal translation to the right by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AU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m:rPr>
                        <m:sty m:val="p"/>
                      </m:rPr>
                      <a:rPr lang="en-AU" sz="2000" b="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unit</m:t>
                    </m:r>
                    <m:r>
                      <a:rPr lang="en-AU" sz="2000" b="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AU" sz="12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966" y="4108639"/>
                <a:ext cx="6519733" cy="502253"/>
              </a:xfrm>
              <a:prstGeom prst="rect">
                <a:avLst/>
              </a:prstGeom>
              <a:blipFill rotWithShape="0">
                <a:blip r:embed="rId7"/>
                <a:stretch>
                  <a:fillRect l="-1029" b="-8537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849459" y="1822711"/>
                <a:ext cx="2537525" cy="527773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16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AU" sz="16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AU" sz="1600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AU" sz="1600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AU" sz="16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AU" sz="16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AU" sz="16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AU" sz="16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AU" sz="16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9459" y="1822711"/>
                <a:ext cx="2537525" cy="527773"/>
              </a:xfrm>
              <a:prstGeom prst="rect">
                <a:avLst/>
              </a:prstGeom>
              <a:blipFill rotWithShape="0">
                <a:blip r:embed="rId8"/>
                <a:stretch>
                  <a:fillRect b="-1149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849459" y="2417383"/>
                <a:ext cx="2537525" cy="608756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16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AU" sz="16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AU" sz="16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AU" sz="16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rad>
                        </m:num>
                        <m:den>
                          <m:r>
                            <a:rPr lang="en-AU" sz="16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AU" sz="16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9459" y="2417383"/>
                <a:ext cx="2537525" cy="608756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776461" y="1175816"/>
                <a:ext cx="2537525" cy="645561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16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AU" sz="16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16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AU" sz="16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</m:d>
                      <m:r>
                        <a:rPr lang="en-AU" sz="16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AU" sz="16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 sz="1600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AU" sz="16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d>
                            <m:dPr>
                              <m:ctrlPr>
                                <a:rPr lang="en-AU" sz="16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AU" sz="16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AU" sz="16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  <m:r>
                                    <a:rPr lang="en-AU" sz="16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AU" sz="16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AU" sz="16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6461" y="1175816"/>
                <a:ext cx="2537525" cy="645561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943174" y="1811271"/>
                <a:ext cx="2537525" cy="645561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16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AU" sz="16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 sz="1600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AU" sz="16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AU" sz="16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AU" sz="16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  <m:r>
                                    <a:rPr lang="en-AU" sz="16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AU" sz="16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AU" sz="16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3174" y="1811271"/>
                <a:ext cx="2537525" cy="645561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943174" y="2405943"/>
                <a:ext cx="2537525" cy="608756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16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AU" sz="16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AU" sz="16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AU" sz="16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rad>
                        </m:num>
                        <m:den>
                          <m:r>
                            <a:rPr lang="en-AU" sz="16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AU" sz="16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3174" y="2405943"/>
                <a:ext cx="2537525" cy="608756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897" name="Ink 896"/>
              <p14:cNvContentPartPr/>
              <p14:nvPr/>
            </p14:nvContentPartPr>
            <p14:xfrm>
              <a:off x="5030101" y="5777133"/>
              <a:ext cx="720" cy="360"/>
            </p14:xfrm>
          </p:contentPart>
        </mc:Choice>
        <mc:Fallback xmlns="">
          <p:pic>
            <p:nvPicPr>
              <p:cNvPr id="897" name="Ink 896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017141" y="5770653"/>
                <a:ext cx="26640" cy="1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893" name="Ink 892"/>
              <p14:cNvContentPartPr/>
              <p14:nvPr/>
            </p14:nvContentPartPr>
            <p14:xfrm>
              <a:off x="7697314" y="5516106"/>
              <a:ext cx="360" cy="360"/>
            </p14:xfrm>
          </p:contentPart>
        </mc:Choice>
        <mc:Fallback xmlns="">
          <p:pic>
            <p:nvPicPr>
              <p:cNvPr id="893" name="Ink 892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674994" y="5493786"/>
                <a:ext cx="45000" cy="45000"/>
              </a:xfrm>
              <a:prstGeom prst="rect">
                <a:avLst/>
              </a:prstGeom>
            </p:spPr>
          </p:pic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514513" y="4610892"/>
            <a:ext cx="2337902" cy="98615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041028" y="5328849"/>
            <a:ext cx="2358645" cy="109562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617276" y="699105"/>
            <a:ext cx="3291560" cy="4730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667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74" name="Google Shape;874;p108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-1" y="612439"/>
                <a:ext cx="11664591" cy="714683"/>
              </a:xfrm>
              <a:prstGeom prst="rect">
                <a:avLst/>
              </a:prstGeom>
              <a:ln w="28575" cap="flat" cmpd="sng">
                <a:noFill/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vert="horz" wrap="square" lIns="99044" tIns="99044" rIns="99044" bIns="99044" rtlCol="0" anchor="t" anchorCtr="0">
                <a:noAutofit/>
              </a:bodyPr>
              <a:lstStyle/>
              <a:p>
                <a:pPr marL="0" indent="0">
                  <a:buNone/>
                </a:pPr>
                <a:r>
                  <a:rPr lang="en-AU" sz="2800" dirty="0"/>
                  <a:t>Sketching Sine and Cosine graph, </a:t>
                </a:r>
                <a14:m>
                  <m:oMath xmlns:m="http://schemas.openxmlformats.org/officeDocument/2006/math"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["/>
                        <m:endChr m:val="]"/>
                        <m:ctrlPr>
                          <a:rPr lang="en-AU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→ </m:t>
                    </m:r>
                    <m:r>
                      <a:rPr lang="en-AU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en-AU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AU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AU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AU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AU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func>
                      <m:funcPr>
                        <m:ctrlPr>
                          <a:rPr lang="en-AU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AU" sz="2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AU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d>
                          <m:dPr>
                            <m:ctrlPr>
                              <a:rPr lang="en-AU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AU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±</m:t>
                            </m:r>
                            <m:r>
                              <a:rPr lang="en-AU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  <m:r>
                          <a:rPr lang="en-AU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±</m:t>
                        </m:r>
                        <m:r>
                          <a:rPr lang="en-AU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</m:func>
                  </m:oMath>
                </a14:m>
                <a:endParaRPr lang="en-AU" sz="2800" dirty="0"/>
              </a:p>
              <a:p>
                <a:pPr marL="0" indent="0">
                  <a:spcBef>
                    <a:spcPts val="1733"/>
                  </a:spcBef>
                  <a:spcAft>
                    <a:spcPts val="1733"/>
                  </a:spcAft>
                  <a:buNone/>
                </a:pPr>
                <a:endParaRPr sz="2800" dirty="0"/>
              </a:p>
            </p:txBody>
          </p:sp>
        </mc:Choice>
        <mc:Fallback xmlns="">
          <p:sp>
            <p:nvSpPr>
              <p:cNvPr id="874" name="Google Shape;874;p108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-1" y="612439"/>
                <a:ext cx="11664591" cy="714683"/>
              </a:xfrm>
              <a:prstGeom prst="rect">
                <a:avLst/>
              </a:prstGeom>
              <a:blipFill>
                <a:blip r:embed="rId3"/>
                <a:stretch>
                  <a:fillRect l="-993" t="-5932"/>
                </a:stretch>
              </a:blipFill>
              <a:ln w="28575" cap="flat" cmpd="sng">
                <a:noFill/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B4B07689-760D-4D71-9448-AFF1CCEB30E0}"/>
              </a:ext>
            </a:extLst>
          </p:cNvPr>
          <p:cNvSpPr txBox="1"/>
          <p:nvPr/>
        </p:nvSpPr>
        <p:spPr>
          <a:xfrm>
            <a:off x="0" y="-28398"/>
            <a:ext cx="3310182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Development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66983" y="1185544"/>
                <a:ext cx="6381829" cy="461665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AU" sz="2400" dirty="0">
                    <a:solidFill>
                      <a:srgbClr val="002060"/>
                    </a:solidFill>
                  </a:rPr>
                  <a:t>Step 1: Determine starting point of graph,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AU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AU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AU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AU" sz="1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983" y="1185544"/>
                <a:ext cx="6381829" cy="461665"/>
              </a:xfrm>
              <a:prstGeom prst="rect">
                <a:avLst/>
              </a:prstGeom>
              <a:blipFill>
                <a:blip r:embed="rId4"/>
                <a:stretch>
                  <a:fillRect l="-1433" t="-10526" b="-28947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97" name="Ink 896"/>
              <p14:cNvContentPartPr/>
              <p14:nvPr/>
            </p14:nvContentPartPr>
            <p14:xfrm>
              <a:off x="5030101" y="5777133"/>
              <a:ext cx="720" cy="360"/>
            </p14:xfrm>
          </p:contentPart>
        </mc:Choice>
        <mc:Fallback xmlns="">
          <p:pic>
            <p:nvPicPr>
              <p:cNvPr id="897" name="Ink 896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017141" y="5770653"/>
                <a:ext cx="26640" cy="1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893" name="Ink 892"/>
              <p14:cNvContentPartPr/>
              <p14:nvPr/>
            </p14:nvContentPartPr>
            <p14:xfrm>
              <a:off x="7697314" y="5516106"/>
              <a:ext cx="360" cy="360"/>
            </p14:xfrm>
          </p:contentPart>
        </mc:Choice>
        <mc:Fallback xmlns="">
          <p:pic>
            <p:nvPicPr>
              <p:cNvPr id="893" name="Ink 892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674994" y="5493786"/>
                <a:ext cx="45000" cy="4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3C1C5A4-C867-37ED-F6BD-907BB218F14C}"/>
                  </a:ext>
                </a:extLst>
              </p:cNvPr>
              <p:cNvSpPr txBox="1"/>
              <p:nvPr/>
            </p:nvSpPr>
            <p:spPr>
              <a:xfrm>
                <a:off x="166983" y="1678524"/>
                <a:ext cx="6850344" cy="461665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AU" sz="2400" dirty="0">
                    <a:solidFill>
                      <a:srgbClr val="002060"/>
                    </a:solidFill>
                  </a:rPr>
                  <a:t>Step 2: Determine ending point of graph,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AU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AU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AU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AU" sz="1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3C1C5A4-C867-37ED-F6BD-907BB218F1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983" y="1678524"/>
                <a:ext cx="6850344" cy="461665"/>
              </a:xfrm>
              <a:prstGeom prst="rect">
                <a:avLst/>
              </a:prstGeom>
              <a:blipFill>
                <a:blip r:embed="rId17"/>
                <a:stretch>
                  <a:fillRect l="-1335" t="-10526" b="-28947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8FDDEDA-D454-7ECF-3C31-7F67E26CF309}"/>
                  </a:ext>
                </a:extLst>
              </p:cNvPr>
              <p:cNvSpPr txBox="1"/>
              <p:nvPr/>
            </p:nvSpPr>
            <p:spPr>
              <a:xfrm>
                <a:off x="201525" y="2211481"/>
                <a:ext cx="11907348" cy="461665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AU" sz="2400" dirty="0">
                    <a:solidFill>
                      <a:srgbClr val="002060"/>
                    </a:solidFill>
                  </a:rPr>
                  <a:t>Step 3: Determine amplitude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AU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AU" sz="1400" dirty="0">
                    <a:solidFill>
                      <a:srgbClr val="002060"/>
                    </a:solidFill>
                  </a:rPr>
                  <a:t>,</a:t>
                </a: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8FDDEDA-D454-7ECF-3C31-7F67E26CF3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525" y="2211481"/>
                <a:ext cx="11907348" cy="461665"/>
              </a:xfrm>
              <a:prstGeom prst="rect">
                <a:avLst/>
              </a:prstGeom>
              <a:blipFill>
                <a:blip r:embed="rId18"/>
                <a:stretch>
                  <a:fillRect l="-768" t="-10526" b="-28947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54182F6-C066-A5A7-0574-F24D12F881C4}"/>
                  </a:ext>
                </a:extLst>
              </p:cNvPr>
              <p:cNvSpPr txBox="1"/>
              <p:nvPr/>
            </p:nvSpPr>
            <p:spPr>
              <a:xfrm>
                <a:off x="223433" y="2696370"/>
                <a:ext cx="11726111" cy="616644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AU" sz="2400" dirty="0">
                    <a:solidFill>
                      <a:srgbClr val="002060"/>
                    </a:solidFill>
                  </a:rPr>
                  <a:t>Step 4: Determine period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AU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AU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AU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  <m:r>
                      <a:rPr lang="en-AU" sz="2400" b="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AU" sz="2400" dirty="0">
                    <a:solidFill>
                      <a:srgbClr val="002060"/>
                    </a:solidFill>
                  </a:rPr>
                  <a:t>, informs how many cycles of the graph per the domain given.</a:t>
                </a:r>
                <a:r>
                  <a:rPr lang="en-AU" sz="1400" dirty="0">
                    <a:solidFill>
                      <a:srgbClr val="00206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54182F6-C066-A5A7-0574-F24D12F881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433" y="2696370"/>
                <a:ext cx="11726111" cy="616644"/>
              </a:xfrm>
              <a:prstGeom prst="rect">
                <a:avLst/>
              </a:prstGeom>
              <a:blipFill>
                <a:blip r:embed="rId19"/>
                <a:stretch>
                  <a:fillRect l="-832" r="-156" b="-9901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A5B7355-F8A2-D166-F8A9-81A86B711825}"/>
                  </a:ext>
                </a:extLst>
              </p:cNvPr>
              <p:cNvSpPr txBox="1"/>
              <p:nvPr/>
            </p:nvSpPr>
            <p:spPr>
              <a:xfrm>
                <a:off x="254454" y="3823446"/>
                <a:ext cx="11726111" cy="461665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AU" sz="2400" dirty="0">
                    <a:solidFill>
                      <a:srgbClr val="002060"/>
                    </a:solidFill>
                  </a:rPr>
                  <a:t>Step 6: Determine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AU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AU" sz="2400" dirty="0">
                    <a:solidFill>
                      <a:srgbClr val="002060"/>
                    </a:solidFill>
                  </a:rPr>
                  <a:t>intercept , substitute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AU" sz="2400" dirty="0">
                    <a:solidFill>
                      <a:srgbClr val="002060"/>
                    </a:solidFill>
                  </a:rPr>
                  <a:t> to determine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AU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(0)</m:t>
                    </m:r>
                  </m:oMath>
                </a14:m>
                <a:r>
                  <a:rPr lang="en-AU" sz="2400" dirty="0">
                    <a:solidFill>
                      <a:srgbClr val="002060"/>
                    </a:solidFill>
                  </a:rPr>
                  <a:t> </a:t>
                </a:r>
                <a:endParaRPr lang="en-AU" sz="1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A5B7355-F8A2-D166-F8A9-81A86B7118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454" y="3823446"/>
                <a:ext cx="11726111" cy="461665"/>
              </a:xfrm>
              <a:prstGeom prst="rect">
                <a:avLst/>
              </a:prstGeom>
              <a:blipFill>
                <a:blip r:embed="rId20"/>
                <a:stretch>
                  <a:fillRect l="-832" t="-10526" b="-28947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17D2464-605A-D4D8-5BB1-2F43259E6B85}"/>
                  </a:ext>
                </a:extLst>
              </p:cNvPr>
              <p:cNvSpPr txBox="1"/>
              <p:nvPr/>
            </p:nvSpPr>
            <p:spPr>
              <a:xfrm>
                <a:off x="254454" y="4348479"/>
                <a:ext cx="11726111" cy="830997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AU" sz="2400" dirty="0">
                    <a:solidFill>
                      <a:srgbClr val="002060"/>
                    </a:solidFill>
                  </a:rPr>
                  <a:t>Step 7: Determine </a:t>
                </a:r>
                <a14:m>
                  <m:oMath xmlns:m="http://schemas.openxmlformats.org/officeDocument/2006/math">
                    <m:r>
                      <a:rPr lang="en-AU" sz="24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AU" sz="2400" dirty="0">
                    <a:solidFill>
                      <a:srgbClr val="002060"/>
                    </a:solidFill>
                  </a:rPr>
                  <a:t>intercept , substitute </a:t>
                </a:r>
                <a14:m>
                  <m:oMath xmlns:m="http://schemas.openxmlformats.org/officeDocument/2006/math">
                    <m:r>
                      <a:rPr lang="en-AU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AU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AU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)=0</m:t>
                    </m:r>
                  </m:oMath>
                </a14:m>
                <a:r>
                  <a:rPr lang="en-AU" sz="2400" dirty="0">
                    <a:solidFill>
                      <a:srgbClr val="002060"/>
                    </a:solidFill>
                  </a:rPr>
                  <a:t>, </a:t>
                </a:r>
                <a:br>
                  <a:rPr lang="en-AU" sz="2400" dirty="0">
                    <a:solidFill>
                      <a:srgbClr val="002060"/>
                    </a:solidFill>
                  </a:rPr>
                </a:br>
                <a:r>
                  <a:rPr lang="en-AU" sz="2400" dirty="0">
                    <a:solidFill>
                      <a:srgbClr val="002060"/>
                    </a:solidFill>
                  </a:rPr>
                  <a:t>             obtain new domain to suit period change and solve for </a:t>
                </a:r>
                <a14:m>
                  <m:oMath xmlns:m="http://schemas.openxmlformats.org/officeDocument/2006/math">
                    <m:r>
                      <a:rPr lang="en-AU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AU" sz="2400" dirty="0">
                    <a:solidFill>
                      <a:srgbClr val="002060"/>
                    </a:solidFill>
                  </a:rPr>
                  <a:t>  </a:t>
                </a:r>
                <a:endParaRPr lang="en-AU" sz="1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17D2464-605A-D4D8-5BB1-2F43259E6B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454" y="4348479"/>
                <a:ext cx="11726111" cy="830997"/>
              </a:xfrm>
              <a:prstGeom prst="rect">
                <a:avLst/>
              </a:prstGeom>
              <a:blipFill>
                <a:blip r:embed="rId21"/>
                <a:stretch>
                  <a:fillRect l="-832" t="-5839" b="-15328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13834EB-4E0A-2352-7C08-34643D4FE36B}"/>
                  </a:ext>
                </a:extLst>
              </p:cNvPr>
              <p:cNvSpPr txBox="1"/>
              <p:nvPr/>
            </p:nvSpPr>
            <p:spPr>
              <a:xfrm>
                <a:off x="232944" y="5256957"/>
                <a:ext cx="11726111" cy="830997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AU" sz="2400" dirty="0">
                    <a:solidFill>
                      <a:srgbClr val="002060"/>
                    </a:solidFill>
                  </a:rPr>
                  <a:t>Step 8: Sketch the graph showing start and end coordinates, turning points, </a:t>
                </a:r>
                <a14:m>
                  <m:oMath xmlns:m="http://schemas.openxmlformats.org/officeDocument/2006/math">
                    <m:r>
                      <a:rPr lang="en-AU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AU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AU" sz="2400" dirty="0">
                    <a:solidFill>
                      <a:srgbClr val="002060"/>
                    </a:solidFill>
                  </a:rPr>
                  <a:t>intercept and </a:t>
                </a:r>
                <a14:m>
                  <m:oMath xmlns:m="http://schemas.openxmlformats.org/officeDocument/2006/math">
                    <m:r>
                      <a:rPr lang="en-AU" sz="24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AU" sz="2400" dirty="0">
                    <a:solidFill>
                      <a:srgbClr val="002060"/>
                    </a:solidFill>
                  </a:rPr>
                  <a:t>intercept </a:t>
                </a:r>
                <a:endParaRPr lang="en-AU" sz="1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13834EB-4E0A-2352-7C08-34643D4FE3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944" y="5256957"/>
                <a:ext cx="11726111" cy="830997"/>
              </a:xfrm>
              <a:prstGeom prst="rect">
                <a:avLst/>
              </a:prstGeom>
              <a:blipFill>
                <a:blip r:embed="rId22"/>
                <a:stretch>
                  <a:fillRect l="-780" t="-5839" r="-780" b="-15328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B1CA67BE-91E0-C38C-8E45-5C0B5D45D1D9}"/>
              </a:ext>
            </a:extLst>
          </p:cNvPr>
          <p:cNvSpPr txBox="1"/>
          <p:nvPr/>
        </p:nvSpPr>
        <p:spPr>
          <a:xfrm>
            <a:off x="254454" y="3260239"/>
            <a:ext cx="11726111" cy="461665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002060"/>
                </a:solidFill>
              </a:rPr>
              <a:t>Step 5: Determine the transformation to obtain new turning point</a:t>
            </a:r>
            <a:endParaRPr lang="en-AU" sz="1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0363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7" grpId="0"/>
      <p:bldP spid="28" grpId="0"/>
      <p:bldP spid="29" grpId="0"/>
      <p:bldP spid="30" grpId="0"/>
      <p:bldP spid="31" grpId="0"/>
      <p:bldP spid="32" grpId="0"/>
      <p:bldP spid="33" grpId="0"/>
    </p:bldLst>
  </p:timing>
</p:sld>
</file>

<file path=ppt/theme/theme1.xml><?xml version="1.0" encoding="utf-8"?>
<a:theme xmlns:a="http://schemas.openxmlformats.org/drawingml/2006/main" name="Office Theme">
  <a:themeElements>
    <a:clrScheme name="Custom 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70C0"/>
      </a:accent1>
      <a:accent2>
        <a:srgbClr val="0070C0"/>
      </a:accent2>
      <a:accent3>
        <a:srgbClr val="A5A5A5"/>
      </a:accent3>
      <a:accent4>
        <a:srgbClr val="002060"/>
      </a:accent4>
      <a:accent5>
        <a:srgbClr val="4472C4"/>
      </a:accent5>
      <a:accent6>
        <a:srgbClr val="70AD47"/>
      </a:accent6>
      <a:hlink>
        <a:srgbClr val="0563C1"/>
      </a:hlink>
      <a:folHlink>
        <a:srgbClr val="034A9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5474</TotalTime>
  <Words>1773</Words>
  <Application>Microsoft Office PowerPoint</Application>
  <PresentationFormat>Widescreen</PresentationFormat>
  <Paragraphs>198</Paragraphs>
  <Slides>19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Horizontal Translation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Vertical Translation</vt:lpstr>
      <vt:lpstr>On the axes provided, sketch the following over the domain 0 ≤ x ≤ 2𝜋.</vt:lpstr>
      <vt:lpstr>On the axes provided, sketch the following over the domain 0 ≤ x ≤ 2𝜋.</vt:lpstr>
      <vt:lpstr>Sketch the function on the axes below</vt:lpstr>
      <vt:lpstr>Sketch the function on the axes below</vt:lpstr>
      <vt:lpstr>Sketch the function on the axes below</vt:lpstr>
      <vt:lpstr>f(x)→af(b(x±c))±d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Exercise 1D</dc:title>
  <dc:creator>l k</dc:creator>
  <cp:lastModifiedBy>TAN Mei Yi [Harrisdale Senior High School]</cp:lastModifiedBy>
  <cp:revision>278</cp:revision>
  <dcterms:created xsi:type="dcterms:W3CDTF">2020-02-17T13:56:23Z</dcterms:created>
  <dcterms:modified xsi:type="dcterms:W3CDTF">2022-06-17T00:58:20Z</dcterms:modified>
</cp:coreProperties>
</file>