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16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notesSlides/notesSlide20.xml" ContentType="application/vnd.openxmlformats-officedocument.presentationml.notesSlide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2" r:id="rId2"/>
    <p:sldId id="360" r:id="rId3"/>
    <p:sldId id="392" r:id="rId4"/>
    <p:sldId id="452" r:id="rId5"/>
    <p:sldId id="373" r:id="rId6"/>
    <p:sldId id="378" r:id="rId7"/>
    <p:sldId id="377" r:id="rId8"/>
    <p:sldId id="362" r:id="rId9"/>
    <p:sldId id="368" r:id="rId10"/>
    <p:sldId id="381" r:id="rId11"/>
    <p:sldId id="383" r:id="rId12"/>
    <p:sldId id="454" r:id="rId13"/>
    <p:sldId id="382" r:id="rId14"/>
    <p:sldId id="369" r:id="rId15"/>
    <p:sldId id="370" r:id="rId16"/>
    <p:sldId id="385" r:id="rId17"/>
    <p:sldId id="386" r:id="rId18"/>
    <p:sldId id="455" r:id="rId19"/>
    <p:sldId id="387" r:id="rId20"/>
    <p:sldId id="388" r:id="rId21"/>
    <p:sldId id="389" r:id="rId22"/>
    <p:sldId id="390" r:id="rId23"/>
    <p:sldId id="456" r:id="rId24"/>
    <p:sldId id="457" r:id="rId25"/>
    <p:sldId id="391" r:id="rId26"/>
    <p:sldId id="458" r:id="rId27"/>
    <p:sldId id="363" r:id="rId28"/>
    <p:sldId id="364" r:id="rId29"/>
    <p:sldId id="379" r:id="rId30"/>
    <p:sldId id="380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9" d="100"/>
          <a:sy n="69" d="100"/>
        </p:scale>
        <p:origin x="117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5T02:38:05.570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21 152 748,'0'0'67,"0"0"-54,0 0-13,0 0 0,0 0 236,0 0 44,0 0 8,0 0 3,-12 0-183,12 0-36,0 0-7,0 0-1,0 0-28,0 0-6,-11 10-1,11-10 0,0 0-21,0 0-8,0 0 0,11 11 9,7-1-9,-1-5 0,5 0 0,-4 0 8,4 0 1,7-5 0,5 0 0,0 0 0,0 0 19,1 0 3,5 0 1,5-5 0,-5 0-5,11 5-1,-5-10 0,11 5 0,-6 5-8,6-5-2,0 0 0,6-1 0,5 1-4,1 0-2,-7 5 0,7-5 0,-1 0-10,1 5 12,-1-5-12,0 0 12,1 0-2,5-5 0,0 0 0,-6 0 0,12-1 6,-6 1 0,6 0 1,0 0 0,0 5 13,0-5 2,-1 10 1,1-5 0,0 0-33,-6 5 0,0 0-12,0 0 3,-5 0 9,5 0 8,0 0-8,0 5 11,0-10-11,0 5 0,-5 0 0,-7 0 8,-5 0-8,0 0 0,6 0-12,-12 0 12,1 0 0,-1-5 0,6 5 0,-12-5 8,7 5 8,-7 0 2,-5 0 0,0 0 0,0-5 4,-6 5 1,0 0 0,-5 0 0,-1 0 1,1 0 0,-6-6 0,0 6 0,-6-5-24,-6 5-10,6-5 1,-17 5 0,0 0-4,0 0-1,0 0 0,0 0 0,0 0-38,0 0-7,0 0-1,0 0-1153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5:5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4608 0 0,'0'0'12062'0'0,"7"-5"-9661"0"0,-2 4-1952 0 0,1-1 0 0 0,-1 1 0 0 0,1 1 0 0 0,0-1 0 0 0,5 0-1 0 0,-4 1-60 0 0,-1 0-1 0 0,1-1 1 0 0,10-2-1 0 0,-8 1-82 0 0,-1 0 0 0 0,0 1-1 0 0,1 0 1 0 0,13 0 0 0 0,10 0 142 0 0,59-16-86 0 0,-17 2-156 0 0,-71 14-213 0 0,1 0 0 0 0,0 0 0 0 0,-1 0 0 0 0,1-1-1 0 0,3-2 1 0 0,9-3-255 0 0,-7 0-1747 0 0,6-3 816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6:0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8288 0 0,'5'8'862'0'0,"-5"-8"-829"0"0,1 1-1 0 0,-1-1 0 0 0,0 0 1 0 0,0 1-1 0 0,1-1 0 0 0,-1 0 1 0 0,0 1-1 0 0,0-1 1 0 0,0 1-1 0 0,1-1 0 0 0,-1 0 1 0 0,0 1-1 0 0,0-1 0 0 0,0 1 1 0 0,0-1-1 0 0,0 1 0 0 0,0-1 1 0 0,0 0-1 0 0,0 1 0 0 0,0-1 1 0 0,0 1-1 0 0,0-1 0 0 0,0 0 1 0 0,0 1-1 0 0,0-1 0 0 0,-1 1 1 0 0,-5 1 1150 0 0,6-2-566 0 0,-7 20 4418 0 0,7-13-4304 0 0,0 0 0 0 0,1 0 0 0 0,0 0 0 0 0,2 7 0 0 0,1 19-68 0 0,-2-12-383 0 0,3 1 108 0 0,-3-13-210 0 0,-1-1-1 0 0,1 1 1 0 0,-1 11-1 0 0,9 78 350 0 0,-9-89-508 0 0,0-1 0 0 0,0 0 0 0 0,1 0 1 0 0,4 14-1 0 0,-1-5-1391 0 0,-4-15 500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6:0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13824 0 0,'0'0'1388'0'0,"3"1"-1155"0"0,8 2 364 0 0,0-1 1 0 0,0 0-1 0 0,0 0 1 0 0,0-1-1 0 0,0-1 1 0 0,1 0-1 0 0,-1 0 1 0 0,13-3-1 0 0,5-2 256 0 0,0-1 0 0 0,28-10 0 0 0,-41 11-793 0 0,26-15-1 0 0,-13 5-32 0 0,-19 11-253 0 0,-3 1-1434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6:0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9 15808 0 0,'0'0'1431'0'0,"-5"-5"-957"0"0,-12 2 8750 0 0,-2 20-9082 0 0,19-17-139 0 0,0 1 0 0 0,-1-1 0 0 0,1 1 0 0 0,0-1 0 0 0,0 1 0 0 0,-1-1 0 0 0,1 1 0 0 0,0 0 0 0 0,0-1-1 0 0,0 1 1 0 0,0-1 0 0 0,0 1 0 0 0,-1 0 0 0 0,1-1 0 0 0,1 1 0 0 0,-1 0 0 0 0,0-1 0 0 0,0 1 0 0 0,0-1 0 0 0,0 2 0 0 0,1 0-1 0 0,-4 9-2 0 0,3-9 0 0 0,-1 0 0 0 0,0 0 0 0 0,1 0 0 0 0,-1 0 0 0 0,1 0 0 0 0,-1 1 0 0 0,1-1 0 0 0,0 0 0 0 0,0 0 0 0 0,1 4 0 0 0,-1 38-510 0 0,0-42 436 0 0,1-1-68 0 0,5 7 76 0 0,7-3 13 0 0,-3-1 42 0 0,4 1 11 0 0,-6-4 0 0 0,1 0 0 0 0,-1 0 0 0 0,0-1 0 0 0,10-1 0 0 0,23 0 0 0 0,-36 1 0 0 0,0-1 0 0 0,0 1 0 0 0,-1 1 0 0 0,1-1 0 0 0,0 1 0 0 0,0 0 0 0 0,-1 0 0 0 0,1 0 0 0 0,0 1 0 0 0,-1-1 0 0 0,0 1 0 0 0,1 0 0 0 0,-1 1 0 0 0,0-1 0 0 0,6 5 0 0 0,-4-2 23 0 0,13 16 124 0 0,-13-13-45 0 0,-6-6-77 0 0,1-1 1 0 0,-1 1-1 0 0,1 0 0 0 0,-1-1 1 0 0,0 1-1 0 0,0 0 0 0 0,0 0 0 0 0,0-1 1 0 0,0 1-1 0 0,0 0 0 0 0,-1 2 0 0 0,1 2 40 0 0,-1-2-25 0 0,1 0-1 0 0,-1-1 1 0 0,0 1 0 0 0,0-1-1 0 0,0 1 1 0 0,0-1-1 0 0,-1 1 1 0 0,1-1 0 0 0,-1 0-1 0 0,0 1 1 0 0,0-1-1 0 0,0 0 1 0 0,-1 0-1 0 0,1-1 1 0 0,-1 1 0 0 0,-5 4-1 0 0,-5 4 88 0 0,-1 0-1 0 0,-20 10 1 0 0,26-16-116 0 0,-37 20 133 0 0,40-22-150 0 0,0-1 0 0 0,0 1 0 0 0,0-1 0 0 0,0 0-1 0 0,-10 3 1 0 0,-7 2-50 0 0,-20 12-1732 0 0,40-18 197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6:3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4144 0 0,'0'0'191'0'0,"-2"-1"271"0"0,-1 0-593 0 0,-15-10 15459 0 0,16 23-8646 0 0,0-1-8165 0 0,2-9 1496 0 0,0-1 1 0 0,0 1-1 0 0,0 0 1 0 0,0 0-1 0 0,0-1 1 0 0,0 1-1 0 0,1 0 1 0 0,-1-1-1 0 0,0 1 1 0 0,1 0-1 0 0,1 2 1 0 0,3 12 76 0 0,-4-9-50 0 0,1-1 0 0 0,0 1 0 0 0,3 9 1 0 0,-2-10-4 0 0,-1 1 1 0 0,1 0 0 0 0,1 12 0 0 0,12 101-90 0 0,-17-92-29 0 0,0-25 100 0 0,1 0 0 0 0,0 0 0 0 0,0 0 0 0 0,0 0 0 0 0,0 0 0 0 0,0 0 0 0 0,0 0 0 0 0,1 0 0 0 0,1 6 0 0 0,5 15 62 0 0,-3-16-110 0 0,-3-6-114 0 0,1-30-2394 0 0,-1 19 1944 0 0,-1 0 0 0 0,0-14 0 0 0,-4-20-2255 0 0,-1 28 665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6:3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5528 0 0,'1'2'6713'0'0,"0"0"-6277"0"0,0 0 0 0 0,0 0 0 0 0,1 0 1 0 0,-1 0-1 0 0,1-1 0 0 0,-1 1 0 0 0,5 3 2260 0 0,-3-5-1641 0 0,42 4 3097 0 0,60-4-1414 0 0,-103 0-2695 0 0,6 1 218 0 0,0-2 0 0 0,-1 1 0 0 0,1-1 0 0 0,9-2 0 0 0,-5 0-219 0 0,-1 1 0 0 0,1 1 0 0 0,0-1 0 0 0,25 2-1 0 0,14-1 5 0 0,-40 0-33 0 0,-1 1 1 0 0,15 2-1 0 0,7 0 0 0 0,-22-2-13 0 0,-6-1 0 0 0,0 1 0 0 0,0 0 0 0 0,0 1 0 0 0,-1-1 0 0 0,1 1 0 0 0,0-1 0 0 0,0 1 0 0 0,5 2 0 0 0,0-2-61 0 0,-8-1-264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6:3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3224 0 0,'2'-3'19878'0'0,"6"11"-19715"0"0,-1 0 1 0 0,0 0-1 0 0,0 1 0 0 0,8 13 0 0 0,5 8 526 0 0,3 6-289 0 0,-13-25-261 0 0,-1 0 0 0 0,0 1-1 0 0,-1 1 1 0 0,-1-1 0 0 0,10 21-1 0 0,-17-32-123 0 0,1 1 0 0 0,0 0 0 0 0,0-1 0 0 0,0 1 0 0 0,1 0 0 0 0,-1-1 0 0 0,0 0 0 0 0,2 2 0 0 0,8 11 114 0 0,-7-3-62 0 0,1 0 0 0 0,-2 1 1 0 0,0 0-1 0 0,0 0 0 0 0,-1 0 0 0 0,-1 0 0 0 0,0 0 0 0 0,-1 24 0 0 0,-7 15 17 0 0,6-46-89 0 0,0 0-1 0 0,0 0 1 0 0,0 0-1 0 0,-1 0 1 0 0,-3 7 0 0 0,4-10-46 0 0,1-1 1 0 0,-1 1 0 0 0,1-1 0 0 0,-1 1-1 0 0,1 0 1 0 0,-1-1 0 0 0,1 1 0 0 0,0-1-1 0 0,0 1 1 0 0,0 3 0 0 0,-2 0-282 0 0,0-3-1669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7:06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23 2760 0 0,'0'0'20959'0'0,"2"0"-20635"0"0,2-1-234 0 0,0 1 0 0 0,0 0 0 0 0,-1-1 1 0 0,1 0-1 0 0,0 0 0 0 0,-1 0 0 0 0,1 0 0 0 0,3-2 0 0 0,-3 2 12 0 0,0 0-1 0 0,1 0 1 0 0,-1 0 0 0 0,1 1-1 0 0,8 0 1 0 0,5-1 47 0 0,32-3 101 0 0,-28 2-250 0 0,-11 0 0 0 0,-6 9 0 0 0,-4-5-11 0 0,0-1 0 0 0,0 0-1 0 0,0 1 1 0 0,-1-1 0 0 0,1 0-1 0 0,0 1 1 0 0,-1-1 0 0 0,1 1 0 0 0,-1-1-1 0 0,0 1 1 0 0,1-1 0 0 0,-1 1-1 0 0,0-1 1 0 0,0 1 0 0 0,0-1-1 0 0,0 1 1 0 0,-1 2 0 0 0,0 3-80 0 0,-6 39-527 0 0,6-37 394 0 0,-1 0-1 0 0,-4 13 0 0 0,-3 12-357 0 0,8-27 469 0 0,0-1 0 0 0,0 0-1 0 0,-1 1 1 0 0,1-1 0 0 0,-5 9-1 0 0,5-14 105 0 0,1-1 0 0 0,0 1-1 0 0,-1-1 1 0 0,1 1 0 0 0,0-1-1 0 0,0 1 1 0 0,-1-1 0 0 0,1 1-1 0 0,0-1 1 0 0,0 1-1 0 0,0-1 1 0 0,0 1 0 0 0,0-1-1 0 0,0 1 1 0 0,0 0 0 0 0,0-1-1 0 0,0 1 1 0 0,0-1 0 0 0,0 1-1 0 0,0 0 1 0 0,2 23-75 0 0,-2-19 81 0 0,0-4-1 0 0,0 0 0 0 0,0 0 0 0 0,0 0 0 0 0,0 0 1 0 0,0 0-1 0 0,0 0 0 0 0,1 0 0 0 0,-1 0 0 0 0,0 0 0 0 0,1 0 1 0 0,-1 0-1 0 0,2 2 0 0 0,6 15 9 0 0,-8-16 12 0 0,1 0 0 0 0,0 0-1 0 0,0 0 1 0 0,0-1 0 0 0,1 1-1 0 0,-1 0 1 0 0,0-1 0 0 0,1 1-1 0 0,2 2 1 0 0,-4-4-13 0 0,1 0 0 0 0,-1 0 0 0 0,0 0-1 0 0,0 0 1 0 0,1 1 0 0 0,-1-1 0 0 0,0 0 0 0 0,0 0 0 0 0,1 0-1 0 0,-1 1 1 0 0,0-1 0 0 0,0 0 0 0 0,0 1 0 0 0,1-1 0 0 0,-1 0 0 0 0,0 0-1 0 0,0 1 1 0 0,0-1 0 0 0,0 0 0 0 0,0 1 0 0 0,0-1 0 0 0,0 0-1 0 0,0 1 1 0 0,0-1 0 0 0,0 0 0 0 0,0 1 0 0 0,0-1 0 0 0,0 0-1 0 0,0 1 1 0 0,0-1 0 0 0,0 1 1 0 0,0-1 1 0 0,0 0-1 0 0,0 1 0 0 0,0-1 1 0 0,0 0-1 0 0,0 1 0 0 0,0-1 0 0 0,0 0 1 0 0,0 1-1 0 0,0-1 0 0 0,0 0 0 0 0,0 0 1 0 0,0 1-1 0 0,0-1 0 0 0,0 0 1 0 0,1 1-1 0 0,-1-1 0 0 0,0 0 0 0 0,0 1 1 0 0,0-1-1 0 0,0 0 0 0 0,1 0 0 0 0,-1 1 1 0 0,0-1-1 0 0,0 0 0 0 0,1 0 1 0 0,-1 0-1 0 0,0 1 0 0 0,0-1 0 0 0,1 0 1 0 0,1 1 44 0 0,-1 1 1 0 0,1-1-1 0 0,0 0 0 0 0,-1 1 1 0 0,0-1-1 0 0,1 1 1 0 0,-1 0-1 0 0,0-1 1 0 0,0 1-1 0 0,0 0 1 0 0,0 0-1 0 0,0 0 1 0 0,0 0-1 0 0,-1 0 0 0 0,1 0 1 0 0,-1 0-1 0 0,1 0 1 0 0,-1 2-1 0 0,1 0 22 0 0,-1 0 0 0 0,-1 0 0 0 0,1 0 0 0 0,-1 0 0 0 0,1 0 0 0 0,-1-1 0 0 0,0 1 0 0 0,0 0 0 0 0,-1-1 0 0 0,1 1 0 0 0,-1 0 0 0 0,0-1 0 0 0,0 0 0 0 0,0 1 0 0 0,-5 4 0 0 0,-5 6 155 0 0,-7 7 65 0 0,6-11-146 0 0,10-7-130 0 0,0 0 1 0 0,0-1 0 0 0,0 1-1 0 0,-1-1 1 0 0,1 0-1 0 0,0 0 1 0 0,-1 0-1 0 0,0-1 1 0 0,1 1-1 0 0,-8 1 1 0 0,-29 7-347 0 0,30-7 415 0 0,-1 0 0 0 0,1 0-1 0 0,0-1 1 0 0,-1-1 0 0 0,1 0 0 0 0,-1 0-1 0 0,-17-2 1 0 0,-22-7-679 0 0,17-3-3432 0 0,23 7-3972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7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17503 0 0,'0'0'10197'0'0,"0"4"-10099"0"0,1 0-72 0 0,-1-3-19 0 0,1 0 0 0 0,-1 0-1 0 0,0 0 1 0 0,0 1 0 0 0,0-1 0 0 0,0 0-1 0 0,0 0 1 0 0,0 0 0 0 0,0 0 0 0 0,0 1 0 0 0,-1-1-1 0 0,1 0 1 0 0,0 0 0 0 0,-1 0 0 0 0,1 0-1 0 0,-1 2 1 0 0,-3 8-38 0 0,1 1 1 0 0,0-1-1 0 0,1 1 0 0 0,1 0 1 0 0,-1 17-1 0 0,-4 31-61 0 0,1-37 76 0 0,2-6-54 0 0,-1 0 0 0 0,0 34 0 0 0,2-33-63 0 0,0 7-804 0 0,2-24 941 0 0,1-1-1 0 0,0 1 1 0 0,-1 0-1 0 0,1 0 1 0 0,0 0-1 0 0,-1 0 1 0 0,1-1-1 0 0,0 1 1 0 0,0 0-1 0 0,0-1 1 0 0,0 1-1 0 0,0-1 1 0 0,0 1-1 0 0,0-1 1 0 0,1 1-1 0 0,5 3 60 0 0,-6-3-43 0 0,0 0 0 0 0,0 0 1 0 0,0-1-1 0 0,0 1 0 0 0,0 0 0 0 0,1 0 1 0 0,-1-1-1 0 0,0 1 0 0 0,1-1 0 0 0,-1 1 1 0 0,0-1-1 0 0,1 1 0 0 0,-1-1 0 0 0,0 0 1 0 0,1 0-1 0 0,-1 0 0 0 0,1 0 0 0 0,-1 0 1 0 0,0 0-1 0 0,2 0 0 0 0,0 0 6 0 0,0 0 1 0 0,-1-1-1 0 0,1 1 0 0 0,-1 0 1 0 0,1-1-1 0 0,-1 0 0 0 0,1 0 0 0 0,-1 0 1 0 0,1 0-1 0 0,-1 0 0 0 0,0 0 1 0 0,0 0-1 0 0,4-3 0 0 0,-4 3 4 0 0,0 0 0 0 0,0 0 0 0 0,1 0-1 0 0,-1 1 1 0 0,0-1 0 0 0,1 1 0 0 0,-1-1-1 0 0,0 1 1 0 0,1 0 0 0 0,-1 0 0 0 0,5 0 0 0 0,9 0 100 0 0,-9-2-91 0 0,0 1-2 0 0,0 0 0 0 0,0 0 0 0 0,0 0 0 0 0,14 2 0 0 0,2-5 54 0 0,-9 3-49 0 0,-2-2-31 0 0,-6 6-24 0 0,-5-2-59 0 0,6-1-797 0 0,-6 0 783 0 0,-1 0 1 0 0,1 1-1 0 0,-1-1 0 0 0,1 0 0 0 0,-1 0 1 0 0,1 0-1 0 0,-1-1 0 0 0,1 1 0 0 0,-1 0 1 0 0,1 0-1 0 0,-1 0 0 0 0,1 0 0 0 0,-1 0 1 0 0,1 0-1 0 0,-1-1 0 0 0,1 1 0 0 0,-1 0 1 0 0,1-1-1 0 0,-1 1 0 0 0,0 0 0 0 0,1 0 1 0 0,-1-1-1 0 0,1 1 0 0 0,-1-1 0 0 0,0 1 1 0 0,1 0-1 0 0,-1-1 0 0 0,0 1 0 0 0,0-1 1 0 0,1 1-1 0 0,-1-1 0 0 0,0 0 0 0 0,6-6-1544 0 0,4-3-60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7:0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5064 0 0,'-1'3'8778'0'0,"-8"25"-1389"0"0,6-22-6778 0 0,1 0 1 0 0,0 0-1 0 0,0 0 0 0 0,1 0 0 0 0,0 0 0 0 0,-1 13 0 0 0,2 40 323 0 0,1-28-603 0 0,-5 119 282 0 0,5-91-542 0 0,-2 49-228 0 0,0-88-161 0 0,3 30 0 0 0,1-3-686 0 0,-3 3-2126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0:19:07.42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52067D4-5BA2-4333-945C-C393FA9E96CC}" emma:medium="tactile" emma:mode="ink">
          <msink:context xmlns:msink="http://schemas.microsoft.com/ink/2010/main" type="writingRegion" rotatedBoundingBox="18072,14127 22986,12056 23766,13906 18852,15977"/>
        </emma:interpretation>
      </emma:emma>
    </inkml:annotationXML>
    <inkml:traceGroup>
      <inkml:annotationXML>
        <emma:emma xmlns:emma="http://www.w3.org/2003/04/emma" version="1.0">
          <emma:interpretation id="{E758EBAF-E1FE-4E13-AD56-F7B6C45C52E8}" emma:medium="tactile" emma:mode="ink">
            <msink:context xmlns:msink="http://schemas.microsoft.com/ink/2010/main" type="paragraph" rotatedBoundingBox="18072,14127 22986,12056 23766,13906 18852,159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69D3B1-9689-4423-85CF-89D52583D280}" emma:medium="tactile" emma:mode="ink">
              <msink:context xmlns:msink="http://schemas.microsoft.com/ink/2010/main" type="line" rotatedBoundingBox="18072,14127 22986,12056 23766,13906 18852,15977"/>
            </emma:interpretation>
          </emma:emma>
        </inkml:annotationXML>
        <inkml:traceGroup>
          <inkml:annotationXML>
            <emma:emma xmlns:emma="http://www.w3.org/2003/04/emma" version="1.0">
              <emma:interpretation id="{2DCDEEDC-97A4-445F-B609-F9EB575C696D}" emma:medium="tactile" emma:mode="ink">
                <msink:context xmlns:msink="http://schemas.microsoft.com/ink/2010/main" type="inkWord" rotatedBoundingBox="18072,14127 22986,12056 23766,13906 18852,15977"/>
              </emma:interpretation>
              <emma:one-of disjunction-type="recognition" id="oneOf0">
                <emma:interpretation id="interp0" emma:lang="en-AU" emma:confidence="0">
                  <emma:literal>¥</emma:literal>
                </emma:interpretation>
                <emma:interpretation id="interp1" emma:lang="en-AU" emma:confidence="0">
                  <emma:literal>E =</emma:literal>
                </emma:interpretation>
                <emma:interpretation id="interp2" emma:lang="en-AU" emma:confidence="0">
                  <emma:literal>€</emma:literal>
                </emma:interpretation>
                <emma:interpretation id="interp3" emma:lang="en-AU" emma:confidence="0">
                  <emma:literal>#</emma:literal>
                </emma:interpretation>
                <emma:interpretation id="interp4" emma:lang="en-AU" emma:confidence="0">
                  <emma:literal>=</emma:literal>
                </emma:interpretation>
              </emma:one-of>
            </emma:emma>
          </inkml:annotationXML>
          <inkml:trace contextRef="#ctx0" brushRef="#br0">0 684 1562,'0'0'69,"0"0"15,14 0-68,-14 0-16,0 0 0,0 0 0,4-8 55,6 0 7,-10 8 2,0 0 0,0-8 11,9-4 2,4 8 1,-8-4 0,-5 8-12,14-8-2,4 0-1,0-5 0,0 5-14,0-4-2,-4 4-1,9 4 0,4-4-12,-4 0-2,0 8-1,-1-8 0,6 0-19,-1-5-4,-4 1-8,0 0 12,-1-4-3,6-4-1,-1 0 0,0-1 0,-4 1-8,13-4-14,5 0 3,0-1 1,-9-3 10,0 4 0,9-5 0,0 5 0,0 0 0,-9-1 8,4 5-8,-4-4 11,0 4-63,0-1-13,-9 5-3,-1 0 0,1 0-163,0 4-33,4-13-6,-4 13-2</inkml:trace>
          <inkml:trace contextRef="#ctx0" brushRef="#br0" timeOffset="720.47">164 1368 1036,'0'0'46,"0"0"10,9 0-45,-9 0-11,0 0 0,0 0 0,9 4 129,-4 0 24,-5-4 5,0 0 1,14 0-60,-14 0-12,0 0-3,0 0 0,0 0 9,0 0 2,4 0 0,-4 0 0,0 0-24,0 0-5,9-4-1,0 4 0,0 0-28,-4 0-5,4-4-2,0 4 0,5-4 3,-1 0 1,-8 0 0,13 0 0,0-4-22,5 0-12,-5-4 12,1 0-12,-1-1 12,5 1-12,4-4 12,-4 0-12,-5 0 0,9-5 0,10 1 0,-5 0 0,-10-8 0,10 3 0,5-7 0,8 4 0,1-5-49,-5 5-17,-5 0-3,0-1-1</inkml:trace>
          <inkml:trace contextRef="#ctx0" brushRef="#br0" timeOffset="8169.9">-701 2344 518,'-4'8'46,"-1"-4"-37,0-4-9,5 0 0,0 0 148,0 0 27,-9-4 5,9 4 2,0 0-60,0 0-12,0-8-2,0-1-1,-9-3-59,9 12-12,9-4-3,-9 4 0,-4-8 23,4 8 5,9-8 1,0 0 0,0 4-14,0-4-4,0 0 0,9 4 0,10-4-8,-5-1-3,-5-3 0,5 0 0,8 0-8,1 0-1,-9 0-1,4 4 0,5-9-5,-4 9-1,3-4 0,-3 4 0,-5-4 4,8 0 1,10 0 0,-4 4 0,-10-4 2,10 3 0,3-3 0,6 4 0,-5 0-24,0 0-12,-14 4 2,10-4 0,4 0 10,-5 0 0,-13 0 0,4-1 0,1-3 0,-6 4 14,-4 0-3,1 0-1,-6 4-10,6-8-11,-6 0 3,1 0 0,-5 3-15,0 1-2,5-4-1,-1 0 0,-3 0-46,-1 4-8,0 0-3,0 4-885</inkml:trace>
          <inkml:trace contextRef="#ctx0" brushRef="#br0" timeOffset="8730.28">-733 2890 1357,'0'0'29,"0"0"7,9-12 0,-9 4 4,-4 0-32,4 8-8,9-9 0,0 1 0,-14 0 64,5 8 11,14-8 2,0 0 1,-1 0-21,1 0-4,4 0-1,5 4 0,4-4-5,5 0-2,-14-1 0,10 1 0,8 0-2,-9-4-1,5 4 0,-4-4 0,-1 0-13,9 0-2,1-1-1,4 1 0,-9-4-13,9 4-2,13-8-1,-4 4 0,-9-1-10,5 1 0,-1 0 9,5 4-9,1-4 0,-1-1 0,-9 5 0,0 0 0,4 0 0,-8 0 0,-6 0 0,1 4 0,-4-4 0,8 3 8,-4-3-8,-9 4 0,-5 0-28,0 0-9,14 0-3,-14 4-613,-18 4-123</inkml:trace>
          <inkml:trace contextRef="#ctx0" brushRef="#br0" timeOffset="2193.16">2841 826 864,'0'0'76,"0"0"-60,0 0-16,0 0 0,0 0 141,9-8 26,-4 4 5,8-4 0,1 0-56,4-1-12,-4-3-3,9 4 0,0-4-31,-1 0-6,6 0-2,-6-4 0,1-1-13,4 5-2,1-4-1,-1 0 0,0-4-15,5 4-3,0-5-1,5-3 0,-1 4-7,5 0-2,0-5 0,0 5 0,-5 0 3,5-5 1,0 1 0,5 0 0,-5-8-30,0 3-7,-5 1-1,5-4 0,-9 3-9,4 1-3,-8 4 0,4-1-672,-10 1-136</inkml:trace>
          <inkml:trace contextRef="#ctx0" brushRef="#br0" timeOffset="2696.88">3146 1174 1515,'0'0'67,"0"0"14,0 0-65,0 0-16,0 0 0,0 0 0,0 0 86,0 0 14,0 0 2,0 0 1,0 0-48,0 12-10,0-12-1,5 8-1,-5-8-32,0 12-11,0-4 0,0-8 9,0 0-9,0 0 0,4 9 0,1-1 0,-5-8 0,9 4 0,0 0 0,-4-4 0,8-8 0,-4 0 0,5-1 0,0 1 0,-1-8 14,6 4 1,-1 0 0,5-4 0,4-5-5,-4 5-1,9-8 0,-1 0 0,1-1-1,0 1-8,0 0 12,0 0-4,4-1-8,-4 1 0,0 0 0,0-1 0,0 1-67,-5 0-5,0 4-2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7:1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5528 0 0,'0'0'18014'0'0,"2"-1"-17866"0"0,50-17 657 0 0,-51 18-784 0 0,0-1 0 0 0,0 1 0 0 0,1-1 0 0 0,-1 1 0 0 0,0 0 0 0 0,0 0 0 0 0,1-1 0 0 0,-1 1 0 0 0,0 0 0 0 0,2 1-1 0 0,1-1-15 0 0,0-1 0 0 0,-1 1 0 0 0,1 0 0 0 0,-1-1 0 0 0,1 0 0 0 0,-1 1 0 0 0,1-1 0 0 0,-1-1 0 0 0,4-1 0 0 0,13-2-282 0 0,-18 6 158 0 0,-1-1-293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7:1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5064 0 0,'0'0'16710'0'0,"-7"6"-14718"0"0,-14 38-1263 0 0,21-43-720 0 0,0 0 0 0 0,-1 0 0 0 0,1 0 0 0 0,0 1 0 0 0,0-1 0 0 0,-1 0 0 0 0,1 0 0 0 0,0 0 0 0 0,0 0 0 0 0,0 0 0 0 0,0 1 0 0 0,1 0 0 0 0,-2 9-3 0 0,0-6 11 0 0,-1 6-179 0 0,-1 0 0 0 0,2 0 0 0 0,0 0 0 0 0,0 1 0 0 0,1 16 0 0 0,0-5 133 0 0,0-22 226 0 0,2 0-110 0 0,12 3-71 0 0,-13-5-12 0 0,0 1-1 0 0,0 0 1 0 0,1-1 0 0 0,-1 1 0 0 0,0 0 0 0 0,0 0 0 0 0,1 0 0 0 0,-1 0-1 0 0,0 0 1 0 0,0 0 0 0 0,0 0 0 0 0,1 0 0 0 0,-1 0 0 0 0,0 1 0 0 0,0-1-1 0 0,2 1 1 0 0,28 2 71 0 0,-27-2-32 0 0,15 10 13 0 0,-5-1 22 0 0,-14-10-76 0 0,4 4 38 0 0,0-1 1 0 0,-1 1 0 0 0,1 0-1 0 0,-1 0 1 0 0,1 0 0 0 0,2 5 0 0 0,-5-7-14 0 0,0 1 1 0 0,0-1-1 0 0,0 1 1 0 0,0-1 0 0 0,0 1-1 0 0,0-1 1 0 0,-1 1-1 0 0,1 0 1 0 0,-1-1-1 0 0,0 1 1 0 0,0 0 0 0 0,0-1-1 0 0,0 1 1 0 0,-1 5-1 0 0,1-4 7 0 0,-1 0 0 0 0,0 0 0 0 0,0 0-1 0 0,0-1 1 0 0,0 1 0 0 0,-1 0 0 0 0,1-1-1 0 0,-1 1 1 0 0,0-1 0 0 0,0 1 0 0 0,0-1 0 0 0,-1 0-1 0 0,1 0 1 0 0,-1 0 0 0 0,1 0 0 0 0,-1 0-1 0 0,-5 3 1 0 0,-63 45 270 0 0,68-49-304 0 0,0 0 0 0 0,0 0 0 0 0,0-1 0 0 0,0 1 0 0 0,0-1 0 0 0,-1 0 0 0 0,1 0 0 0 0,-5 1 0 0 0,-14 5 0 0 0,16-5-132 0 0,1 0-1 0 0,-1 0 1 0 0,0-1-1 0 0,1 0 0 0 0,-1 0 1 0 0,-8 1-1 0 0,13-2-449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9:1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13824 0 0,'0'0'4353'0'0,"1"3"-3361"0"0,27 41 2241 0 0,-27-42-3179 0 0,0 2 67 0 0,1-1 0 0 0,0 1-1 0 0,0-1 1 0 0,0 1-1 0 0,0-1 1 0 0,1 0-1 0 0,-1 0 1 0 0,1 0 0 0 0,0 0-1 0 0,0 0 1 0 0,3 2-1 0 0,-3-2-37 0 0,0 0 1 0 0,0 0-1 0 0,0 0 0 0 0,-1 0 0 0 0,1 1 0 0 0,-1 0 0 0 0,0-1 0 0 0,0 1 0 0 0,0 0 1 0 0,2 7-1 0 0,12 22 322 0 0,24 27 206 0 0,101 143-342 0 0,-135-196-198 0 0,4 8-77 0 0,1-2 1 0 0,15 15 0 0 0,-20-21-47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9:1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15088 0 0,'0'0'1799'0'0,"-2"2"-765"0"0,-1 0-440 0 0,0 0 0 0 0,0 0 0 0 0,-1 0 0 0 0,1-1 0 0 0,-7 3 1 0 0,7-3-424 0 0,0 0 0 0 0,1-1 0 0 0,-1 1 0 0 0,1 1 1 0 0,-1-1-1 0 0,1 0 0 0 0,-1 0 0 0 0,1 1 0 0 0,0 0 1 0 0,0-1-1 0 0,0 1 0 0 0,0 0 0 0 0,0 0 0 0 0,0 0 1 0 0,0 0-1 0 0,1 0 0 0 0,-3 4 0 0 0,-11 20 255 0 0,10-18-298 0 0,1 0-1 0 0,-6 13 0 0 0,10-19-105 0 0,-11 24 179 0 0,-7 33-1 0 0,-4 21-53 0 0,-4 12-73 0 0,22-73-101 0 0,-5 20-145 0 0,1 1 0 0 0,-4 75 1 0 0,13-94-1520 0 0,4-4-3901 0 0,1-2-2226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9:1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12408 0 0,'-10'59'1125'0'0,"-1"-60"-906"0"0,8 0 706 0 0,0 0 1 0 0,1 0 0 0 0,-1-1 0 0 0,0 1 0 0 0,0-1 0 0 0,1 0 0 0 0,-1 0-1 0 0,1 0 1 0 0,0 0 0 0 0,-5-5 3331 0 0,18 18-4021 0 0,-4-5-193 0 0,0 0 0 0 0,0 0 0 0 0,9 13 0 0 0,14 18 33 0 0,-15-19-76 0 0,62 65-131 0 0,-57-66-126 0 0,-19-17 226 0 0,-1 0 0 0 0,0 1-1 0 0,1-1 1 0 0,-1 0 0 0 0,1 0 0 0 0,-1 0-1 0 0,1 0 1 0 0,-1 0 0 0 0,1 0 0 0 0,-1 0-1 0 0,1 0 1 0 0,-1 0 0 0 0,1 0-1 0 0,-1 0 1 0 0,0 0 0 0 0,1-1 0 0 0,-1 1-1 0 0,1 0 1 0 0,-1 0 0 0 0,1 0 0 0 0,0-1-1 0 0,1 0-102 0 0,2 0-163 0 0,-1 0 0 0 0,1-1 0 0 0,0 1 1 0 0,0-1-1 0 0,-1 0 0 0 0,1 0 1 0 0,-1 0-1 0 0,1-1 0 0 0,-1 1 0 0 0,0-1 1 0 0,3-3-1 0 0,2-1-821 0 0,5-4-913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9:1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4608 0 0,'0'0'208'0'0,"-2"9"512"0"0,-3-2 1079 0 0,3-5-1114 0 0,1-1 1 0 0,0 0-1 0 0,0 0 0 0 0,1 1 1 0 0,-1-1-1 0 0,0 0 1 0 0,0 1-1 0 0,1-1 0 0 0,-1 1 1 0 0,0 1-1 0 0,-7 17 4377 0 0,-1 5-2787 0 0,1 53 919 0 0,2-14-1928 0 0,0 8-596 0 0,3-7-468 0 0,2-17-183 0 0,0-18 3 0 0,0-13-11 0 0,0-1-1 0 0,-3 18 0 0 0,-1 4-82 0 0,1 0 1 0 0,3 49-1 0 0,1-87 71 0 0,1 46-667 0 0,-2-18-1568 0 0,1-19-3705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4:00:15.39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4EA78EA-FEFE-49E0-A71F-9FA6D0A5C7A9}" emma:medium="tactile" emma:mode="ink">
          <msink:context xmlns:msink="http://schemas.microsoft.com/ink/2010/main" type="inkDrawing" rotatedBoundingBox="15470,6782 19977,4127 21572,6837 17065,9491" hotPoints="15346,7513 19871,4228 0,0" semanticType="enclosure" shapeName="RightTriangle">
            <msink:sourceLink direction="with" ref="{53EBAA2B-6F5B-49EE-BD42-3C089EFEE57B}"/>
            <msink:sourceLink direction="with" ref="{A839F041-218D-4CD0-AF3D-6F72A7384F4C}"/>
            <msink:destinationLink direction="with" ref="{72B2EE83-C487-4AC5-8D32-7933607CC119}"/>
          </msink:context>
        </emma:interpretation>
      </emma:emma>
    </inkml:annotationXML>
    <inkml:trace contextRef="#ctx0" brushRef="#br0">4 0 172,'0'0'16,"0"0"-16,0 0 0,0 0 0,5 10 225,-5-10 43,6 10 8,0 0 1,-6 5-121,5-4-25,1 4-5,0-5-1,-6 10-25,6-5-4,-6 6-2,5-1 0,-5 5-21,0-5-4,0 6-1,0-1 0,0 0-28,0 6-7,-5 4-1,5 1 0,0-1-20,5 1-12,-5-1 12,0 6-12,0-1 0,0 1 0,0-1 0,0 11 0,-5 0 0,5 4 0,0-4 0,0 10 0,-6-5 0,6-1 0,0 11 0,0-10 0,0 0 0,0-16 0,0 6 0,0 4 0,0 6 0,0-5 0,0 5 0,0-1 0,6 6 0,-1 15 0,1-5 0,-6-5 0,6-5 0,-1 0 0,1-6 0,-6 6 0,6-5 0,-6 0 0,0 4 0,5-4 0,1 0 0,0-6 0,-6 1 0,11 5 0,-5-5 0,0-6 0,-1 1 0,1 4 0,0-14 0,5 4 0,-11 6 0,6-5 0,5-6 0,-5 0 0,0 1 0,5-1 0,-5 1 8,-1-1-8,1 1 0,-6-6 0,0 6 0,6-6 0,0 0 0,-6-4 0,0-1 0,0 0 0,0 1 0,0-1 0,5-10 0,-5-5-9,0 6-1,0-1 0,0 0-21,-5-5-4,5-10-1,0 0 0,0 5-126,0-5-26</inkml:trace>
    <inkml:trace contextRef="#ctx0" brushRef="#br0" timeOffset="961.86">-3986 3172 288,'0'0'12,"0"0"4,0 0-16,0 0 0,0 0 0,0 0 0,0 0 296,0 0 56,0 0 11,0 0 2,0 0-217,0 0-43,0 0-9,0 0-1,0 0-33,17 5-6,-17-5-2,17 5 0,6-5-26,-12 0-4,6-5-2,0 5 0,0 5-22,6-5 8,-6 5-8,6-5 0,-6 5 0,6-5 0,-6 0 0,12 5 0,-7 0 0,7-5 0,-6 0 0,5 5 0,-5-5 0,5 5 0,1-5 0,-1 0 0,1 0 0,5-5 0,6 5 0,0-5 0,0 5 0,5 0 11,1-5-3,0 0 0,-6 0-8,-1 0-11,7 5 3,5 0 0,-11-5 8,12 0 0,-7 5 0,-5 0 0,0-6 0,0 1 0,5 5 0,1 0 0,-6-5 0,6 5 0,5 0 0,0-5 0,0 0 0,6 0 8,0 5-8,6-5 11,0 0-3,-6 0 0,0 5 0,0-5 0,-6 0 0,6 0-8,-6 0 12,1 0-4,-1 0-8,6-1 12,0 1-12,0 0 12,0 0-2,0 5 0,-11 0 0,5 0 0,0-5-2,1 0 0,5 5 0,-6-5 0,0 0 0,-5 5 0,-1 5 0,1-5 0,-6-5-8,0 5 12,5 0-12,-5-5 12,0 0 3,6 0 1,-6 5 0,5-5 0,-11 0-16,1 5 0,10-5 0,1 5 0,-6-5 0,0-1 0,-6 1 0,6 0 0,0 5 8,-6 0-8,0 0 11,0 0-11,0-5 10,-5 0-10,-1-5 8,-5 5-8,6 5 10,-1 0-10,-5-5 12,0 0-12,-6 5 9,0-5-9,6 5 0,-6-5 9,-6 5-9,6-5 0,-17 5 0,12 0 8,-1 0-8,1 0 0,-1 5 0,0-5 0,1 0 0,-6 0 0,-6 0-10,0 0 10,11 5-32,-11-5 0,0 0 0,0 0 0,0 0-18,0 0-4,0 0-1,0 0 0,0 0-106,0 0-22</inkml:trace>
    <inkml:trace contextRef="#ctx0" brushRef="#br0" timeOffset="-818.74">118-137 1036,'0'0'92,"0"0"-73,0 0-19,0 0 0,-6 10 122,-5 0 21,-1 0 4,1 1 1,-1-1-40,1 5-7,0-5-1,-1 0-1,-5-5-31,6 10-5,-12-4-2,11 4 0,-5 0-11,-5 5-2,-1 0-1,0 6 0,-6-6-9,1 0-2,-1 6 0,-5-1 0,-6 5-20,0 1-5,-5-1-1,-1 1 0,6-1-10,-5 5 0,-7-4 0,1 4 0,0 6 0,0-1 0,-6 1 0,0 5 0,-6-1-9,0 1 9,-5-1-12,-1 6 12,-5-5 0,6 4 9,-6 6 1,-12 0 0,6-11-19,1 6-4,-1 5-1,-6-6 0,-5 6 14,6-5-12,-1-1 12,-5 1-12,0 10 1,0 0 1,5-11 0,6 11 0,6-5 2,-6 0 0,6-1 0,-6 6 0,1-5 8,5 0-8,5-6 8,-5 6-8,0-5 8,0 4 0,5-4 0,7 5 0,-1-5 0,0-1 0,12 1 0,-6 0 0,6-1 0,-1-4-8,1-6 8,6 1-8,5-1-9,0 1-2,0-6 0,6 1 0,5-6-7,6-4-2,1 4 0,-1-5 0,6-4-7,-6-1-1,6 0-1,0 0 0,0-4-64,5-6-13,6 0-2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4:00:19.49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9505EF9-9A4A-4649-BBA5-A5D471C77996}" emma:medium="tactile" emma:mode="ink">
          <msink:context xmlns:msink="http://schemas.microsoft.com/ink/2010/main" type="writingRegion" rotatedBoundingBox="20889,5727 18517,8744 17974,8317 20346,5300"/>
        </emma:interpretation>
      </emma:emma>
    </inkml:annotationXML>
    <inkml:traceGroup>
      <inkml:annotationXML>
        <emma:emma xmlns:emma="http://www.w3.org/2003/04/emma" version="1.0">
          <emma:interpretation id="{7B8D4725-6F4A-4F1C-A0AD-87D187240DE0}" emma:medium="tactile" emma:mode="ink">
            <msink:context xmlns:msink="http://schemas.microsoft.com/ink/2010/main" type="paragraph" rotatedBoundingBox="20889,5727 18517,8744 17974,8317 20346,53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EB5460-18CB-4036-95E1-EE337DDD9F77}" emma:medium="tactile" emma:mode="ink">
              <msink:context xmlns:msink="http://schemas.microsoft.com/ink/2010/main" type="line" rotatedBoundingBox="20889,5727 18517,8744 17974,8317 20346,5300"/>
            </emma:interpretation>
          </emma:emma>
        </inkml:annotationXML>
        <inkml:traceGroup>
          <inkml:annotationXML>
            <emma:emma xmlns:emma="http://www.w3.org/2003/04/emma" version="1.0">
              <emma:interpretation id="{C91D67FB-176F-4802-BC34-7D8128F73D51}" emma:medium="tactile" emma:mode="ink">
                <msink:context xmlns:msink="http://schemas.microsoft.com/ink/2010/main" type="inkWord" rotatedBoundingBox="20772,5635 20322,6206 19897,5872 20346,5300"/>
              </emma:interpretation>
              <emma:one-of disjunction-type="recognition" id="oneOf0">
                <emma:interpretation id="interp0" emma:lang="en-AU" emma:confidence="0">
                  <emma:literal>R</emma:literal>
                </emma:interpretation>
                <emma:interpretation id="interp1" emma:lang="en-AU" emma:confidence="0">
                  <emma:literal>M</emma:literal>
                </emma:interpretation>
                <emma:interpretation id="interp2" emma:lang="en-AU" emma:confidence="0">
                  <emma:literal>r</emma:literal>
                </emma:interpretation>
                <emma:interpretation id="interp3" emma:lang="en-AU" emma:confidence="0">
                  <emma:literal>^</emma:literal>
                </emma:interpretation>
                <emma:interpretation id="interp4" emma:lang="en-AU" emma:confidence="0">
                  <emma:literal>m</emma:literal>
                </emma:interpretation>
              </emma:one-of>
            </emma:emma>
          </inkml:annotationXML>
          <inkml:trace contextRef="#ctx0" brushRef="#br0">2833 542 1152,'0'0'102,"0"0"-82,0 0-20,0 0 0,0 0 208,0 0 36,0 0 8,0 0 2,17-5-97,0 0-19,0-5-4,0 4-1,0-4-56,6 5-11,-6 0-2,6 5-1,-6-5-19,6 0-3,-6 0-1,6 5 0,-6 0-20,6 0-4,-6 0 0,-17 0-1,11 5-15,-11-5 0,0 0 0,11 10 0,7 0 0,-18-10 0,0 10 0,0 6 0,-6-6-23,0 0-1,0 0 0,1 5 0,-7-5-12,7 1-2,-12-1-1,5 0 0,1 0-10,-1 0-3,7-5 0,-7 5 0,1 0-7,-1-5-1,12-5-1,-5 11 0,-7-6 12,7 5 2,-1 0 1,6-10 0,0 0 28,0 15 6,0-15 0,6 10 1,-1 0 11,7 1 0,-12-11 8,11 5-8,6 5 16,0 0 0,0-5-1,1 5 0,-1-5 9,0 5 1,0-5 1,0 5 0,-6-4-5,1 4-1,-1 0 0,-5 0 0,-6-10 8,6 15 2,-1-5 0,-5 5 0,0-4 16,-5-1 3,-1 5 1,0 0 0,-11 0-6,6-5-2,-6 6 0,-6-6 0,0 0-14,-6 0-4,1 0 0,-6 0 0,0 0-4,-1 1-2,7-1 0,-6-5 0,11 0-52,-6 5-10,1-5-3,5-5 0,0 0-131,6 0-26,0 0-6</inkml:trace>
        </inkml:traceGroup>
        <inkml:traceGroup>
          <inkml:annotationXML>
            <emma:emma xmlns:emma="http://www.w3.org/2003/04/emma" version="1.0">
              <emma:interpretation id="{53EBAA2B-6F5B-49EE-BD42-3C089EFEE57B}" emma:medium="tactile" emma:mode="ink">
                <msink:context xmlns:msink="http://schemas.microsoft.com/ink/2010/main" type="inkWord" rotatedBoundingBox="19847,6758 19416,7307 19125,7078 19557,6529">
                  <msink:destinationLink direction="with" ref="{D4EA78EA-FEFE-49E0-A71F-9FA6D0A5C7A9}"/>
                </msink:context>
              </emma:interpretation>
              <emma:one-of disjunction-type="recognition" id="oneOf1">
                <emma:interpretation id="interp5" emma:lang="en-AU" emma:confidence="0">
                  <emma:literal>+</emma:literal>
                </emma:interpretation>
                <emma:interpretation id="interp6" emma:lang="en-AU" emma:confidence="0">
                  <emma:literal>~</emma:literal>
                </emma:interpretation>
                <emma:interpretation id="interp7" emma:lang="en-AU" emma:confidence="0">
                  <emma:literal>J</emma:literal>
                </emma:interpretation>
                <emma:interpretation id="interp8" emma:lang="en-AU" emma:confidence="0">
                  <emma:literal>j</emma:literal>
                </emma:interpretation>
                <emma:interpretation id="interp9" emma:lang="en-AU" emma:confidence="0">
                  <emma:literal>T</emma:literal>
                </emma:interpretation>
              </emma:one-of>
            </emma:emma>
          </inkml:annotationXML>
          <inkml:trace contextRef="#ctx0" brushRef="#br0" timeOffset="-876.08">1966 1869 288,'0'0'12,"0"0"4,0 0-16,0 0 0,0 0 0,0 0 0,12 5 342,-12-5 66,17-5 12,-6 5 4,6 0-227,0-5-45,0 0-8,6 5-3,0 0-51,-6 0-10,6 0-3,5-5 0,-5 0-37,6-5-7,-6 0-1,5 5-1,-5 0-31,0-6 0,-1 6 0,1-5 0,0 0-176,6 0-40</inkml:trace>
          <inkml:trace contextRef="#ctx0" brushRef="#br0" timeOffset="-1107.06">2023 1844 633,'-11'0'56,"11"0"-44,0 0-12,0 0 0,-6 10 192,6 5 36,-6-5 7,6 6 1,0-6-104,-5 0-20,5 5-5,-6 0-1,0 0-50,6 6-11,-5 4-1,5 0-1,5 6-34,-5-1-9,6-4 0,-6-1 0,-6 0 11,12 6-3,-6-1 0,6-5 0,-6-9-16,5 4-4,1-5-1,6 0 0,-7 5-31,1-9-7,0-1-1,-6-10-512,11 5-102</inkml:trace>
        </inkml:traceGroup>
        <inkml:traceGroup>
          <inkml:annotationXML>
            <emma:emma xmlns:emma="http://www.w3.org/2003/04/emma" version="1.0">
              <emma:interpretation id="{E22B2C54-2FEF-4827-A47E-45EDD6CA4C67}" emma:medium="tactile" emma:mode="ink">
                <msink:context xmlns:msink="http://schemas.microsoft.com/ink/2010/main" type="inkWord" rotatedBoundingBox="18837,8336 18517,8744 18011,8346 18332,7938"/>
              </emma:interpretation>
              <emma:one-of disjunction-type="recognition" id="oneOf2">
                <emma:interpretation id="interp10" emma:lang="en-AU" emma:confidence="0">
                  <emma:literal>4</emma:literal>
                </emma:interpretation>
                <emma:interpretation id="interp11" emma:lang="en-AU" emma:confidence="0">
                  <emma:literal>X</emma:literal>
                </emma:interpretation>
                <emma:interpretation id="interp12" emma:lang="en-AU" emma:confidence="0">
                  <emma:literal>5</emma:literal>
                </emma:interpretation>
                <emma:interpretation id="interp13" emma:lang="en-AU" emma:confidence="0">
                  <emma:literal>x</emma:literal>
                </emma:interpretation>
                <emma:interpretation id="interp14" emma:lang="en-AU" emma:confidence="0">
                  <emma:literal>8</emma:literal>
                </emma:interpretation>
              </emma:one-of>
            </emma:emma>
          </inkml:annotationXML>
          <inkml:trace contextRef="#ctx0" brushRef="#br0" timeOffset="2864.6">849 3141 1324,'0'46'118,"0"-6"-94,0-40-24,0 0 0,0 5 199,0-5 35,0-10 7,0-5 2,0 0-100,0-1-20,6 6-4,-6 5-1,-6 0-75,6 5-15,0 0-4,0 0 0,0 0-15,0 0-9,0 0 10,0 20-10,-6 1 0,1-1 0,-1 0 0,0 1 0,1-1-25,5 0 1,-6 0 1,6 1 0,-6-6-13,6 5-4,0-5 0,0 0 0,0-4 4,0 4 0,6 0 0,0 0 0,-1-5 17,1 0 4,0-4 1,-1-1 0,7 0 14,-1 0 0,-11-5 0,12 0 10,5 0 3,0-5 1,0 0 0,-6 5 0,6 0 8,0 0 2,1-5 0,4-1 0,1-4-4,0 0 0,0 0 0,-6 0 0,-17 10-12,6-5-8,5-5 8,0 5-8,1-5-16,-12 10-8,0 0-2,11-6 0,1-4-143,-12 10-29</inkml:trace>
          <inkml:trace contextRef="#ctx0" brushRef="#br0" timeOffset="3066.06">1140 3141 1850,'0'0'82,"0"0"17,0 0-79,0 0-20,-12 10 0,12-10 0,0 0 124,-5 10 22,-1 5 4,6 1 1,-6-1-58,1 5-11,-1 0-2,6 11-1,-6-1-43,0 6-8,6 9-1,6 1-1,-6-6-17,6 6-9,-6 0 10,6-6-10,-1 6-24,7-6-10,-7 6-2,7-11-768,-7-4-154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4:00:27.14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E3B474E-9B91-4924-A0BC-2AB754048936}" emma:medium="tactile" emma:mode="ink">
          <msink:context xmlns:msink="http://schemas.microsoft.com/ink/2010/main" type="inkDrawing" rotatedBoundingBox="22787,6685 26643,3921 28234,6140 24377,8904" hotPoints="23051,7336 26670,3867 0,0" semanticType="enclosure" shapeName="RightTriangle">
            <msink:sourceLink direction="with" ref="{AB420860-49F8-46FA-B344-C9EDC6CE7266}"/>
          </msink:context>
        </emma:interpretation>
      </emma:emma>
    </inkml:annotationXML>
    <inkml:trace contextRef="#ctx0" brushRef="#br0">3317 0 576,'0'0'51,"0"0"-41,0 0-10,0 0 0,0 0 225,0 0 43,0 0 9,0 0 2,0 0-128,0 0-26,0 0-5,0 0 0,0 0-27,0 0-5,0 0 0,0 0-1,-5 5-10,5-5-1,0 0-1,-12 10 0,-5 6-28,0-1-6,0 0-1,-6 0 0,0 5-22,1-4-5,-7 9-1,12 0 0,6 1-12,-12 4 0,-17 0 8,6 1-8,5 4 0,-5 1-16,-6 4 3,6 6 1,-6-11 12,6 6 0,0-1 0,-12 6-9,6-11 9,0 6-13,6 0 5,-6-1 8,-11 1 0,11 9 0,-6-4 0,6 5 0,1-11 0,-1 1 0,0 4 0,-6 6 0,12-6 0,-12-4 0,-5 0-8,5 4 8,1-4-14,-1-1 2,1 1 0,-1-6 0,0 1 12,-5-1 0,11 1 0,-11-6 0,5 5 0,-5 1 0,5-1 0,1 1 0,5-1 13,0 6-1,-11-6 0,11 6 0,-6-6-12,1 1-16,5 4 3,0 1 1,0-1 12,0-4 0,6 4 0,-6 1 0,6-6 0,0 6 0,5-6 0,-5 6-9,0-11 9,-1 6 0,1-1 0,-6 1 0,12-6 0,-6 1 0,-6-1 0,6 5-8,-1-4 19,7-1 4,5 1 1,-5-1 0,5 0-16,-6-4 0,6-6 0,-5 0 0,-1 11 0,7-6 0,-7 0 0,6 1 0,6-6 0,-6 0 0,6 6 0,-5-6 0,4-5-10,1 0-5,0 0-1,0 1 0,0-1 26,6-5 5,-6 5 1,5-5 0,1-5-26,-1 5-5,1-4-1,0-1 0,5 0 16,-6-5-11,7 0 11,5 0-10,-6 5-27,6-5-6,0 0-1,0 0-711,0 0-142</inkml:trace>
    <inkml:trace contextRef="#ctx0" brushRef="#br0" timeOffset="1972.78">-28 3288 403,'0'0'17,"0"0"5,0 0-22,0 0 0,0 0 0,0 0 0,0 0 253,0 0 47,0 0 8,0 0 3,11-5-157,-11 5-31,0 0-7,17-5 0,-6 0-33,7 5-7,-18 0 0,11 0-1,6-5-23,-6 0-5,7 0-1,-7 0 0,6 5-18,0 0-3,0 0-1,6-5 0,-6 5-11,6 0-2,5-5-1,1 5 0,-6 0-10,5 0 0,6 0 0,-5 5 8,-6-5-8,5 5 8,1 0-8,-1 0 8,1 0-8,5 0 0,-6-5 0,1 10 0,5-5 0,0 0 0,-5 1-9,5 4 9,-5-10 0,5 5 0,-6 0 0,1-5 0,-1 0 0,6 0 0,-11 0 0,11 5 9,-5-5-9,-1 5 0,1 0 0,5 0-11,-5-5 11,5 5 0,0-5 0,-5 0 0,5 0 0,-6 0 8,12 0-8,0 0 11,-6 0-2,6-5 0,-6 5 0,1-5 0,-1 0-9,0 0 12,-6 0-12,7 5 12,-1-5-4,0 5 0,-5-5 0,5 0 0,-6 0 1,6-1 0,1 1 0,-1 0 0,-11 5 2,5 0 0,12-5 0,0 5 0,-17-5-2,5 5 0,1 0 0,11-5 0,0 5-1,-12 0-8,-5 0 12,11 0-4,6-5-8,-6 5 0,-11 0 0,0 0-11,5 0 11,1-5 8,-6 5-8,-1 0 11,-5-5-11,6 5 0,6 0 0,-6 0 0,-23 0 16,22-5-1,7 0-1,-6 0 0,-1 0-4,7 5-1,-6 0 0,5-5 0,6 0-9,-16 5 0,-1-6 9,5 1-9,13 0 0,-7 5 8,-5-10-8,-6 10 0,6-5 10,0 0-2,-1 5-8,-4 0 12,-1 0-12,0-5 0,23 5 0,-12 0 0,-5-5 0,-6 5 0,6-5 0,5 5 0,7-5 0,-7 0 0,-11 5 0,12-5 0,-1-5-12,-5 4 0,-6 1 1,0 0 0,6 0 20,0 5 4,-6-5 1,-6 5 0,-11 0-14,17-5 0,0 0 0,-5 5 0,-12 0-77,0 0-19,11-5-3,1 0-693,-12 5-138</inkml:trace>
    <inkml:trace contextRef="#ctx0" brushRef="#br0" timeOffset="855.17">3460 10 576,'0'0'25,"0"0"6,0 0-31,0 0 0,0 0 0,0 0 0,0 0 276,0 0 48,0 0 11,0 0 1,-11 0-203,11 0-41,0 0-8,0 0-1,-12 15-29,1 1-6,11 4 0,5 5-1,-5-4-18,0 9-3,0-5-1,0 6 0,12 4 6,-1 1 1,-16-1 0,16 11 0,0-6-15,-5 11-2,0-6-1,-6 11 0,0-5-14,5 5 0,7-1 0,-12 11-10,-6 5 10,0 0 0,12-5 8,0 10-8,-12-5 0,12 0 0,-6 0 0,0-5 0,6-1 0,-1 1 0,-5-5-10,6 5 10,5-5 0,-11-5 0,0-1 0,-5 11 0,10-5-8,-5-5 8,6-1 0,-12 1 0,1 0-10,-1-5 10,12-1-8,-6 1 8,0 0 0,0-11 0,0 6 0,5-6 8,-5 1-20,0 4-3,0-9-1,6 9 0,5-9 16,-11 4-12,0 1 12,0-6-12,12-4 1,-6-6 1,-6 6 0,0-6 0,0 5 10,0-9-12,0 4 12,0-5-12,-6 0 12,6-4 0,6-1 0,-1 5 0,-5-10 0,-5 5 0,5-4 0,0 4-8,5-5 0,-5 0 0,6 0 0,0 0 0,5-5-16,-11-5-4,0 0 0,0 0 0,0 0-14,0 16-3,0-16-1,-6 10 0,6 0-54,0-10-10,0 0-2,0 0-683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4:00:29.71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B420860-49F8-46FA-B344-C9EDC6CE7266}" emma:medium="tactile" emma:mode="ink">
          <msink:context xmlns:msink="http://schemas.microsoft.com/ink/2010/main" type="writingRegion" rotatedBoundingBox="23965,6417 26447,6366 26461,7049 23979,7100">
            <msink:destinationLink direction="with" ref="{DE3B474E-9B91-4924-A0BC-2AB754048936}"/>
          </msink:context>
        </emma:interpretation>
      </emma:emma>
    </inkml:annotationXML>
    <inkml:traceGroup>
      <inkml:annotationXML>
        <emma:emma xmlns:emma="http://www.w3.org/2003/04/emma" version="1.0">
          <emma:interpretation id="{3FD0B1CA-C921-40C3-AA2F-51EFEB69ADE9}" emma:medium="tactile" emma:mode="ink">
            <msink:context xmlns:msink="http://schemas.microsoft.com/ink/2010/main" type="paragraph" rotatedBoundingBox="23965,6417 26447,6366 26461,7049 23979,71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96B9D7-E5F2-4502-B59C-D84B6DDA4D63}" emma:medium="tactile" emma:mode="ink">
              <msink:context xmlns:msink="http://schemas.microsoft.com/ink/2010/main" type="line" rotatedBoundingBox="23965,6417 26447,6366 26461,7049 23979,7100"/>
            </emma:interpretation>
          </emma:emma>
        </inkml:annotationXML>
        <inkml:traceGroup>
          <inkml:annotationXML>
            <emma:emma xmlns:emma="http://www.w3.org/2003/04/emma" version="1.0">
              <emma:interpretation id="{278ECB0B-B533-414A-BABF-A36D8A9B3414}" emma:medium="tactile" emma:mode="ink">
                <msink:context xmlns:msink="http://schemas.microsoft.com/ink/2010/main" type="inkWord" rotatedBoundingBox="23965,6417 24776,6400 24790,7083 23979,7100"/>
              </emma:interpretation>
              <emma:one-of disjunction-type="recognition" id="oneOf0">
                <emma:interpretation id="interp0" emma:lang="en-AU" emma:confidence="0">
                  <emma:literal>"B</emma:literal>
                </emma:interpretation>
                <emma:interpretation id="interp1" emma:lang="en-AU" emma:confidence="0">
                  <emma:literal>B</emma:literal>
                </emma:interpretation>
                <emma:interpretation id="interp2" emma:lang="en-AU" emma:confidence="0">
                  <emma:literal>1B</emma:literal>
                </emma:interpretation>
                <emma:interpretation id="interp3" emma:lang="en-AU" emma:confidence="0">
                  <emma:literal>7B</emma:literal>
                </emma:interpretation>
                <emma:interpretation id="interp4" emma:lang="en-AU" emma:confidence="0">
                  <emma:literal>"Be</emma:literal>
                </emma:interpretation>
              </emma:one-of>
            </emma:emma>
          </inkml:annotationXML>
          <inkml:trace contextRef="#ctx0" brushRef="#br0">735 2761 748,'0'0'33,"0"0"7,0 0-32,0 0-8,0 0 0,0 0 0,17 6 172,-17-6 33,0 0 7,18 5 0,-18-5-76,17 10-15,-17-10-3,17 10-1,-12 5-49,7 0-9,-1 0-3,-5 6 0,0-6-29,-1 5-7,1 0 0,0 1-1,-1-1-11,1 0-8,-6 1 9,12-1-9,-12 0 0,5 0 0,-5-4 0,6-1-10,-6-15-36,6 10-7,-6 5-2</inkml:trace>
          <inkml:trace contextRef="#ctx0" brushRef="#br0" timeOffset="815.43">1191 2670 1375,'0'0'60,"0"0"14,0 0-59,0 0-15,0 0 0,0 0 0,0 0 107,0 0 18,0 0 4,0 0 1,0 21-62,0-1-12,0 0-2,0 0-1,0 1-32,0-1-6,0-5-2,0 10 0,0-4-13,6-1 11,-6 5-11,6-10 10,-6 1-10,0-1 0,0-15 0,0 10 0,0-10 0,0 0 0,0 0 0,0 0 0,0 0-14,0 0-5,0 0-1,0 0 0,-6-15 2,0 0 0,6-1 0,0 1 0,0-5 9,0 5 9,0-11-13,0 6 5,0-10 8,0 4 0,6 1 0,-6 0 0,6-6 0,5 6 0,-5 0 0,5-1 0,1 1 11,-1 5 1,6-1 0,0 6 0,-5 0 19,5-5 4,-6 10 1,6-6 0,0 6 12,0 5 4,-5-5 0,-1 5 0,1 0 0,5 0 0,-17 5 0,0 0 0,0 0-32,0 0-7,0 0-1,0 0 0,0 0-12,0 0 0,0 0 0,0 0 0,0 0 0,0 0 0,-6 10-8,0 0 8,6 0-40,-11-5-5,0 0-1,5 6 0,0-6-16,0 0-3,1 0-1,-1 5 0,-5-5-6,11-5 0,0 0-1,0 10 0,-12 0 22,12-10 5,0 0 1,6 10 0,-6-10 37,6 16 8,-1-1 0,7-5 0,5 0 23,-17-10 4,0 0 1,17 10 0,6 0-10,-6 0-2,0 1 0,-6-1 0,1-5 3,5 5 0,-6-5 0,-11-5 0,0 0 14,0 0 3,17 10 1,-11 0 0,-6-10 3,6 15 1,-6-15 0,0 0 0,0 0 3,-6 11 0,0-1 0,1 0 0,-7 0-10,-5-5-2,-6 0 0,6-5 0,0 5-12,0-5-4,-6 0 0,0-5 0,1 0-16,10-5 0,-11 5-11,6 0 11,0-5-155,6 5-24,-6 5-5</inkml:trace>
        </inkml:traceGroup>
        <inkml:traceGroup>
          <inkml:annotationXML>
            <emma:emma xmlns:emma="http://www.w3.org/2003/04/emma" version="1.0">
              <emma:interpretation id="{15868318-24B5-46E3-8558-850E6FE2D419}" emma:medium="tactile" emma:mode="ink">
                <msink:context xmlns:msink="http://schemas.microsoft.com/ink/2010/main" type="inkWord" rotatedBoundingBox="26131,6586 26452,6580 26460,7009 26140,7016"/>
              </emma:interpretation>
              <emma:one-of disjunction-type="recognition" id="oneOf1">
                <emma:interpretation id="interp5" emma:lang="en-AU" emma:confidence="0">
                  <emma:literal>r</emma:literal>
                </emma:interpretation>
                <emma:interpretation id="interp6" emma:lang="en-AU" emma:confidence="0">
                  <emma:literal>5</emma:literal>
                </emma:interpretation>
                <emma:interpretation id="interp7" emma:lang="en-AU" emma:confidence="0">
                  <emma:literal>t</emma:literal>
                </emma:interpretation>
                <emma:interpretation id="interp8" emma:lang="en-AU" emma:confidence="0">
                  <emma:literal>F</emma:literal>
                </emma:interpretation>
                <emma:interpretation id="interp9" emma:lang="en-AU" emma:confidence="0">
                  <emma:literal>f</emma:literal>
                </emma:interpretation>
              </emma:one-of>
            </emma:emma>
          </inkml:annotationXML>
          <inkml:trace contextRef="#ctx0" brushRef="#br0" timeOffset="1796.04">2901 2630 576,'0'0'51,"0"0"-41,0 0-10,0 0 0,0 0 266,0 0 51,0 0 11,0 0 1,0 0-153,0 0-30,6 15-6,-6 0-2,-6-5-76,6 11-15,0 4-3,6-5-1,0 0-19,-6 6-3,-6-1-1,6 0 0,6 6-20,-6-1 0,-6 1 0,6-6 0,6 0-39,-1-10-12,-5 1-2,0-6-651,6 5-131</inkml:trace>
          <inkml:trace contextRef="#ctx0" brushRef="#br0" timeOffset="1980.94">2896 2685 1515,'22'-5'67,"-22"5"14,0 0-65,0 0-16,0 0 0,23 0 0,0 0 136,0-5 24,-12-5 5,12 5 1,-6 0-50,0 0-9,-5 0-3,-1-5 0,6 5-75,0-5-15,6 5-3,0-1-1,-12 1-90,6 0-19,12 0-3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0:19:07.42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0 684 1562,'0'0'69,"0"0"15,14 0-68,-14 0-16,0 0 0,0 0 0,4-8 55,6 0 7,-10 8 2,0 0 0,0-8 11,9-4 2,4 8 1,-8-4 0,-5 8-12,14-8-2,4 0-1,0-5 0,0 5-14,0-4-2,-4 4-1,9 4 0,4-4-12,-4 0-2,0 8-1,-1-8 0,6 0-19,-1-5-4,-4 1-8,0 0 12,-1-4-3,6-4-1,-1 0 0,0-1 0,-4 1-8,13-4-14,5 0 3,0-1 1,-9-3 10,0 4 0,9-5 0,0 5 0,0 0 0,-9-1 8,4 5-8,-4-4 11,0 4-63,0-1-13,-9 5-3,-1 0 0,1 0-163,0 4-33,4-13-6,-4 13-2</inkml:trace>
  <inkml:trace contextRef="#ctx0" brushRef="#br0" timeOffset="720.47">164 1368 1036,'0'0'46,"0"0"10,9 0-45,-9 0-11,0 0 0,0 0 0,9 4 129,-4 0 24,-5-4 5,0 0 1,14 0-60,-14 0-12,0 0-3,0 0 0,0 0 9,0 0 2,4 0 0,-4 0 0,0 0-24,0 0-5,9-4-1,0 4 0,0 0-28,-4 0-5,4-4-2,0 4 0,5-4 3,-1 0 1,-8 0 0,13 0 0,0-4-22,5 0-12,-5-4 12,1 0-12,-1-1 12,5 1-12,4-4 12,-4 0-12,-5 0 0,9-5 0,10 1 0,-5 0 0,-10-8 0,10 3 0,5-7 0,8 4 0,1-5-49,-5 5-17,-5 0-3,0-1-1</inkml:trace>
  <inkml:trace contextRef="#ctx0" brushRef="#br0" timeOffset="8169.9">-701 2344 518,'-4'8'46,"-1"-4"-37,0-4-9,5 0 0,0 0 148,0 0 27,-9-4 5,9 4 2,0 0-60,0 0-12,0-8-2,0-1-1,-9-3-59,9 12-12,9-4-3,-9 4 0,-4-8 23,4 8 5,9-8 1,0 0 0,0 4-14,0-4-4,0 0 0,9 4 0,10-4-8,-5-1-3,-5-3 0,5 0 0,8 0-8,1 0-1,-9 0-1,4 4 0,5-9-5,-4 9-1,3-4 0,-3 4 0,-5-4 4,8 0 1,10 0 0,-4 4 0,-10-4 2,10 3 0,3-3 0,6 4 0,-5 0-24,0 0-12,-14 4 2,10-4 0,4 0 10,-5 0 0,-13 0 0,4-1 0,1-3 0,-6 4 14,-4 0-3,1 0-1,-6 4-10,6-8-11,-6 0 3,1 0 0,-5 3-15,0 1-2,5-4-1,-1 0 0,-3 0-46,-1 4-8,0 0-3,0 4-885</inkml:trace>
  <inkml:trace contextRef="#ctx0" brushRef="#br0" timeOffset="8730.28">-733 2890 1357,'0'0'29,"0"0"7,9-12 0,-9 4 4,-4 0-32,4 8-8,9-9 0,0 1 0,-14 0 64,5 8 11,14-8 2,0 0 1,-1 0-21,1 0-4,4 0-1,5 4 0,4-4-5,5 0-2,-14-1 0,10 1 0,8 0-2,-9-4-1,5 4 0,-4-4 0,-1 0-13,9 0-2,1-1-1,4 1 0,-9-4-13,9 4-2,13-8-1,-4 4 0,-9-1-10,5 1 0,-1 0 9,5 4-9,1-4 0,-1-1 0,-9 5 0,0 0 0,4 0 0,-8 0 0,-6 0 0,1 4 0,-4-4 0,8 3 8,-4-3-8,-9 4 0,-5 0-28,0 0-9,14 0-3,-14 4-613,-18 4-123</inkml:trace>
  <inkml:trace contextRef="#ctx0" brushRef="#br0" timeOffset="2193.16">2841 826 864,'0'0'76,"0"0"-60,0 0-16,0 0 0,0 0 141,9-8 26,-4 4 5,8-4 0,1 0-56,4-1-12,-4-3-3,9 4 0,0-4-31,-1 0-6,6 0-2,-6-4 0,1-1-13,4 5-2,1-4-1,-1 0 0,0-4-15,5 4-3,0-5-1,5-3 0,-1 4-7,5 0-2,0-5 0,0 5 0,-5 0 3,5-5 1,0 1 0,5 0 0,-5-8-30,0 3-7,-5 1-1,5-4 0,-9 3-9,4 1-3,-8 4 0,4-1-672,-10 1-136</inkml:trace>
  <inkml:trace contextRef="#ctx0" brushRef="#br0" timeOffset="2696.88">3146 1174 1515,'0'0'67,"0"0"14,0 0-65,0 0-16,0 0 0,0 0 0,0 0 86,0 0 14,0 0 2,0 0 1,0 0-48,0 12-10,0-12-1,5 8-1,-5-8-32,0 12-11,0-4 0,0-8 9,0 0-9,0 0 0,4 9 0,1-1 0,-5-8 0,9 4 0,0 0 0,-4-4 0,8-8 0,-4 0 0,5-1 0,0 1 0,-1-8 14,6 4 1,-1 0 0,5-4 0,4-5-5,-4 5-1,9-8 0,-1 0 0,1-1-1,0 1-8,0 0 12,0 0-4,4-1-8,-4 1 0,0 0 0,0-1 0,0 1-67,-5 0-5,0 4-2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4:00:32.987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CA0B8B0-5963-4811-8BFD-3A03F6DF748F}" emma:medium="tactile" emma:mode="ink">
          <msink:context xmlns:msink="http://schemas.microsoft.com/ink/2010/main" type="writingRegion" rotatedBoundingBox="27079,5173 28059,5173 28059,5810 27079,5810"/>
        </emma:interpretation>
      </emma:emma>
    </inkml:annotationXML>
    <inkml:traceGroup>
      <inkml:annotationXML>
        <emma:emma xmlns:emma="http://www.w3.org/2003/04/emma" version="1.0">
          <emma:interpretation id="{04BEDDAC-42BB-451F-82F9-CDB05E312DB4}" emma:medium="tactile" emma:mode="ink">
            <msink:context xmlns:msink="http://schemas.microsoft.com/ink/2010/main" type="paragraph" rotatedBoundingBox="27079,5173 28059,5173 28059,5810 27079,5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564376-21DA-4EE6-B8FA-1E08549D1FF0}" emma:medium="tactile" emma:mode="ink">
              <msink:context xmlns:msink="http://schemas.microsoft.com/ink/2010/main" type="line" rotatedBoundingBox="27079,5173 28059,5173 28059,5810 27079,5810"/>
            </emma:interpretation>
          </emma:emma>
        </inkml:annotationXML>
        <inkml:traceGroup>
          <inkml:annotationXML>
            <emma:emma xmlns:emma="http://www.w3.org/2003/04/emma" version="1.0">
              <emma:interpretation id="{F9157CFA-5CF6-4467-BC3E-E7854FC37C45}" emma:medium="tactile" emma:mode="ink">
                <msink:context xmlns:msink="http://schemas.microsoft.com/ink/2010/main" type="inkWord" rotatedBoundingBox="27079,5173 28059,5173 28059,5810 27079,5810"/>
              </emma:interpretation>
              <emma:one-of disjunction-type="recognition" id="oneOf0">
                <emma:interpretation id="interp0" emma:lang="en-AU" emma:confidence="0">
                  <emma:literal>24</emma:literal>
                </emma:interpretation>
                <emma:interpretation id="interp1" emma:lang="en-AU" emma:confidence="0">
                  <emma:literal>2 4</emma:literal>
                </emma:interpretation>
                <emma:interpretation id="interp2" emma:lang="en-AU" emma:confidence="0">
                  <emma:literal>3 4</emma:literal>
                </emma:interpretation>
                <emma:interpretation id="interp3" emma:lang="en-AU" emma:confidence="0">
                  <emma:literal>z 4</emma:literal>
                </emma:interpretation>
                <emma:interpretation id="interp4" emma:lang="en-AU" emma:confidence="0">
                  <emma:literal>Z4</emma:literal>
                </emma:interpretation>
              </emma:one-of>
            </emma:emma>
          </inkml:annotationXML>
          <inkml:trace contextRef="#ctx0" brushRef="#br0">12 139 1605,'-17'-6'71,"17"6"15,0 0-69,0 0-17,0 0 0,0 0 0,6-10 112,5-5 18,0-1 4,-5 6 1,5 0-22,-5 0-4,6 0-1,-1 0 0,0 5-56,1-5-11,5 5-2,6 0-1,-6 0-8,0 0-2,0-1 0,-6 6 0,1 6-16,-12-6-3,17 5-1,-6 0 0,1 5-8,-1 5 0,-11-5 0,-6 10 0,1 0-39,-7 1-9,12-1-3,-17 6 0,-11 0-19,5 4-4,6 1-1,5-6 0,1 6 4,-6 0 1,0-11 0,5 5 0,12 0 44,-5-4 9,-1-1 1,6 1 1,11-6 15,-5-5 15,-6-10-3,0 16-1,0-16-11,6 10 0,-6-10 0,17 5 0,0-5 0,0 0 0,6-10 0,0 5 0,5-5 8,-5 4-8,5-9 12,1 5-4,-1-5-99,1-1-20</inkml:trace>
          <inkml:trace contextRef="#ctx0" brushRef="#br0" timeOffset="293.24">730-96 1267,'0'0'112,"0"0"-89,0 0-23,0 0 0,0 0 180,0 0 31,0 0 6,0 0 2,0 0-79,0 0-16,-11 0-4,11 0 0,-6 10-65,0 6-14,1-6-2,-7 0-1,7 6-26,-7-6-4,6 5-8,6-5 11,-5 6-11,5 4 0,0-5 0,5 5 0,-5-5 0,6-4 0,0-1-9,5 5 9,-5-5 0,5 6 0,1-6-8,-1-5 8,6 5 0,-5-5 0,5 1-8,0-1 8,0-5 0,0 0 0,0 0-8,0 0 8,0-5-26,0-1-2,-11 1 0,11 0 0,-5 0-136,5 0-27,0 0-5,-6-5-2</inkml:trace>
          <inkml:trace contextRef="#ctx0" brushRef="#br0" timeOffset="519.02">884-116 864,'0'0'76,"0"0"-60,0 0-16,0 0 0,-6 10 216,6-10 41,-5 10 8,-1 6 2,0-1-94,1 0-18,5 1-4,0-1-1,0 5-57,0-4-11,0 4-2,5 5-1,-5 5-36,6-4-7,-6 5-2,6-1 0,-1-4-24,7 5-10,-7-6 8,1 1-8,6 5-26,-1-6-10,0 0-3,6 0-1161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4:00:34.51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EC126E6-2CC8-4D30-B798-9E8B2F42D4FD}" emma:medium="tactile" emma:mode="ink">
          <msink:context xmlns:msink="http://schemas.microsoft.com/ink/2010/main" type="writingRegion" rotatedBoundingBox="23500,5102 24334,4523 24683,5024 23848,5604"/>
        </emma:interpretation>
      </emma:emma>
    </inkml:annotationXML>
    <inkml:traceGroup>
      <inkml:annotationXML>
        <emma:emma xmlns:emma="http://www.w3.org/2003/04/emma" version="1.0">
          <emma:interpretation id="{3F69B41D-FEC3-4556-90F2-6B82818397B1}" emma:medium="tactile" emma:mode="ink">
            <msink:context xmlns:msink="http://schemas.microsoft.com/ink/2010/main" type="paragraph" rotatedBoundingBox="23500,5102 24334,4523 24683,5024 23848,56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5F590F-D2F6-40D8-934D-4D5AE2D757BD}" emma:medium="tactile" emma:mode="ink">
              <msink:context xmlns:msink="http://schemas.microsoft.com/ink/2010/main" type="line" rotatedBoundingBox="23500,5102 24334,4523 24683,5024 23848,5604"/>
            </emma:interpretation>
          </emma:emma>
        </inkml:annotationXML>
        <inkml:traceGroup>
          <inkml:annotationXML>
            <emma:emma xmlns:emma="http://www.w3.org/2003/04/emma" version="1.0">
              <emma:interpretation id="{1AAADD17-043B-45D8-8E68-112E0A5B3F77}" emma:medium="tactile" emma:mode="ink">
                <msink:context xmlns:msink="http://schemas.microsoft.com/ink/2010/main" type="inkWord" rotatedBoundingBox="23500,5102 24334,4523 24683,5024 23848,5604"/>
              </emma:interpretation>
              <emma:one-of disjunction-type="recognition" id="oneOf0">
                <emma:interpretation id="interp0" emma:lang="en-AU" emma:confidence="0">
                  <emma:literal>25</emma:literal>
                </emma:interpretation>
                <emma:interpretation id="interp1" emma:lang="en-AU" emma:confidence="0">
                  <emma:literal>Z 5</emma:literal>
                </emma:interpretation>
                <emma:interpretation id="interp2" emma:lang="en-AU" emma:confidence="0">
                  <emma:literal>z 5</emma:literal>
                </emma:interpretation>
                <emma:interpretation id="interp3" emma:lang="en-AU" emma:confidence="0">
                  <emma:literal>2 5</emma:literal>
                </emma:interpretation>
                <emma:interpretation id="interp4" emma:lang="en-AU" emma:confidence="0">
                  <emma:literal>3 5</emma:literal>
                </emma:interpretation>
              </emma:one-of>
            </emma:emma>
          </inkml:annotationXML>
          <inkml:trace contextRef="#ctx0" brushRef="#br0">28 86 1580,'0'0'70,"0"0"14,0 0-67,-6-10-17,1 0 0,5 10 0,11-10 126,-5 5 22,0-5 4,-6 10 0,0 0-42,17-5-9,0-5-1,0 5-1,0-6-52,-6 6-11,1 0-1,5 5-1,-17 0-17,17 5-3,-17-5-1,17 5 0,-11 0-13,-6-5 0,5 16 8,1-1-8,0 0-15,-12 10-5,0-9-2,-5 9 0,-6 0-56,6 1-11,-7 4-3,7 0 0,-12-4-12,6-6-2,6 5-1,-6-4 0,5 4 25,1-5 5,5-5 1,-5 1 0,5-1 53,0-5 11,1 5 3,5-5 0,0-10 17,0 0 3,0 0 1,0 0 0,0 0 47,0 0 9,11 5 3,0 0 0,1 0-7,5-5-2,0 0 0,0-5 0,-5 0-15,10-5-3,-5 5-1,6 0 0,-6-5-35,6 0-8,-6 0 0,6 0 0,0-1-123,0-4-26</inkml:trace>
          <inkml:trace contextRef="#ctx0" brushRef="#br0" timeOffset="534.49">553-162 1231,'0'0'54,"0"0"12,0 0-53,-12 5-13,6-5 0,-5 5 0,5 10 120,1-4 20,-1-1 5,6-10 1,0 0-54,-6 10-10,6-10-2,0 10-1,-5 5-23,5-5-4,5 6 0,-5-1-1,0-5-24,6 5-5,5 0-1,-5 6 0,5-6-10,7 0-3,-7 5 0,6-5 0,0 11-8,0-11 12,0 0-12,0 0 12,-5 1-12,5-1 0,0 0 0,-6 0 8,-5-5-8,6 5 8,-7-4-8,1 4 8,-6-5 20,0 0 3,0-10 1,0 0 0,-6 10 3,-5 0 1,5-5 0,-5 6 0,-1-6-12,1 0-1,-6-5-1,0 5 0,5-5-10,-5 0-3,0 0 0,0-5 0,0 5-33,6-5-8,-1 0 0,-5 5-757,6 0-151</inkml:trace>
          <inkml:trace contextRef="#ctx0" brushRef="#br0" timeOffset="240.26">530-137 1267,'0'0'112,"0"0"-89,0 0-23,0 0 0,0 0 151,0 0 25,0 0 6,11-10 1,1 5-36,-1-5-7,0 0-2,-5 5 0,11-5-66,-5 0-12,-1 0-4,0 4 0,6-4-32,-5 5-8,5 0 0,-6 0-1,1-5-31,-1 10-7,-5-5-1,5 0 0,-11 5-143,12 0-29,-12 0-5,0 0-748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4:00:20.78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0ECC745-2C77-4B8F-89D4-E54489CC7E05}" emma:medium="tactile" emma:mode="ink">
          <msink:context xmlns:msink="http://schemas.microsoft.com/ink/2010/main" type="inkDrawing" rotatedBoundingBox="17371,4977 17737,4939 17739,4960 17373,4998" shapeName="Other">
            <msink:destinationLink direction="with" ref="{72B2EE83-C487-4AC5-8D32-7933607CC119}"/>
          </msink:context>
        </emma:interpretation>
      </emma:emma>
    </inkml:annotationXML>
    <inkml:trace contextRef="#ctx0" brushRef="#br0">0 45 345,'0'0'31,"0"0"-31,0 0 0,0 0 0,0 0 304,0 0 56,0 0 10,0 0 2,0 0-215,0 0-43,11 0-9,-11 0-1,0 0-52,12 0-11,5-5-1,0 5-1,0 0-15,6 0-2,-1 0-1,1 0 0,0 0-21,0 0 0,-6-5-10,0 0 10,12 0-8,-7 5 8,-5-5 0,6 5 0,0-10-57,-6 5-5,-5 0-1,-12 5-873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4:00:21.15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2B2EE83-C487-4AC5-8D32-7933607CC119}" emma:medium="tactile" emma:mode="ink">
          <msink:context xmlns:msink="http://schemas.microsoft.com/ink/2010/main" type="inkDrawing" rotatedBoundingBox="17104,5586 17260,4925 17574,4999 17417,5661" semanticType="callout" shapeName="Other">
            <msink:sourceLink direction="with" ref="{B0ECC745-2C77-4B8F-89D4-E54489CC7E05}"/>
            <msink:sourceLink direction="with" ref="{D4EA78EA-FEFE-49E0-A71F-9FA6D0A5C7A9}"/>
          </msink:context>
        </emma:interpretation>
      </emma:emma>
    </inkml:annotationXML>
    <inkml:trace contextRef="#ctx0" brushRef="#br0">114 40 691,'0'0'61,"-12"5"-49,1-5-12,11 0 0,-11 5 196,5 0 37,-6-5 7,1 11 2,5-6-83,-5 0-17,0 0-3,5 5-1,0 0-55,0 0-11,1 0-3,-1 0 0,-5 1-31,5-1-6,6 0-2,-11 0 0,5 5-14,6 0-4,-6-5 0,6 6 0,0-1-12,0 0 0,6-5 0,0 0 0,-1 6 0,7-1 0,-7 0 0,7 0 0,5 0 0,-6 1 0,1-6 0,-1 5 0,-5-5 0,-1 5 12,7-5-1,-6 6-1,-6-16-10,5 10-11,1 0 3,0 5 0,-6-5 8,0-10 8,0 15-8,0-15 11,-6 10 16,6-10 3,0 0 1,0 0 0,-11 11 9,-1-1 1,1-5 1,-6 5 0,0-5-14,-1 0-2,-4 0-1,-1-5 0,0 5-16,0 0-9,-5 0 10,5 0-10,0 0-14,0 1-9,6-1-1,0 5-1,-6 0-155,12 0-30,-6 5-6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4:00:17.59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839F041-218D-4CD0-AF3D-6F72A7384F4C}" emma:medium="tactile" emma:mode="ink">
          <msink:context xmlns:msink="http://schemas.microsoft.com/ink/2010/main" type="writingRegion" rotatedBoundingBox="16357,6454 17434,6454 17434,7467 16357,7467">
            <msink:destinationLink direction="with" ref="{D4EA78EA-FEFE-49E0-A71F-9FA6D0A5C7A9}"/>
          </msink:context>
        </emma:interpretation>
      </emma:emma>
    </inkml:annotationXML>
    <inkml:traceGroup>
      <inkml:annotationXML>
        <emma:emma xmlns:emma="http://www.w3.org/2003/04/emma" version="1.0">
          <emma:interpretation id="{55F5E17C-E2DE-43CE-B6C0-ADFA9C4B3B5F}" emma:medium="tactile" emma:mode="ink">
            <msink:context xmlns:msink="http://schemas.microsoft.com/ink/2010/main" type="paragraph" rotatedBoundingBox="16357,6454 17434,6454 17434,7467 16357,74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6D1DB2-D172-49D3-B3CB-4E0EEE3FFF67}" emma:medium="tactile" emma:mode="ink">
              <msink:context xmlns:msink="http://schemas.microsoft.com/ink/2010/main" type="line" rotatedBoundingBox="16357,6454 17434,6454 17434,7467 16357,7467"/>
            </emma:interpretation>
          </emma:emma>
        </inkml:annotationXML>
        <inkml:traceGroup>
          <inkml:annotationXML>
            <emma:emma xmlns:emma="http://www.w3.org/2003/04/emma" version="1.0">
              <emma:interpretation id="{E40C0866-5EAA-4A1D-AA06-60FB7BB07711}" emma:medium="tactile" emma:mode="ink">
                <msink:context xmlns:msink="http://schemas.microsoft.com/ink/2010/main" type="inkWord" rotatedBoundingBox="16357,6454 17434,6454 17434,7467 16357,7467"/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it</emma:literal>
                </emma:interpretation>
                <emma:interpretation id="interp2" emma:lang="en-AU" emma:confidence="0">
                  <emma:literal>\ &amp;</emma:literal>
                </emma:interpretation>
                <emma:interpretation id="interp3" emma:lang="en-AU" emma:confidence="0">
                  <emma:literal>` &amp;</emma:literal>
                </emma:interpretation>
                <emma:interpretation id="interp4" emma:lang="en-AU" emma:confidence="0">
                  <emma:literal>\ X</emma:literal>
                </emma:interpretation>
              </emma:one-of>
            </emma:emma>
          </inkml:annotationXML>
          <inkml:trace contextRef="#ctx0" brushRef="#br0">-2425 2189 921,'0'0'82,"0"0"-66,0 0-16,0 0 0,0 0 189,0 0 35,-11 10 6,5 0 2,1 0-107,-1 5-21,-5 5-4,5-4 0,6-1-37,-6 5-7,-5-5-2,5 11 0,0-1-22,1 0-5,-7 1-1,7 4 0,-7 0-14,6 1-4,-5-6 0,0 6 0,-1-6-8,1-5 0,5 0 0,-5 1 0,5-1-11,-5-5-4,5 0-1,0-4 0,-5-1-25,5-5-6,-5 0-1,5-5 0,0-5-5,-5 0-2,0-5 0,5-1 0,-6-4 13,7 5 2,-7-5 1,7-5 0,-7-6 27,1 1 12,5 5-10,0-1 10,-5 6 8,5-5 7,1 0 1,-1-1 1,6 11 28,-6 0 6,6 0 1,0 0 0,0 10 0,0-10 0,0 10 0,0 0 0,0 0-7,0 0-1,0 0 0,17 0 0,-17 0-7,17 5-1,-5 5-1,5 5 0,0-5 5,-6 5 2,7 1 0,-7 4 0,0-5-30,1 5-12,5-4 8,0 4-8,0-5 0,0 0 0,0-5 0,0 6 0,6-11-15,-6 0-1,0 5-1,0-5 0,1 0-189,10 0-38</inkml:trace>
          <inkml:trace contextRef="#ctx0" brushRef="#br0" timeOffset="-579.5">-3502 2513 230,'0'0'10,"0"0"2,0 0-12,12-10 0,-12 10 0,5-5 0,7 0 363,-12 5 69,11-11 15,-5 11 2,11 0-257,-6 6-52,1-1-11,-1 0-1,-5 0-52,5 5-9,1-5-3,-1 5 0,0 5-21,1 6-5,-7-1-1,13 5 0,-7 0-20,0 1-4,6 4-1,-5 6 0,5-6-3,0 0-1,0 1 0,-5 4 0,5 1-8,-6-6 0,6 6 0,-5-1 0,-7-4 0,7-1 0,-7 0 0,1-4 0,0-6 0,-6-5 0,0 5-10,0-4 10,0-1-62,-6-5-6,6-10-2,0 0-1071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4:00:49.66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9E7762C-4983-4DBD-A21E-AC04D60309F3}" emma:medium="tactile" emma:mode="ink">
          <msink:context xmlns:msink="http://schemas.microsoft.com/ink/2010/main" type="writingRegion" rotatedBoundingBox="24867,7771 25477,7771 25477,8359 24867,8359"/>
        </emma:interpretation>
      </emma:emma>
    </inkml:annotationXML>
    <inkml:traceGroup>
      <inkml:annotationXML>
        <emma:emma xmlns:emma="http://www.w3.org/2003/04/emma" version="1.0">
          <emma:interpretation id="{0F5CBBAB-EFD8-426B-8460-2D186AA85778}" emma:medium="tactile" emma:mode="ink">
            <msink:context xmlns:msink="http://schemas.microsoft.com/ink/2010/main" type="paragraph" rotatedBoundingBox="24867,7771 25477,7771 25477,8359 24867,83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7627F8-B29D-4986-A34E-FCF33C7CF201}" emma:medium="tactile" emma:mode="ink">
              <msink:context xmlns:msink="http://schemas.microsoft.com/ink/2010/main" type="line" rotatedBoundingBox="24867,7771 25477,7771 25477,8359 24867,8359"/>
            </emma:interpretation>
          </emma:emma>
        </inkml:annotationXML>
        <inkml:traceGroup>
          <inkml:annotationXML>
            <emma:emma xmlns:emma="http://www.w3.org/2003/04/emma" version="1.0">
              <emma:interpretation id="{BC5A09BD-AE4A-49F4-873B-EAE98BC1E8B7}" emma:medium="tactile" emma:mode="ink">
                <msink:context xmlns:msink="http://schemas.microsoft.com/ink/2010/main" type="inkWord" rotatedBoundingBox="24867,7771 25477,7771 25477,8359 24867,8359"/>
              </emma:interpretation>
              <emma:one-of disjunction-type="recognition" id="oneOf0">
                <emma:interpretation id="interp0" emma:lang="en-AU" emma:confidence="0">
                  <emma:literal>7</emma:literal>
                </emma:interpretation>
                <emma:interpretation id="interp1" emma:lang="en-AU" emma:confidence="0">
                  <emma:literal>6</emma:literal>
                </emma:interpretation>
                <emma:interpretation id="interp2" emma:lang="en-AU" emma:confidence="0">
                  <emma:literal>F</emma:literal>
                </emma:interpretation>
                <emma:interpretation id="interp3" emma:lang="en-AU" emma:confidence="0">
                  <emma:literal>,</emma:literal>
                </emma:interpretation>
                <emma:interpretation id="interp4" emma:lang="en-AU" emma:confidence="0">
                  <emma:literal>z</emma:literal>
                </emma:interpretation>
              </emma:one-of>
            </emma:emma>
          </inkml:annotationXML>
          <inkml:trace contextRef="#ctx0" brushRef="#br0">0 24 288,'0'0'25,"0"0"-25,12 10 0,-12-10 0,0 0 244,17 0 44,-6-5 9,1 5 2,-12 0-112,17 0-23,-6-5-4,12 5 0,-12-5-44,6 0-9,-5 0-2,-1 5 0,6 0-47,0 0-10,-5 5-1,5-5-1,0-5-20,0 0-4,-6 5-1,7 0 0,-1 0-9,0-5-1,-6 5-1,6 0 0,-17 0-10,12 5 0,-1 0 0,-11-5 8,0 0-8,0 0 0,23 10 0,-12 0 8,1-5-8,-7 11 0,1-6 0,0 0 0,5 0 0,-5 0 8,-6-10-8,0 15 0,6 1 0,-6-1 0,-6 5 0,0-5 0,0 5 0,1 1 0,5-1 0,-6 5 0,-11-4 0,11 4 0,6 0 0,0 1-11,-5-1-6,-1-5-2,6 0 0,0 6 0,6-6-26,-6 0-6,-6 1-1,6-6 0,11 5-44,-5-5-8,-12-5-3,6 1-523,6-1-105</inkml:trace>
          <inkml:trace contextRef="#ctx0" brushRef="#br0" timeOffset="225.24">171 359 864,'0'0'38,"0"0"8,0 0-37,0 0-9,0 0 0,0 0 0,12-5 285,-1 0 55,0-1 12,1 1 1,11-5-186,-12 5-38,12-5-7,-6 5-2,-6-5-38,6 10-8,12-5-2,-12 5 0,-6 0-40,12-5-9,6 5-2,-1 0 0,1 0-31,-6 5-6,-1-5-2,13 0-832,10 0-166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56:3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4144 0 0,'0'0'191'0'0,"-2"-1"271"0"0,-1 0-593 0 0,-15-10 15459 0 0,16 23-8646 0 0,0-1-8165 0 0,2-9 1496 0 0,0-1 1 0 0,0 1-1 0 0,0 0 1 0 0,0 0-1 0 0,0-1 1 0 0,0 1-1 0 0,1 0 1 0 0,-1-1-1 0 0,0 1 1 0 0,1 0-1 0 0,1 2 1 0 0,3 12 76 0 0,-4-9-50 0 0,1-1 0 0 0,0 1 0 0 0,3 9 1 0 0,-2-10-4 0 0,-1 1 1 0 0,1 0 0 0 0,1 12 0 0 0,12 101-90 0 0,-17-92-29 0 0,0-25 100 0 0,1 0 0 0 0,0 0 0 0 0,0 0 0 0 0,0 0 0 0 0,0 0 0 0 0,0 0 0 0 0,0 0 0 0 0,1 0 0 0 0,1 6 0 0 0,5 15 62 0 0,-3-16-110 0 0,-3-6-114 0 0,1-30-2394 0 0,-1 19 1944 0 0,-1 0 0 0 0,0-14 0 0 0,-4-20-2255 0 0,-1 28 665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56:3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5528 0 0,'1'2'6713'0'0,"0"0"-6277"0"0,0 0 0 0 0,0 0 0 0 0,1 0 1 0 0,-1 0-1 0 0,1-1 0 0 0,-1 1 0 0 0,5 3 2260 0 0,-3-5-1641 0 0,42 4 3097 0 0,60-4-1414 0 0,-103 0-2695 0 0,6 1 218 0 0,0-2 0 0 0,-1 1 0 0 0,1-1 0 0 0,9-2 0 0 0,-5 0-219 0 0,-1 1 0 0 0,1 1 0 0 0,0-1 0 0 0,25 2-1 0 0,14-1 5 0 0,-40 0-33 0 0,-1 1 1 0 0,15 2-1 0 0,7 0 0 0 0,-22-2-13 0 0,-6-1 0 0 0,0 1 0 0 0,0 0 0 0 0,0 1 0 0 0,-1-1 0 0 0,1 1 0 0 0,0-1 0 0 0,0 1 0 0 0,5 2 0 0 0,0-2-61 0 0,-8-1-264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56:3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3224 0 0,'2'-3'19878'0'0,"6"11"-19715"0"0,-1 0 1 0 0,0 0-1 0 0,0 1 0 0 0,8 13 0 0 0,5 8 526 0 0,3 6-289 0 0,-13-25-261 0 0,-1 0 0 0 0,0 1-1 0 0,-1 1 1 0 0,-1-1 0 0 0,10 21-1 0 0,-17-32-123 0 0,1 1 0 0 0,0 0 0 0 0,0-1 0 0 0,0 1 0 0 0,1 0 0 0 0,-1-1 0 0 0,0 0 0 0 0,2 2 0 0 0,8 11 114 0 0,-7-3-62 0 0,1 0 0 0 0,-2 1 1 0 0,0 0-1 0 0,0 0 0 0 0,-1 0 0 0 0,-1 0 0 0 0,0 0 0 0 0,-1 24 0 0 0,-7 15 17 0 0,6-46-89 0 0,0 0-1 0 0,0 0 1 0 0,0 0-1 0 0,-1 0 1 0 0,-3 7 0 0 0,4-10-46 0 0,1-1 1 0 0,-1 1 0 0 0,1-1 0 0 0,-1 1-1 0 0,1 0 1 0 0,-1-1 0 0 0,1 1 0 0 0,0-1-1 0 0,0 1 1 0 0,0 3 0 0 0,-2 0-282 0 0,0-3-1669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56:4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46 8840 0 0,'0'0'3198'0'0,"2"-2"-1956"0"0,23-28 5197 0 0,-25 29-6392 0 0,0 0 0 0 0,0 1 0 0 0,0-1-1 0 0,0 1 1 0 0,0-1 0 0 0,0 0-1 0 0,0 1 1 0 0,0-1 0 0 0,0 1-1 0 0,1-1 1 0 0,-1 0 0 0 0,0 1-1 0 0,1-1 1 0 0,-1 1 0 0 0,0-1 0 0 0,1 1-1 0 0,-1-1 1 0 0,3-2 2099 0 0,-3 8-2132 0 0,0 0-1 0 0,-1-1 1 0 0,1 1 0 0 0,-1 0 0 0 0,0 0-1 0 0,-2 8 1 0 0,-5 8 8 0 0,-7 30 1 0 0,5-16-15 0 0,7-19-10 0 0,0 0-1 0 0,1 0 0 0 0,0 0 1 0 0,2 26-1 0 0,0-40 2 0 0,1 18-74 0 0,0-16 75 0 0,1-1-9 0 0,6 8-34 0 0,5-2 32 0 0,-5-7 4 0 0,0 0 0 0 0,0-1 0 0 0,0 0 0 0 0,0 0 0 0 0,0-1 0 0 0,0 0 0 0 0,0 0-1 0 0,12-2 1 0 0,-15 1 7 0 0,0 0 0 0 0,0-1 0 0 0,0 1 0 0 0,-1-1 0 0 0,1 0 0 0 0,5-4 0 0 0,-4 3 0 0 0,0 1 0 0 0,0-1 0 0 0,8-2 0 0 0,-5 2 1 0 0,0 0-1 0 0,-1-1 1 0 0,0-1-1 0 0,0 1 1 0 0,12-9-1 0 0,5-3-29 0 0,26-14-761 0 0,-32 22-1231 0 0,-18 7 834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5:4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4144 0 0,'0'0'191'0'0,"-2"-1"271"0"0,-1 0-593 0 0,-15-10 15459 0 0,16 23-8646 0 0,0-1-8165 0 0,2-9 1496 0 0,0-1 1 0 0,0 1-1 0 0,0 0 1 0 0,0 0-1 0 0,0-1 1 0 0,0 1-1 0 0,1 0 1 0 0,-1-1-1 0 0,0 1 1 0 0,1 0-1 0 0,1 2 1 0 0,3 12 76 0 0,-4-9-50 0 0,1-1 0 0 0,0 1 0 0 0,3 9 1 0 0,-2-10-4 0 0,-1 1 1 0 0,1 0 0 0 0,1 12 0 0 0,12 101-90 0 0,-17-92-29 0 0,0-25 100 0 0,1 0 0 0 0,0 0 0 0 0,0 0 0 0 0,0 0 0 0 0,0 0 0 0 0,0 0 0 0 0,0 0 0 0 0,1 0 0 0 0,1 6 0 0 0,5 15 62 0 0,-3-16-110 0 0,-3-6-114 0 0,1-30-2394 0 0,-1 19 1944 0 0,-1 0 0 0 0,0-14 0 0 0,-4-20-2255 0 0,-1 28 665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56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6912 0 0,'0'0'13733'0'0,"0"2"-13147"0"0,6 65 1388 0 0,8 111-1187 0 0,-5-95-1278 0 0,-8-69-280 0 0,2 1 0 0 0,-1-1 1 0 0,6 16-1 0 0,-7-28-520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56:4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68 122 16152 0 0,'0'0'1231'0'0,"-2"-1"-841"0"0,2 1-388 0 0,-1 0 1 0 0,1-1-1 0 0,0 1 1 0 0,0 0-1 0 0,-1 0 1 0 0,1 0-1 0 0,0 0 0 0 0,0-1 1 0 0,-1 1-1 0 0,1 0 1 0 0,0 0-1 0 0,0 0 1 0 0,0-1-1 0 0,0 1 1 0 0,-1 0-1 0 0,1 0 1 0 0,0-1-1 0 0,0 1 0 0 0,0 0 1 0 0,0-1-1 0 0,0 1 1 0 0,0 0-1 0 0,0 0 1 0 0,-1-1-1 0 0,1 1 1 0 0,0 0-1 0 0,0-1 1 0 0,0 1-1 0 0,0 0 0 0 0,0-1 1 0 0,1 1-1 0 0,-1 0 1 0 0,0 0-1 0 0,0-1 1 0 0,0 1-1 0 0,0 0 1 0 0,0-1-1 0 0,0 1 1 0 0,0 0-1 0 0,0 0 1 0 0,1-1-1 0 0,-1 1 0 0 0,0 0 1 0 0,0 0-1 0 0,0-1 1 0 0,1 1-1 0 0,-1 0 1 0 0,0 0-1 0 0,0 0 1 0 0,1 0-1 0 0,-1-1 1 0 0,0 1-1 0 0,0 0 0 0 0,1 0 1 0 0,-1 0-1 0 0,0 0 1 0 0,1 0-1 0 0,-1-1 1 0 0,1 1 6 0 0,6-6 35 0 0,-5 4 101 0 0,0 1 0 0 0,0-1 0 0 0,0 1-1 0 0,-1-1 1 0 0,1 0 0 0 0,-1 0 0 0 0,1 0-1 0 0,1-2 1 0 0,-1 1 54 0 0,1 0 0 0 0,0 1-1 0 0,0-1 1 0 0,0 1 0 0 0,0-1 0 0 0,1 1 0 0 0,-1 0-1 0 0,1 0 1 0 0,-1 1 0 0 0,1-1 0 0 0,4-1 0 0 0,8-4 548 0 0,10-6 136 0 0,1 2 0 0 0,37-12-1 0 0,-62 22-556 0 0,13 6 193 0 0,-13-5-532 0 0,0 0-1 0 0,0 1 1 0 0,0-1-1 0 0,0 1 1 0 0,0-1-1 0 0,0 1 0 0 0,-1 0 1 0 0,1 0-1 0 0,0-1 1 0 0,0 1-1 0 0,-1 1 1 0 0,1-1-1 0 0,-1 0 1 0 0,1 0-1 0 0,-1 1 0 0 0,3 1 1 0 0,-3-1-4 0 0,0 0 0 0 0,-1 0 0 0 0,1 0 1 0 0,0 0-1 0 0,-1 0 0 0 0,1 1 0 0 0,-1-1 0 0 0,1 0 1 0 0,-1 0-1 0 0,0 0 0 0 0,0 1 0 0 0,0-1 0 0 0,0 0 0 0 0,-1 0 1 0 0,1 0-1 0 0,0 0 0 0 0,-2 4 0 0 0,1 10-124 0 0,1-14 86 0 0,0 1-1 0 0,-1-1 1 0 0,1 1-1 0 0,0 0 1 0 0,-1-1-1 0 0,0 0 0 0 0,0 4 1 0 0,-14 31-760 0 0,12-26 436 0 0,3-10 333 0 0,0 0 0 0 0,0 0 0 0 0,0 0 1 0 0,-1 0-1 0 0,1 0 0 0 0,0 0 0 0 0,-1-1 0 0 0,1 1 1 0 0,0 0-1 0 0,-1 0 0 0 0,1 0 0 0 0,-1 0 0 0 0,0 0 1 0 0,1-1-1 0 0,-1 1 0 0 0,1 0 0 0 0,-1-1 0 0 0,0 1 1 0 0,0 0-1 0 0,1-1 0 0 0,-1 1 0 0 0,0-1 0 0 0,0 1 1 0 0,0-1-1 0 0,0 1 0 0 0,-2 0 0 0 0,2 0 3 0 0,-1 0-1 0 0,1 0 1 0 0,0 0-1 0 0,-1 1 1 0 0,1-1-1 0 0,0 1 1 0 0,0-1 0 0 0,0 1-1 0 0,0-1 1 0 0,-1 3-1 0 0,1-3-6 0 0,0 1-78 0 0,3-1-133 0 0,7 7 250 0 0,-1 6 11 0 0,6-4 0 0 0,-2-1 19 0 0,-3 0 55 0 0,9 11 137 0 0,-17-18-19 0 0,1 0-96 0 0,5 8 0 0 0,-6-8 6 0 0,0 0 22 0 0,14 29 460 0 0,-16-27-402 0 0,-3 3-114 0 0,3-6-15 0 0,0 1 1 0 0,0 0 0 0 0,0 0-1 0 0,0-1 1 0 0,0 1-1 0 0,0-1 1 0 0,-1 1-1 0 0,1-1 1 0 0,0 1 0 0 0,-1-1-1 0 0,1 0 1 0 0,-1 0-1 0 0,1 0 1 0 0,-1 0 0 0 0,0 0-1 0 0,0 0 1 0 0,-3 1-1 0 0,0 0 31 0 0,1-1 0 0 0,-1 1 0 0 0,1-1-1 0 0,0 1 1 0 0,-1 0 0 0 0,1 1 0 0 0,-5 2 0 0 0,5-2-45 0 0,0 0 1 0 0,0-1 0 0 0,0 0-1 0 0,-1 0 1 0 0,1 0 0 0 0,-1 0 0 0 0,-7 1-1 0 0,-8-2-7 0 0,-1 0 1 0 0,1-2-1 0 0,-38-5 0 0 0,52 5-58 0 0,-9-2-542 0 0,-1 0 0 0 0,1-1 1 0 0,0-1-1 0 0,-27-12 0 0 0,30 8-4978 0 0,5-1-1711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56:4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49 11056 0 0,'-7'5'3449'0'0,"14"-5"-2057"0"0,16-5-123 0 0,-15 3-925 0 0,1-1 0 0 0,0 2-1 0 0,0-1 1 0 0,0 1 0 0 0,12 0 0 0 0,-7-1 138 0 0,-5-1-387 0 0,-4 3-57 0 0,11-2 184 0 0,1-1 0 0 0,23-7 0 0 0,9 0-87 0 0,-32 5-734 0 0,-8 2 240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56:5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63 2304 0 0,'0'0'2565'0'0,"1"-8"-24"0"0,0 5-2006 0 0,-1 1-247 0 0,1 1-1 0 0,-1-1 0 0 0,1 0 1 0 0,0 1-1 0 0,0-1 1 0 0,0 0-1 0 0,-1 1 0 0 0,3-3 1 0 0,-2 4 10 0 0,-1-1 0 0 0,1 1 0 0 0,-1 0 0 0 0,1-1 0 0 0,0 1 0 0 0,-1-1 1 0 0,1 1-1 0 0,-1 0 0 0 0,1 0 0 0 0,0-1 0 0 0,-1 1 0 0 0,1 0 0 0 0,0 0 0 0 0,0 0 0 0 0,-1 0 0 0 0,2 0 1 0 0,-2-1-239 0 0,-1 1 1 0 0,0 0 0 0 0,1 0 0 0 0,-1-1 0 0 0,1 1 0 0 0,-1-1 0 0 0,0 1 0 0 0,1 0 0 0 0,-1-1 0 0 0,1 1 0 0 0,-1-1 0 0 0,1 1 0 0 0,0-1 0 0 0,-1 0 0 0 0,1 1 0 0 0,-1-1-1 0 0,1 1 1 0 0,0-1 0 0 0,0 0 0 0 0,-1 1 0 0 0,1-1 0 0 0,0 0 0 0 0,0 1 0 0 0,0-1 0 0 0,0 0 0 0 0,0 1 0 0 0,-1-1 0 0 0,1 0 0 0 0,1 0 0 0 0,-1 1 0 0 0,0-1 0 0 0,0 0 0 0 0,0 0-1 0 0,5-3 228 0 0,-5 4-264 0 0,0 0 0 0 0,0 0 0 0 0,0 0 0 0 0,0 0 0 0 0,0 0 0 0 0,0 0 0 0 0,-1-7 6024 0 0,1 10-5888 0 0,0 1-139 0 0,1 1 0 0 0,-2-1 0 0 0,1 1 0 0 0,0 0 1 0 0,-1-1-1 0 0,0 1 0 0 0,0-1 0 0 0,0 1 0 0 0,-1-1 0 0 0,0 0 0 0 0,1 1 0 0 0,-1-1 0 0 0,-1 0 0 0 0,1 0 0 0 0,-1 0 0 0 0,1-1 0 0 0,-1 1 0 0 0,-5 4 0 0 0,6-6-21 0 0,1 0 0 0 0,-1 0 0 0 0,1-1 0 0 0,-1 1 0 0 0,1 0 0 0 0,0 0 0 0 0,0 0 0 0 0,0 1 0 0 0,0-1 0 0 0,0 0 0 0 0,1 0 0 0 0,-1 0 0 0 0,0 1 0 0 0,1-1 0 0 0,0 5 0 0 0,0 2-1 0 0,0-9 1 0 0,0 1 0 0 0,0 0 1 0 0,0-1-1 0 0,0 1 0 0 0,0-1 0 0 0,0 1 0 0 0,0 0 0 0 0,0-1 0 0 0,0 1 0 0 0,0-1 0 0 0,0 1 1 0 0,-1 0-1 0 0,1-1 0 0 0,0 1 0 0 0,0-1 0 0 0,0 1 0 0 0,-1 0 0 0 0,-9 17-13 0 0,9-14-68 0 0,0-4 78 0 0,1 0-1 0 0,0 0 0 0 0,0 0 0 0 0,0 1 0 0 0,-1-1 1 0 0,1 0-1 0 0,0 0 0 0 0,0 1 0 0 0,0-1 0 0 0,0 0 1 0 0,0 1-1 0 0,-1-1 0 0 0,1 0 0 0 0,0 0 1 0 0,0 1-1 0 0,0-1 0 0 0,0 0 0 0 0,0 1 0 0 0,0-1 1 0 0,0 0-1 0 0,0 1 0 0 0,0-1 0 0 0,0 0 0 0 0,0 1 1 0 0,0-1-1 0 0,0 0 0 0 0,1 0 0 0 0,-1 1 0 0 0,0-1 1 0 0,0 0-1 0 0,0 1 0 0 0,0-1 0 0 0,0 0 1 0 0,1 0-1 0 0,-1 1 0 0 0,13 4-7 0 0,-9-4 3 0 0,-4-2-8 0 0,14-11-34 0 0,11-5-4 0 0,-12 8 54 0 0,16-2 80 0 0,-24 10-56 0 0,-1-1 0 0 0,1 1 0 0 0,0-1 0 0 0,-1-1 0 0 0,8-4 0 0 0,-7 5-2 0 0,-1 0 0 0 0,0 0-1 0 0,0 0 1 0 0,1 1 0 0 0,-1-1 0 0 0,1 1-1 0 0,0 0 1 0 0,-1 0 0 0 0,1 1 0 0 0,0-1-1 0 0,-1 1 1 0 0,7 1 0 0 0,-9-1 47 0 0,1 0-3 0 0,1-1-38 0 0,17 3 124 0 0,-21-2-137 0 0,1 0 1 0 0,0 1-1 0 0,0-1 1 0 0,0 1-1 0 0,-1-1 1 0 0,1 1-1 0 0,0-1 1 0 0,0 1-1 0 0,-1-1 1 0 0,1 1-1 0 0,0 0 1 0 0,-1-1-1 0 0,1 1 1 0 0,-1 0-1 0 0,1-1 1 0 0,-1 1-1 0 0,1 0 1 0 0,-1 0 0 0 0,0 0-1 0 0,1-1 1 0 0,-1 1-1 0 0,0 0 1 0 0,0 0-1 0 0,1 1 1 0 0,-1 5 88 0 0,0-1 0 0 0,0 0 1 0 0,-2 13-1 0 0,0 5 157 0 0,3-23-250 0 0,-1 0 0 0 0,0 0 1 0 0,0 0-1 0 0,0 0 0 0 0,-1 0 0 0 0,1 0 0 0 0,0 0 0 0 0,0 0 0 0 0,0 0 1 0 0,-1 0-1 0 0,1 0 0 0 0,-1 0 0 0 0,1 0 0 0 0,-1 0 0 0 0,1 0 0 0 0,-1 0 0 0 0,1 0 1 0 0,-1 0-1 0 0,0-1 0 0 0,1 1 0 0 0,-1 0 0 0 0,0 0 0 0 0,0-1 0 0 0,0 1 1 0 0,1-1-1 0 0,-1 1 0 0 0,0 0 0 0 0,0-1 0 0 0,0 0 0 0 0,-2 1 0 0 0,-14 10 359 0 0,9 0-244 0 0,7-9-98 0 0,-1 1-1 0 0,0-1 0 0 0,1 0 0 0 0,-1 0 1 0 0,0 0-1 0 0,-2 2 0 0 0,-10 3 86 0 0,12-6-85 0 0,-1 0 0 0 0,0 1 1 0 0,1-1-1 0 0,-1 0 0 0 0,1 1 1 0 0,-4 3-1 0 0,-4 6 67 0 0,7-7-71 0 0,0-1-1 0 0,0 1 0 0 0,0-1 1 0 0,0 0-1 0 0,-1 0 0 0 0,1 0 1 0 0,-1-1-1 0 0,-7 5 0 0 0,-11 3 56 0 0,-43 20 138 0 0,8-6-139 0 0,36-14-357 0 0,-43 14 0 0 0,53-20-27 0 0,-7 1-7810 0 0,3-4-189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2:40.5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99AA0748-5432-4BB6-BE10-E8435E1EF265}" emma:medium="tactile" emma:mode="ink">
          <msink:context xmlns:msink="http://schemas.microsoft.com/ink/2010/main" type="inkDrawing" rotatedBoundingBox="29000,11058 29001,7293 29046,7294 29046,11059" shapeName="Other"/>
        </emma:interpretation>
      </emma:emma>
    </inkml:annotationXML>
    <inkml:trace contextRef="#ctx0" brushRef="#br0">41 0 1364,'0'0'60,"0"0"13,0 0-58,0 0-15,0 0 0,0 0 0,0 0 101,0 0 18,0 0 3,0 0 1,0 0-41,0 0-8,0 0-2,0 16 0,5-6-16,-5 5-3,0 5-1,0 0 0,0 6-8,0-6-3,0 10 0,0-4 0,0 4-7,-5 1-2,5 9 0,0 1 0,-6 4-15,0 1-3,6-1-1,-5 21 0,-1-5-1,6 0 0,-6-5 0,0 4 0,6 1-12,0 5 0,-5 5 0,5 10 0,5 0 0,-5 5-8,0 0 8,0 1 0,0-6 0,0-5 0,0-5 0,0 0 0,0-6 0,0 6 0,0 5 0,0 5 0,0-10 12,0 0 2,6 5 1,-6-5 0,-6-5-25,6-5-5,6-5-1,-6-1 0,6-4 16,-6 0-12,6 4 12,-6-4-12,0 10 27,0-5 5,0-1 2,0 1 0,5 0-22,-5 0 0,0-6 0,6 16 0,-6-5 0,0-10 0,0-1 0,0 1 0,0 0 0,0-16 0,0 11 0,0-6 0,0 1-44,0-6-14,6 1-2,-6-11-1,0 5-5,5-4-1,-5-6 0,0-20 0,0 0-12,0 0-2,0 0-1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2:41.0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676D9C1D-C66C-49CD-91F6-1C30A33A8FA1}" emma:medium="tactile" emma:mode="ink">
          <msink:context xmlns:msink="http://schemas.microsoft.com/ink/2010/main" type="writingRegion" rotatedBoundingBox="28824,7315 29223,7315 29223,7527 28824,7527"/>
        </emma:interpretation>
      </emma:emma>
    </inkml:annotationXML>
    <inkml:traceGroup>
      <inkml:annotationXML>
        <emma:emma xmlns:emma="http://www.w3.org/2003/04/emma" version="1.0">
          <emma:interpretation id="{3B126067-DCAE-49A0-824E-DC0012977771}" emma:medium="tactile" emma:mode="ink">
            <msink:context xmlns:msink="http://schemas.microsoft.com/ink/2010/main" type="paragraph" rotatedBoundingBox="28824,7315 29223,7315 29223,7527 28824,75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EC4BE1-4098-4972-AEC1-0188DFE65868}" emma:medium="tactile" emma:mode="ink">
              <msink:context xmlns:msink="http://schemas.microsoft.com/ink/2010/main" type="line" rotatedBoundingBox="28824,7315 29223,7315 29223,7527 28824,7527"/>
            </emma:interpretation>
          </emma:emma>
        </inkml:annotationXML>
        <inkml:traceGroup>
          <inkml:annotationXML>
            <emma:emma xmlns:emma="http://www.w3.org/2003/04/emma" version="1.0">
              <emma:interpretation id="{CDBE73B3-0B17-417C-A38A-513B4EF5C850}" emma:medium="tactile" emma:mode="ink">
                <msink:context xmlns:msink="http://schemas.microsoft.com/ink/2010/main" type="inkWord" rotatedBoundingBox="28824,7315 29223,7315 29223,7527 28824,7527"/>
              </emma:interpretation>
              <emma:one-of disjunction-type="recognition" id="oneOf0">
                <emma:interpretation id="interp0" emma:lang="en-AU" emma:confidence="0">
                  <emma:literal>~</emma:literal>
                </emma:interpretation>
                <emma:interpretation id="interp1" emma:lang="en-AU" emma:confidence="0">
                  <emma:literal>/ `</emma:literal>
                </emma:interpretation>
                <emma:interpretation id="interp2" emma:lang="en-AU" emma:confidence="0">
                  <emma:literal>| `</emma:literal>
                </emma:interpretation>
                <emma:interpretation id="interp3" emma:lang="en-AU" emma:confidence="0">
                  <emma:literal>\ `</emma:literal>
                </emma:interpretation>
                <emma:interpretation id="interp4" emma:lang="en-AU" emma:confidence="0">
                  <emma:literal>' `</emma:literal>
                </emma:interpretation>
              </emma:one-of>
            </emma:emma>
          </inkml:annotationXML>
          <inkml:trace contextRef="#ctx0" brushRef="#br0">125 0 345,'0'0'31,"0"0"-31,0 0 0,0 0 0,0 0 272,0 0 49,0 0 10,0 0 1,0 0-172,0 0-36,0 0-6,0 0-2,0 0-48,-5 15-9,-1-5-3,0 0 0,1 0-28,-1 5-5,-5-4-2,5 4 0,-6 0-21,7 0 0,-12 0 0,11 1 0,-11 4-46,5-5-7,7 0-2,-1 0 0,6-15-158,0 0-32</inkml:trace>
          <inkml:trace contextRef="#ctx0" brushRef="#br0" timeOffset="176.52">160 5 288,'0'0'25,"0"0"-25,0 0 0,0 0 0,0 0 294,0 0 54,0 0 10,0 0 2,0 0-192,0 0-38,17 5-8,-6 0-2,1 0-36,-1 5-8,0-5-2,1 0 0,-12-5-30,17 5-7,-6 5-1,6 1 0,-11-1-14,5 0-3,7 0-1,-7 5 0,0-5-46,1 5-10,-1 1-2,6-1 0,-11 0-172,11-5-34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2:42.5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48D287E1-AC1E-47FE-859C-198CEAC5C48D}" emma:medium="tactile" emma:mode="ink">
          <msink:context xmlns:msink="http://schemas.microsoft.com/ink/2010/main" type="inkDrawing" rotatedBoundingBox="26477,9381 31329,8967 31339,9085 26487,9499" shapeName="Other"/>
        </emma:interpretation>
      </emma:emma>
    </inkml:annotationXML>
    <inkml:trace contextRef="#ctx0" brushRef="#br0">13 446 691,'0'0'30,"0"0"7,-6-5-29,6 5-8,0 0 0,0 0 0,-6-6 170,6 1 33,0 5 6,0-5 2,6-5-116,-6 10-23,-6-5-5,6 5-1,0 0-20,0 0-4,0 0-1,0 0 0,12-5-18,-7 0-4,-5 5-1,0 0 0,0 0 14,12 0 2,5 0 1,0 0 0,-17 0-22,11 0-4,7 0-1,4 5 0,-5-10-8,1 5 0,-18 0 9,22 0-9,13 0 13,-7-5-1,-5 5-1,11-5 0,6 0 1,-6 0 1,-5 0 0,-1 0 0,1 0-13,-1 5 8,1 0-8,-1 5 0,1-5 0,-1 0 0,6 0 0,1-5 0,-1-6 0,6 6 0,0 0 0,-1 5 0,1-5 0,6 0 0,-6-5 0,5 5 0,7 0 0,-7 0 0,1 5 0,0 0 0,5 0 11,0 0-11,-5 0 12,5 0-12,-5 0 12,-6 0-12,11 0 12,-6 0-12,-5 5 12,6 0-4,0-5 0,-1 0-8,1-5 18,-1 5-3,1 0-1,5-5 0,1 0-14,-1 5 0,6 0 0,0 0-10,0-10 10,-6 5 0,-5 5 8,5-6-8,0 6 0,1-5 0,-7 5 0,12 0 0,0-5 8,-5 5 0,-7-5 0,6 5 0,6 0 3,0-5 1,0 0 0,0-5 0,-5 0 1,5 5 1,-6-5 0,0 5 0,1-6-3,-1 1-1,-5 5 0,-1-5 0,1 0-2,5 5 0,0 0 0,1-5 0,-12 0 5,5-1 1,6 6 0,6 0 0,-11-10-14,5 5 0,-5 0 0,0 0 0,-1 5 0,-5 0 0,-6 5 8,6-5-8,-6-6 0,1 1 0,-1 5 0,0 0 0,0 0 0,0 0 0,1 5 0,-1-5 0,-6 5 0,6-5 0,-5 5 8,-1 0-8,-5 0 0,0 0 0,-6-5 0,0 5 0,0 0 8,0 0-8,6 5 11,-6-5-11,6-5 0,-6 5 0,-5 0 0,5 0 0,0-5 0,-6 5 0,6 0 0,-17 0 0,17-5 0,-17 5 0,12 5 0,5-5 0,0 0-16,-17 0 4,0 0 0,0 0 0,0 0-41,0 0-8,0 0-2,0 0-983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2:43.71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0B995957-0CE9-4A3A-A726-9284DDADDDBA}" emma:medium="tactile" emma:mode="ink">
          <msink:context xmlns:msink="http://schemas.microsoft.com/ink/2010/main" type="inkDrawing" rotatedBoundingBox="28893,9213 30261,7379 30352,7447 28984,9281" shapeName="Other"/>
        </emma:interpretation>
      </emma:emma>
    </inkml:annotationXML>
    <inkml:trace contextRef="#ctx0" brushRef="#br0">2 1860 230,'0'0'20,"0"0"-20,0 0 0,0 0 0,0 0 218,0 0 39,0 0 8,0-11 2,0 1-138,0 10-27,0-15-6,0 15 0,0-10-26,0 0-5,0 0-1,0 0 0,0-1-7,0 11-1,0 0-1,0 0 0,0-10-24,0 10-5,0 0-1,0-10 0,0 10-1,0 0 0,0 0 0,0 0 0,5-15-4,-5 15 0,0 0-1,0-10 0,0 0 2,0-6 1,0 16 0,12-10 0,-7-5-3,1 5-1,0-5 0,5 5 0,-5-11 0,0 1 0,5 5 0,0-5 0,7 4 2,-1-4 0,-6 0 0,6 0 0,0 4 5,6-4 2,0-5 0,0 0 0,-1-1-8,-4-4-2,-7-1 0,12 1 0,-6 0-7,6 4-2,-1 1 0,7-5 0,-6-1 0,5 1 0,-5-1 0,0 1 0,5 0-8,-5-1 10,6-4-10,-1-1 10,-5 1-10,5-1 8,1 1-8,-6-1 8,5 1-8,-5-6 12,6 6-12,-7-6 12,1 6-12,6-6 0,-7 6 0,1 4 0,6-4 0,-1-6 0,1 6 0,-6 0 0,5 4 0,1 1 0,-7-1 0,7 6 0,-6 0 0,-1 4 0,-4 1 0,4 0 0,-5 0 0,6-6 0,-6 6 0,0 5 0,-5 0 0,-1 10 0,1-6 0,-1 1 0,-5 0-40,-1 5 0,-5 5 0,0 0 0,0 0 7,0 0 1,0 0 0,0 0 0,0 0-27,0 0-5,0 0 0,0 0-1,0 0-127,0 0-24,0 0-6,0 0-1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2:45.08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Group>
    <inkml:annotationXML>
      <emma:emma xmlns:emma="http://www.w3.org/2003/04/emma" version="1.0">
        <emma:interpretation id="{D6149444-09C8-4034-B905-78FA899EDEFA}" emma:medium="tactile" emma:mode="ink">
          <msink:context xmlns:msink="http://schemas.microsoft.com/ink/2010/main" type="writingRegion" rotatedBoundingBox="29930,7883 31627,8501 31223,9610 29527,8992"/>
        </emma:interpretation>
      </emma:emma>
    </inkml:annotationXML>
    <inkml:traceGroup>
      <inkml:annotationXML>
        <emma:emma xmlns:emma="http://www.w3.org/2003/04/emma" version="1.0">
          <emma:interpretation id="{2FD6C69F-F3C5-4D68-AC02-6F3255890016}" emma:medium="tactile" emma:mode="ink">
            <msink:context xmlns:msink="http://schemas.microsoft.com/ink/2010/main" type="paragraph" rotatedBoundingBox="29930,7883 31627,8501 31223,9610 29527,89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D7FC1D-361C-4AD7-A80D-F00CF32D4446}" emma:medium="tactile" emma:mode="ink">
              <msink:context xmlns:msink="http://schemas.microsoft.com/ink/2010/main" type="line" rotatedBoundingBox="29930,7883 31627,8501 31223,9610 29527,8992"/>
            </emma:interpretation>
          </emma:emma>
        </inkml:annotationXML>
        <inkml:traceGroup>
          <inkml:annotationXML>
            <emma:emma xmlns:emma="http://www.w3.org/2003/04/emma" version="1.0">
              <emma:interpretation id="{C304835D-8FBA-4EBD-BEB1-57550978369D}" emma:medium="tactile" emma:mode="ink">
                <msink:context xmlns:msink="http://schemas.microsoft.com/ink/2010/main" type="inkWord" rotatedBoundingBox="29930,7883 30834,8213 30431,9321 29527,8992"/>
              </emma:interpretation>
              <emma:one-of disjunction-type="recognition" id="oneOf0">
                <emma:interpretation id="interp0" emma:lang="en-AU" emma:confidence="0">
                  <emma:literal>like</emma:literal>
                </emma:interpretation>
                <emma:interpretation id="interp1" emma:lang="en-AU" emma:confidence="0">
                  <emma:literal>fire</emma:literal>
                </emma:interpretation>
                <emma:interpretation id="interp2" emma:lang="en-AU" emma:confidence="0">
                  <emma:literal>give</emma:literal>
                </emma:interpretation>
                <emma:interpretation id="interp3" emma:lang="en-AU" emma:confidence="0">
                  <emma:literal>Mike</emma:literal>
                </emma:interpretation>
                <emma:interpretation id="interp4" emma:lang="en-AU" emma:confidence="0">
                  <emma:literal>rite</emma:literal>
                </emma:interpretation>
              </emma:one-of>
            </emma:emma>
          </inkml:annotationXML>
          <inkml:trace contextRef="#ctx0" brushRef="#br0">242 726 403,'0'0'36,"0"0"-36,0 0 0,0 0 0,0 0 216,0 0 36,0 0 7,0 0 1,0-10-111,0 10-22,0 0-5,0 0-1,6-6-45,-6 6-8,0 0-3,0-10 0,0-5-15,0 10-3,0 5-1,0 0 0,0-15-11,0 5-3,0-5 0,0-1 0,5 1-6,-5-5-2,0 0 0,6-1 0,-6 6 4,0-5 0,6-5 0,-1 4 0,-5 1-28,0-5-14,-5-1 2,5 6 0,0-5 20,0-1 5,-6 6 1,0-5 0,1-1-14,5 1-16,-6 5 3,-6 0 1,7-6 12,-7 11 0,7 0 0,-7-5-9,7-1 1,-7 1 0,6 10 0,1 0 0,-7 0 0,7 5 0,-1-6 0,0 6 0,-5 0 8,11 5-12,-6-5 12,6 5-12,-6-5 12,6 5-12,-5-5 12,5 5-12,-12 0 12,12 0-8,-5 0 8,5 0-8,-6 0 8,-5 0-8,11 0 8,0 0-8,-6 0 8,6 0 0,0 0 0,-12 5 0,7 5 0,-1 0 0,6-10 0,0 0-8,0 0 8,0 0 0,0 0 0,0 0 0,0 0 0,0 0 0,-6 6 0,6-6 0,0 0 0,0 0 0,-5 10 0,5-10 0,0 0 0,0 0 8,0 0-8,-6 10 0,6-10 0,0 15 8,-6 0-8,6-5 0,0-10 0,-5 16 8,5-16-8,0 15 0,-6-5 8,6-10-8,0 0 8,0 15-8,0 5 0,-6 1 8,0-6-8,6-5 0,0 5 0,0-15 0,-5 15 0,5-15 0,0 0-21,0 0-3,0 0 0,0 0 0,0 0-166,0 0-34,11 26-6,-11-26-2</inkml:trace>
          <inkml:trace contextRef="#ctx0" brushRef="#br0" timeOffset="2.93">94-9 518,'0'0'46,"0"0"-37,0 0-9,0 0 0,0 0 254,0 0 49,0 0 9,5-5 3,1-5-134,-6 10-26,6-10-6,-1 5-1,-5 5-52,0 0-12,6-11-1,0 1-1,5 0-35,-5 0-7,5 0-2,-5 0 0,5 0-29,1 5-9,-6-6 0,5 1 0,0 5-16,1 0-9,-1 5-3,1-5 0,5-5-119,0 5-24,0-5-5,6 0-768</inkml:trace>
          <inkml:trace contextRef="#ctx0" brushRef="#br0" timeOffset="168.98">515-95 1594,'0'0'71,"0"0"14,0 0-68,0 0-17,6-10 0,0-5 0,0-1 100,5 1 16,0 0 3,6 5 1,1 0-40,-7-6-8,6 6-2,0 0 0,0-5-34,0 0-6,0 5-2,1-6 0,-7 11-20,6-5-8,-6 0 0,7 0 0,-7 0-18,-11 10-10,11-5-1,-11 5-1,12 0-190,-12 0-37</inkml:trace>
          <inkml:trace contextRef="#ctx0" brushRef="#br0" timeOffset="881.91">430 310 921,'0'0'82,"0"0"-66,0 0-16,0 0 0,0 0 197,0 0 36,11-10 7,-5 0 2,5 0-91,1 5-19,-1-5-3,1-1-1,-1 1-45,0-5-10,1 5-1,5-5-1,6 0-27,-6 4-4,0 1-2,6 0 0,0 0-19,-1 0-4,1 0-1,-6 0 0,6 5-14,-6-6 11,0-4-11,6 5 10,-6 5-10,6-5 0,-6 5 0,0-5 8,-5 0-8,-12 10-12,17-5 2,0-6 1,0 6-54,-6-5-10,6 5-3,-17 5-675,0 0-135</inkml:trace>
          <inkml:trace contextRef="#ctx0" brushRef="#br0" timeOffset="357.03">641-141 806,'0'0'72,"0"0"-58,0 0-14,0 0 0,0 0 179,0 0 33,0 0 6,0 0 2,-6 10-94,6 6-18,-6-6-4,1 5-1,5-15-63,0 15-13,0-5-3,0 5 0,0-15-24,5 11 0,1 4 0,-6-15 0,12 10-67,-12-10-5,0 0-2</inkml:trace>
          <inkml:trace contextRef="#ctx0" brushRef="#br0" timeOffset="533.07">789-222 748,'0'0'33,"0"0"7,0 0-32,0 0-8,0 0 0,0 0 0,-6 10 208,1 0 40,-1 1 8,6-1 2,0 5-130,0 0-27,-6-5-5,6 11 0,0-1-39,0-5-7,-5 0-2,-1 0 0,6 1-32,0 4-8,0-10 0,0-10-8,0 0 0,6 10-22,-6-10 3,0 15 1,5 1-68,-5-6-14,0 5-2</inkml:trace>
          <inkml:trace contextRef="#ctx0" brushRef="#br0" timeOffset="1272.62">818 173 1152,'0'0'102,"-6"5"-82,0 1-20,6-6 0,0 0 190,-6 5 34,-5 5 6,0 0 2,5-5-110,6-5-22,-6 10-4,1 0 0,-1 0-60,0 6-11,-5-1-2,5 5-1,6-5-13,-6 0-9,1 6 12,5-6-12,0 0 0,0 0 0,0-5 0,5 6 0,1-6 0,0 0 0,5 5 0,-5-5 0,5-5 0,1 0-12,-1 0 0,0 0 0,1-5-12,-6 0-1,5 0-1,6-5 0,-6 0 2,1 0 0,-6 0 0,11 0 0,-6-5 7,-5 0 1,-6 10 1,5-10 0,1 0 15,-6 10 0,6-11 0,-6 11 0,0 0 0,0 0 0,0 0 9,0 0-9,0 0 11,0 0-11,-6-5 12,6 5-12,-11-5 16,-1 5-4,1 0-1,0 0 0,-1 5-11,1 0 8,-6 1-8,11 4 8,6-10-23,-11 5-5,5 5 0,0-5-1,0 5-147,1 0-30</inkml:trace>
        </inkml:traceGroup>
        <inkml:traceGroup>
          <inkml:annotationXML>
            <emma:emma xmlns:emma="http://www.w3.org/2003/04/emma" version="1.0">
              <emma:interpretation id="{02BAA2E9-4BD1-4C7D-BB73-B54D76AFFC23}" emma:medium="tactile" emma:mode="ink">
                <msink:context xmlns:msink="http://schemas.microsoft.com/ink/2010/main" type="inkWord" rotatedBoundingBox="31239,8767 31496,8861 31282,9449 31025,9355"/>
              </emma:interpretation>
              <emma:one-of disjunction-type="recognition" id="oneOf1">
                <emma:interpretation id="interp5" emma:lang="en-AU" emma:confidence="0">
                  <emma:literal>)</emma:literal>
                </emma:interpretation>
                <emma:interpretation id="interp6" emma:lang="en-AU" emma:confidence="0">
                  <emma:literal>7</emma:literal>
                </emma:interpretation>
                <emma:interpretation id="interp7" emma:lang="en-AU" emma:confidence="0">
                  <emma:literal>(</emma:literal>
                </emma:interpretation>
                <emma:interpretation id="interp8" emma:lang="en-AU" emma:confidence="0">
                  <emma:literal>]</emma:literal>
                </emma:interpretation>
                <emma:interpretation id="interp9" emma:lang="en-AU" emma:confidence="0">
                  <emma:literal>,</emma:literal>
                </emma:interpretation>
              </emma:one-of>
            </emma:emma>
          </inkml:annotationXML>
          <inkml:trace contextRef="#ctx0" brushRef="#br0" timeOffset="-2333.7">1536 396 460,'0'0'41,"0"0"-33,0 0-8,0 0 0,0 0 286,0 0 55,0 0 11,0 0 3,11-10-173,-11 10-34,0 0-8,12-5 0,-12 5-46,17-5-9,-17 5-1,0 0-1,11 0-27,-11 0-6,17 0-1,0 5 0,0 0-25,-5 0-4,-12-5-2,17 10 0,-6 1-18,1 4 8,-1-5-8,0 5 0,-5 0 8,6-5-8,-7 6 0,1 4 0,-6-5 11,6 0-11,-6 0 10,0 6-10,0-6 10,-6 5-10,6 0 10,-11-4-10,5 4 9,0-5-9,-17 5 8,6 6-8,0-1 0,-11 5-17,5-4 2,-6-1 1,1-10-46,-1 6-10,-5 4-2,6 0 0,-1 1-174,6-6-35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2:59.212"/>
    </inkml:context>
    <inkml:brush xml:id="br0">
      <inkml:brushProperty name="width" value="0.01764" units="cm"/>
      <inkml:brushProperty name="height" value="0.03528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-1 0 230,'0'0'20,"0"0"-20,0 0 0,0 0 0,0 0 148,0 0 26,0 0 5,0 0 1,0 0-92,0 0-19,0 0-3,0 0-1,0 0-4,0 0-1,0 0 0,0 0 0,0 0-2,0 0-1,0 0 0,0 0 0,0 0 8,0 0 2,0 0 0,0 0 0,0 0-16,0 0-3,0 0-1,0 0 0,0 0-9,11-5-2,1 5 0,-1 0 0,0 10-10,1 0-2,-12-10-1,11 5 0,6 0-3,-5 6-1,-1-11 0,0 10 0,7 5-11,-7-5-8,6 0 12,0-5-12,0 0 12,0 5-12,0 11 12,6-6-12,-6 0-11,0-5-9,6 0-1,6 6-1,5-1 38,-6-5 7,7 10 1,-13-10 1,7 5-25,-1-4 0,1-6 0,-1 10 0,7-5 0,-7 5 8,1-5-8,11 6 0,-1-1 0,-4 0 0,-7-5 0,1 5 0,-1-5 0,1 1 0,-1-1 0,1 0 0,-7 0 0,7 0 0,-1 0 0,-5 0 0,6-5 0,-6 6 0,-12 4 0,0 5 0,12-10 0,-6 5 0,6-5-8,0-4 8,5-1-9,1 0 9,-6-5-12,5 5 12,1 0-10,-1 0 10,-5 0-8,0 5 8,0-5-8,-1-5 8,1 0-8,0 0 8,-6 5 0,0 0 0,0-5 0,0 0 0,0 0-9,-5 0 9,5 0-10,-6 0 10,1-5-18,-12 5 2,0 0 1,0 0 0,11 0-40,-11 0-8,0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5:4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5528 0 0,'1'2'6713'0'0,"0"0"-6277"0"0,0 0 0 0 0,0 0 0 0 0,1 0 1 0 0,-1 0-1 0 0,1-1 0 0 0,-1 1 0 0 0,5 3 2260 0 0,-3-5-1641 0 0,42 4 3097 0 0,60-4-1414 0 0,-103 0-2695 0 0,6 1 218 0 0,0-2 0 0 0,-1 1 0 0 0,1-1 0 0 0,9-2 0 0 0,-5 0-219 0 0,-1 1 0 0 0,1 1 0 0 0,0-1 0 0 0,25 2-1 0 0,14-1 5 0 0,-40 0-33 0 0,-1 1 1 0 0,15 2-1 0 0,7 0 0 0 0,-22-2-13 0 0,-6-1 0 0 0,0 1 0 0 0,0 0 0 0 0,0 1 0 0 0,-1-1 0 0 0,1 1 0 0 0,0-1 0 0 0,0 1 0 0 0,5 2 0 0 0,0-2-61 0 0,-8-1-264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00.796"/>
    </inkml:context>
    <inkml:brush xml:id="br0">
      <inkml:brushProperty name="width" value="0.01764" units="cm"/>
      <inkml:brushProperty name="height" value="0.03528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1417 1188 403,'0'0'36,"0"0"-36,0 0 0,0 0 0,0 0 193,0 0 32,0 0 7,0 0 0,0 0-72,0 0-16,0 0-2,0 0-1,0 0-38,11-10-8,-5-1-2,-6-4 0,6 5-31,0-5-6,-1-5-2,-5 4 0,0-9-19,0 0-4,0 5-1,0-1 0,-5 1-3,5 0-1,0 5 0,0 4 0,0-4 2,0 5 1,-6-5 0,6-5 0,0-1-13,-6 1-2,0 0-1,1 0 0,-7-6-13,7 1 0,-7 0 8,7-6-8,-7 6 0,6-6 0,-5 6 8,0 0-8,5-6 0,-5 6 0,-1-5 0,-5 4 0,11 1 9,-5 0-9,-6-1 8,5 6-8,1-5 8,-6 4-8,0 1 8,11 0-8,0 0 8,1-1-8,-7 6 0,1 10 8,5 5 0,-11-5 0,0 0 0,0-5 0,6 5-8,-1-5 0,-5-1 0,0 1 0,-6-5 0,6 5 0,0-5 0,-6 5 0,6 0 0,6-1 0,-6 1 0,5 0 0,-5 5 0,0 0 8,0 0-8,0-5 0,5 5 0,-5 0 8,0 0-8,0 0 0,6-1 0,-6 1 0,-1 0 0,1-5 0,0 10 0,-6-5 0,6 5 0,-5 0 0,-1 0-9,0 5 9,0-5 0,0 5 0,1 0 0,-1 0 0,0 0 0,0 1 0,6-1 0,-6 0 0,0 5 0,1-5 0,-1 5 0,6-5-8,0 0 8,0 10 0,5 6 0,-5-1 0,0 0-8,0-5 8,5 1 0,-5-6 0,6-10-8,0 5 8,-1 5 0,-5-5 0,11 5 0,-5 5 0,0 0 0,-1-4 0,1 4 0,5 5 0,-5-5 0,-1 0 0,7 6 0,-1-6 0,0 5 0,6 0 0,-6 1-8,1 4 8,-1 0 0,0 1 0,1 4 0,-7-5 0,12 6 0,-5-6 0,5 6 0,-6-6 0,6 0 0,-6 6 0,6-1 0,-6-5 0,6 1 0,-5 9 0,5-9 0,0-1 0,0-5-8,0 0 8,0 1 0,0-1 0,0 0 0,5 0 0,-5-4 0,0 4 0,0 0 0,6 0 0,-6 1 0,0-1 0,0 0 0,6-5 0,-6 6 0,6-1 0,-6 0 0,5 6 0,-5 9 0,6-10 0,-6 1 0,6-6 0,-1 0 0,1-5 0,0 1-13,-1 4 4,1-10 1,6 10 0,-7 1 8,7-1 8,-7 5-8,7-5 11,-1-4-11,1-1 0,-1 0 0,6-5 0,0 5 0,-5-4-11,-1-1 11,0 5-8,6-5 8,-5 5 0,-1 0 8,6 1-8,-11-1 0,5 0 0,1 0 0,-1 0 0,6 1 0,-5-1 0,-1-5 0,6 5 0,-5-5 0,5 5 0,-6 6 0,6-6 0,-5-5 0,5 5 0,-6 0 0,6-4 0,0-1 0,-5-5 0,5 5 0,0-5 0,0 10 0,0-5 0,0 0 0,0-4 0,-5-1 0,5 0 0,-17-5 0,17 5 0,0 0 0,-17-5 0,11 5 0,-11-5 0,23 5 0,-6 0 0,0 0 0,-17-5 0,18 5 0,-18-5 0,17 0 0,-17 0 0,0 0 0,22 5 0,-4 0 0,4 0 0,-22-5 0,17 0 0,1-5 0,-1 0 0,-17 5 0,17 0 0,-6-5 0,6 5 0,0 0 0,-17 0 0,17-5 0,-5 0 0,-1 0 0,-11 5 8,17 0-8,-5-5 0,-1 0 0,1 5 0,-1-10 0,6 10 0,0 0 0,-5-5 0,-1-6 0,0 6 0,-5 0 0,5-5 0,-11 0-10,0 10 10,0 0-20,0 0 4,0 0 0,12-10 0,-1 5-1,-5-5 0,0 5 0,-6 5 0,0 0-14,0 0-2,0 0-1,0 0 0,0 0-30,0 0-5,11-10-2,-11 10 0,6-11-12,-1 6-2,1-5-1,-6 10 0,0 0-38,0 0-7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01.078"/>
    </inkml:context>
    <inkml:brush xml:id="br0">
      <inkml:brushProperty name="width" value="0.01764" units="cm"/>
      <inkml:brushProperty name="height" value="0.03528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-4 1 345,'0'31'31,"0"-31"-31,0 0 0,0 0 0,0 0 279,0 0 49,0 0 11,0 0 1,11 15-152,-11-15-30,0 0-6,0 0-2,0 0-52,6 0-10,-6 0-3,11 5 0,1-5-17,-1 0-3,1 5-1,-1-5 0,6 0-20,-6 0-4,1 0 0,-12 0-1,11 5-19,6 0-3,-17-5-1,12 10 0,-1-5-16,1 0 8,-12-5-8,0 0 0,11 11 8,-5 4-8,-1-5 0,1 5 0,0-5 0,-1 0 0,1 6 0,-6-6 0,0-10 0,0 15 0,0-15 0,-6 15 0,6 0-17,-5 1-4,-1-1-1,0 5 0,1 0-52,-1 1-10,0-1-3,1-5-1061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01.935"/>
    </inkml:context>
    <inkml:brush xml:id="br0">
      <inkml:brushProperty name="width" value="0.01764" units="cm"/>
      <inkml:brushProperty name="height" value="0.03528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0 288,'0'36'12,"0"-36"4,0 0-16,0 0 0,0 0 0,0 0 0,6-10 365,-6 10 71,0-5 13,0 5 3,0 0-254,0 0-51,0 0-11,0 0-1,0 0-60,0 0-12,0 0-3,0 10 0,0 5-41,0 5-9,0 1-2,0 4 0,0-5-8,6 0 0,-6 1 0,0-1-11,11 0-21,-5-5-5,-6 6-1,11-6 0,-5 0-58,0 0-11,-1-5-2,1-5-564,-6-5-113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01.992"/>
    </inkml:context>
    <inkml:brush xml:id="br0">
      <inkml:brushProperty name="width" value="0.01764" units="cm"/>
      <inkml:brushProperty name="height" value="0.03528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0 288,'0'0'25,"0"0"-25,0 0 0,0 0 0,0 0 318,0 0 58,0 0 12,0 0 3,0 0-199,0 0-40,0 0-8,0 0-2,0 15-66,6 0-12,-1-5-4,1 5 0,-6 1-36,6-1-8,-6 0-2,0 0 0,0 0-14,5 1 0,1-1 8,-6 0-8,6 0-8,0 0-5,-1 1-1,1-6 0,0 5-43,-6-15-9,0 0-2,0 0 0,5 5-162,-5-5-33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02.328"/>
    </inkml:context>
    <inkml:brush xml:id="br0">
      <inkml:brushProperty name="width" value="0.01764" units="cm"/>
      <inkml:brushProperty name="height" value="0.03528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0 172 1569,'0'0'69,"0"0"15,0 0-67,0 0-17,0 0 0,0 0 0,0 0 132,0 0 22,0 0 5,17-5 1,-17 5-68,11-5-12,1 0-4,-12 5 0,17-10-9,-6 0-3,6-5 0,1 4 0,-1 6-36,-6-10-8,0 5-2,7 0 0,-7 0-29,6 5-5,-6-5-2,1-1 0,-1 6-10,1-5-3,-7 0 0,7 0 0,-12 10-213,0 0-44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02.528"/>
    </inkml:context>
    <inkml:brush xml:id="br0">
      <inkml:brushProperty name="width" value="0.01764" units="cm"/>
      <inkml:brushProperty name="height" value="0.03528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36 0 1702,'0'0'76,"-6"5"15,1 0-73,5-5-18,0 0 0,-6 10 0,0-5 124,6 5 22,-5 0 4,5-5 1,0-5-83,-6 15-16,6-4-3,0-1-1,0 0-26,0 5-6,0-5 0,0 0-1,6 0-15,-6-10-16,0 0 3,5 11 1,-5-11-48,0 0-10,0 0-2,0 0 0,12 0-142,-1-5-29,-5-1-5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02.688"/>
    </inkml:context>
    <inkml:brush xml:id="br0">
      <inkml:brushProperty name="width" value="0.01764" units="cm"/>
      <inkml:brushProperty name="height" value="0.03528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1 576,'0'0'51,"0"0"-41,0 0-10,0 0 0,6 16 266,-6-16 51,0 15 11,0 0 1,0 0-181,0-4-37,0-11-7,6 21-2,-6-6-69,0 0-13,5 0-4,-5 0 0,6 1-16,0-1 0,-6-15 0,6 11 0,-1 4-192,1-5-40,-6 16-7,0-26-1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03.041"/>
    </inkml:context>
    <inkml:brush xml:id="br0">
      <inkml:brushProperty name="width" value="0.01764" units="cm"/>
      <inkml:brushProperty name="height" value="0.03528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0 341 2322,'0'0'51,"0"0"10,6-10 3,5-1 1,0 1-52,7 0-13,-1 0 0,0 0 0,0 0 79,6-5 13,-6-1 2,11 1 1,-5 10-33,11 0-6,-11-5-2,6 0 0,-1 0-22,1-6-4,-1 1 0,1 5-1,-1-5-13,1 5-2,-7-5-1,7 4 0,-6 1-11,-1-5 0,1 5 0,0 0 8,-6 5-8,0-5-16,0 0 4,0 4 1,-5 1-43,-1 0-9,1 0-1,-12 5-775,0 0-154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03.360"/>
    </inkml:context>
    <inkml:brush xml:id="br0">
      <inkml:brushProperty name="width" value="0.01764" units="cm"/>
      <inkml:brushProperty name="height" value="0.03528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69 0 1670,'0'0'74,"0"0"15,0 0-71,0 0-18,0 0 0,-6 15 0,-5 1 133,-1-1 23,7-5 5,-1 0 1,0 5-90,1 1-19,-1-1-3,0 0-1,1 0-23,5 0-5,0 6-1,0-6 0,5 5-20,1 0 0,5-4 0,1 4 0,-1 0 0,1-5 0,-1 0 0,6 6 0,0-6-19,0 5-1,0-10-1,0 0 0,-5-4 21,5 4 13,0-5-1,0 0-1,-5-5-11,5-5-16,-6 0 4,6 0 1,-5 0 27,-1-11 6,0 6 1,-5-5 0,-6 15 5,6-10 2,-1-5 0,-5 15 0,0-16-10,-5 6-1,-1 0-1,-11 5 0,6 5-18,-7 5 0,-4 0-13,5 5 5,-12 1-45,6 4-9,6-5-2,0 5 0,0 5-100,6-4-20,-1-1-4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07.659"/>
    </inkml:context>
    <inkml:brush xml:id="br0">
      <inkml:brushProperty name="width" value="0.01764" units="cm"/>
      <inkml:brushProperty name="height" value="0.0352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103 1679 172,'0'0'16,"0"0"-16,6 5 0,-6-5 0,0 0 180,0 5 34,5 0 6,-5 0 2,0-5-88,0 0-18,0 0-3,0 0-1,0 0 1,0 0 0,0 0 0,0 0 0,0 0-21,0 0-5,0 0-1,0 0 0,0 0-21,0 0-4,0 0-1,0 0 0,0 0-19,0 0-4,0 0-1,6-10 0,-6 10-19,0 0-4,12-10-1,-7-1 0,1 1 0,5 0 0,-11 10 0,6-10 0,5-5-2,1 0-1,-1-1 0,1 1 0,-1 5-1,0 0 0,1-5 0,-1 0 0,-5-1 0,5-9-8,1 0 12,-1-1-4,-11 1-8,12 0 12,-7-1-12,1 6 12,-6 0-12,6 0 8,-1-1-8,1-9 8,-12 0 8,6-1 0,-5 6 1,-1-1 0,6 1-17,0 0 0,0-6 8,0 6-8,6-5 0,-6 4 0,0-4 0,0 0 0,-6 4 0,6 1 0,6-6 0,-6 1 0,0 0 0,0 4 0,0 6 0,-6-5 0,6-1 0,-6 6 0,6 0 0,-5-5 0,5-1 0,0 1 0,-6 0 0,0 4 0,6-4 0,-6 0 0,6-1 0,-5 1 0,-7 0 0,7-1 0,-1-4 0,-5-1 0,5 6 0,0 0 0,0-1 0,1 1 0,-7 0 0,7 10 0,-7-1 0,7 1 0,-1 0 0,0 0 0,0 5-9,-5 0 9,5-6 0,1 11 0,-1-5 9,0 5-9,1 0 12,-1 0-12,0 0 12,0 0-12,1 0 0,-1 0 0,0 0-12,1 0 3,5 5 9,0 0 11,0 0-3,-12-6 0,12 6-8,-5 0-11,5 0 3,0 0 0,-12 6 8,12-6 0,-11 5 0,11-5 0,0 0 0,0 0 0,-12 5 0,12-5-8,-5 10 8,5-10 0,0 0 0,-12 15 0,12-15 0,0 15 0,-5 0 0,5 1 0,0-16 0,-6 15 0,6 0 0,0 0 0,-6 0 0,6 1 0,-6-1 0,6 0 8,0 0-8,0 0 0,0 1 0,0 4 0,0 0 0,0-5 0,0 6 0,6-6-8,-6-5-13,6 10-3,-6 11 0,0-6 0,0 0-28,0-4-7,0-6-1,0 5 0,0-5-40,0-5-9,0-10-2,0 0-533,0 0-108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5:4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3224 0 0,'2'-3'19878'0'0,"6"11"-19715"0"0,-1 0 1 0 0,0 0-1 0 0,0 1 0 0 0,8 13 0 0 0,5 8 526 0 0,3 6-289 0 0,-13-25-261 0 0,-1 0 0 0 0,0 1-1 0 0,-1 1 1 0 0,-1-1 0 0 0,10 21-1 0 0,-17-32-123 0 0,1 1 0 0 0,0 0 0 0 0,0-1 0 0 0,0 1 0 0 0,1 0 0 0 0,-1-1 0 0 0,0 0 0 0 0,2 2 0 0 0,8 11 114 0 0,-7-3-62 0 0,1 0 0 0 0,-2 1 1 0 0,0 0-1 0 0,0 0 0 0 0,-1 0 0 0 0,-1 0 0 0 0,0 0 0 0 0,-1 24 0 0 0,-7 15 17 0 0,6-46-89 0 0,0 0-1 0 0,0 0 1 0 0,0 0-1 0 0,-1 0 1 0 0,-3 7 0 0 0,4-10-46 0 0,1-1 1 0 0,-1 1 0 0 0,1-1 0 0 0,-1 1-1 0 0,1 0 1 0 0,-1-1 0 0 0,1 1 0 0 0,0-1-1 0 0,0 1 1 0 0,0 3 0 0 0,-2 0-282 0 0,0-3-1669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07.888"/>
    </inkml:context>
    <inkml:brush xml:id="br0">
      <inkml:brushProperty name="width" value="0.01764" units="cm"/>
      <inkml:brushProperty name="height" value="0.0352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-1 2 691,'0'0'61,"0"0"-49,0 0-12,0 0 0,0 0 182,0 0 34,0 0 6,0 0 2,0 0-73,0 0-15,17-5-2,-6 5-1,-11 0-26,17 5-6,-5 0-1,-1-5 0,0 5-23,7-5-5,-1 0 0,5 0-1,-4 0-32,-1 5-7,5 5 0,-4 0-1,-7-10-21,6 11-10,-6-6 10,7-5-10,4 5-11,-5-5-8,1 5-1,4-5-1,-5 5-166,1-5-33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12.333"/>
    </inkml:context>
    <inkml:brush xml:id="br0">
      <inkml:brushProperty name="width" value="0.01764" units="cm"/>
      <inkml:brushProperty name="height" value="0.0352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34 158 403,'-6'0'36,"0"0"-36,6 0 0,-5-5 0,-1 0 208,0 0 34,6-5 7,-5-1 2,5 6-103,0 5-20,0-5-4,5-5 0,-5 5-38,6-10-7,-6 5-2,6 0 0,-1 0-17,7 4-4,-12 6-1,6-10 0,5-5-16,0 10-3,1 0-1,-1 0 0,-11 5-15,0 0-4,17-5 0,-5 5 0,-1 0 5,-11 0 1,0 0 0,11 10 0,1 0-22,-1 0-8,-5 0 0,0 1 0,-6 4 8,0 0 0,0 5 0,0 0 0,-6-4 0,0 4 0,1 5 0,-1 1-8,-6 4-8,1-5-2,5 1 0,-5-6 0,5 5-3,1 1-1,-7-1 0,6 0 0,1-4 9,-1 4 1,0-10 1,1 5 0,5-20 11,0 0-12,0 0 12,0 0-12,0 0 12,11 16 0,-11-16 0,0 0 0,11 10 0,7-5 12,-18-5-2,17 5-1,-6-5-9,0-5 12,1 5-12,5-10 12,-6 5-12,1-1 0,-1 1 0,1-5 0,5 0-33,-6-5-9,0 5-2,-5-5-611,0 4-122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12.553"/>
    </inkml:context>
    <inkml:brush xml:id="br0">
      <inkml:brushProperty name="width" value="0.01764" units="cm"/>
      <inkml:brushProperty name="height" value="0.0352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0 152 979,'0'0'87,"0"0"-70,0 0-17,0 0 0,12-10 175,-7 5 31,-5 5 6,12-11 2,-1 1-78,0 0-15,-5 5-3,11-5-1,-5 0-49,-1 0-9,0 0-3,7 4 0,-7-4-20,0 5-5,1 0-1,5-5 0,-6 0-30,6 5 0,-17 5 0,12-5 0,-1 0-44,-11 5-8,0 0-1,0 0-647,0 0-130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12.747"/>
    </inkml:context>
    <inkml:brush xml:id="br0">
      <inkml:brushProperty name="width" value="0.01764" units="cm"/>
      <inkml:brushProperty name="height" value="0.0352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31-1 403,'0'0'17,"0"0"5,-6 15-22,6-5 0,0-10 0,-6 15 0,6 0 284,0 6 52,-5-1 10,5 0 2,0-5-198,-6 0-40,6 1-8,0 4-2,-6-5-53,6 5-11,-5-4-3,5 4 0,5-5-25,-5 5-8,0 1 0,0-21 0,0 0-44,0 0-15,0 0-3,0 0-536,17 0-107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13.068"/>
    </inkml:context>
    <inkml:brush xml:id="br0">
      <inkml:brushProperty name="width" value="0.01764" units="cm"/>
      <inkml:brushProperty name="height" value="0.0352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 0 691,'0'0'30,"0"0"7,0 0-29,0 0-8,0 0 0,0 0 0,0 0 220,6 10 44,0 5 8,0 1 1,-6-1-131,5 0-26,-5-5-6,-5 5-1,5 6-41,0-1-9,-6 0-2,0 5 11,6-4-44,0 4-9,0-5-2,0 6-13,0-6 0,0 0 8,0 0-8,6 1-12,0-6-6,-6 0-1,5 0 0,-5-15-63,0 0-13,0 0-2,0 0-810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13.188"/>
    </inkml:context>
    <inkml:brush xml:id="br0">
      <inkml:brushProperty name="width" value="0.01764" units="cm"/>
      <inkml:brushProperty name="height" value="0.0352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0 116 979,'0'0'43,"0"0"9,0 0-41,0 0-11,0 0 0,11 0 0,6 0 205,-5-5 39,-1 0 8,6 0 2,-5 0-126,-1 0-26,6 0-5,0-5-1,0 0-31,-5 0-6,5-1-2,-6 1 0,1 5-25,-12 5-4,11-10-2,6 0 0,-11 0-26,-6 10 0,0 0-9,0 0 9,0 0-143,0 0-21,0 0-5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13.413"/>
    </inkml:context>
    <inkml:brush xml:id="br0">
      <inkml:brushProperty name="width" value="0.01764" units="cm"/>
      <inkml:brushProperty name="height" value="0.0352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10 0 1209,'0'0'108,"0"0"-87,0 0-21,0 0 0,0 0 149,-5 5 26,5-5 5,0 0 0,0 10-53,-6 0-11,6-10-3,0 15 0,0-15-40,0 16-8,0-1-1,6 0-1,-6 0-37,0 0-7,0 6-2,0 4 0,0-5-17,5 6 0,-5 4 0,0-5-20,0-4-7,0-1-1,6-5-1,-6 0-167,0-15-32,0 0-8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13.645"/>
    </inkml:context>
    <inkml:brush xml:id="br0">
      <inkml:brushProperty name="width" value="0.01764" units="cm"/>
      <inkml:brushProperty name="height" value="0.0352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0 167 460,'0'0'41,"0"0"-33,0 0-8,0 0 0,0 0 252,0 0 49,6-10 10,-6 10 1,11-10-137,-5 5-28,-1 0-6,7 0-1,-7-5-41,7 5-9,-6 0-2,5-1 0,0-4-29,1 0-7,5 0 0,-6 5-1,1-5-31,5 0-5,-6 5-2,6-5 0,-5 4-13,-1 1 0,0 0 0,7-5 0,-13 5-50,12 0-6,-5 5-2,-12 0-687,0 0-138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13.876"/>
    </inkml:context>
    <inkml:brush xml:id="br0">
      <inkml:brushProperty name="width" value="0.01764" units="cm"/>
      <inkml:brushProperty name="height" value="0.0352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40-1 691,'0'0'30,"0"0"7,0 0-29,0 0-8,0 5 0,0-5 0,-12 15 244,12-10 47,0-5 9,-5 10 3,-7 0-151,7 1-31,5-1-5,0 5-2,0-5-42,0 5-8,0-5-1,0 6-1,0-1-34,0 0-6,-6 0-2,6 0 0,0-5-20,6 6 0,-6-16-10,0 10 10,0 5-45,0-15-3,0 0 0,5 10 0,-5-10-63,0 0-13,0 0-2,12 0-477,-12 0-95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14.059"/>
    </inkml:context>
    <inkml:brush xml:id="br0">
      <inkml:brushProperty name="width" value="0.01764" units="cm"/>
      <inkml:brushProperty name="height" value="0.0352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11 0 691,'0'0'61,"0"0"-49,0 0-12,0 0 0,0 0 188,0 0 34,0 10 7,-6 5 2,0-5-90,6 0-17,0 6-4,0-1-1,0 0-39,0 0-7,0 0-1,0 1-1,6-6-27,-6 5-4,0 0-2,6 0 0,-6 0-27,5-4-11,-5-11 8,0 15-8,6 0-23,0-5-9,-6 5-3,0-15-642,0 0-129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5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22 11976 0 0,'0'0'1082'0'0,"-2"0"-890"0"0,-4 0 39 0 0,4 0 853 0 0,-21-1 3283 0 0,19 1-3906 0 0,-1 0-1 0 0,1-1 1 0 0,-1 0 0 0 0,-6-1-1 0 0,8 1 568 0 0,-17-4 2259 0 0,-24-4-3198 0 0,43 9-25 0 0,0 0 0 0 0,-1-1 0 0 0,1 1 0 0 0,0 0 0 0 0,0 0 0 0 0,-1 0 0 0 0,1 0 0 0 0,0 0 0 0 0,0 0 0 0 0,-1 0 0 0 0,1 1 0 0 0,0-1 0 0 0,0 0 0 0 0,-1 1 0 0 0,1-1 0 0 0,0 1 0 0 0,-2 0 0 0 0,-2 1 152 0 0,-6 1 101 0 0,4-1-262 0 0,1 0 0 0 0,0 0-1 0 0,0 0 1 0 0,0 1 0 0 0,0 0-1 0 0,-8 4 1 0 0,-13 10-44 0 0,21-14-3 0 0,0 0 0 0 0,0 0 0 0 0,1 1 1 0 0,-1 0-1 0 0,1 0 0 0 0,0 1 0 0 0,-5 5 0 0 0,-11 11-8 0 0,-1 7-15 0 0,17-19-59 0 0,5-9 66 0 0,0 1 1 0 0,0-1-1 0 0,0 1 1 0 0,0 0-1 0 0,0-1 0 0 0,0 1 1 0 0,-1-1-1 0 0,2 1 1 0 0,-1 0-1 0 0,0-1 0 0 0,0 1 1 0 0,0-1-1 0 0,0 1 1 0 0,0 0-1 0 0,0-1 1 0 0,1 1-1 0 0,-1 0 0 0 0,1 3-14 0 0,-2 5-40 0 0,0-8 56 0 0,1 0-1 0 0,0 0 1 0 0,-1 0 0 0 0,1 1-1 0 0,0-1 1 0 0,0 0 0 0 0,0 0 0 0 0,0 0-1 0 0,0 0 1 0 0,0 0 0 0 0,0 0 0 0 0,0 0-1 0 0,0 0 1 0 0,0 0 0 0 0,1 0 0 0 0,-1 0-1 0 0,0 0 1 0 0,1 0 0 0 0,-1 0-1 0 0,1 0 1 0 0,-1 0 0 0 0,1 0 0 0 0,-1 0-1 0 0,1 0 1 0 0,1 1 0 0 0,33 39 190 0 0,-27-28-135 0 0,-8-12-58 0 0,1-1 0 0 0,-1 1 0 0 0,1 0 0 0 0,-1 0 0 0 0,0 0 0 0 0,1-1 0 0 0,0 1 0 0 0,-1 0 0 0 0,1 0 0 0 0,-1-1 0 0 0,1 1 0 0 0,0-1 0 0 0,-1 1 0 0 0,1-1 0 0 0,1 2 0 0 0,31 13-219 0 0,-26-11 281 0 0,1 1 0 0 0,-1-2 1 0 0,1 1-1 0 0,0-1 0 0 0,1 0 0 0 0,14 3 0 0 0,1 0-102 0 0,-22-5 15 0 0,1 0 0 0 0,-1 0 0 0 0,0 0 0 0 0,1 1 0 0 0,-1-1-1 0 0,0 1 1 0 0,3 1 0 0 0,13 9-128 0 0,-10-10 169 0 0,-7-1 10 0 0,1-1-1 0 0,-1 0 1 0 0,1 1 0 0 0,0 0-1 0 0,-1-1 1 0 0,1 1 0 0 0,-1 0-1 0 0,0 0 1 0 0,1-1 0 0 0,-1 1-1 0 0,0 0 1 0 0,1 0 0 0 0,-1 1-1 0 0,0-1 1 0 0,0 0 0 0 0,0 0-1 0 0,0 1 1 0 0,0-1 0 0 0,0 0-1 0 0,0 1 1 0 0,0 2 0 0 0,12 17-110 0 0,-12-19 2 0 0,1 0-1 0 0,0 1 1 0 0,-1-1-1 0 0,1 1 0 0 0,-1 0 1 0 0,0-1-1 0 0,0 1 1 0 0,0 0-1 0 0,0 0 0 0 0,0 0 1 0 0,-1-1-1 0 0,1 1 0 0 0,-1 4 1 0 0,1 1 327 0 0,-1-6-164 0 0,0 0-1 0 0,0 1 0 0 0,0-1 1 0 0,0 0-1 0 0,0 0 0 0 0,0 1 1 0 0,-1-1-1 0 0,1 0 0 0 0,-1 0 1 0 0,0 1-1 0 0,1-1 0 0 0,-1 0 1 0 0,0 0-1 0 0,-2 3 1 0 0,-3 2-130 0 0,5-6 4 0 0,0 0-1 0 0,0 0 1 0 0,0 0-1 0 0,0 0 1 0 0,0 0-1 0 0,0 0 1 0 0,0 1-1 0 0,0-1 1 0 0,0 0-1 0 0,1 1 1 0 0,-1-1-1 0 0,1 1 1 0 0,-1-1-1 0 0,0 3 1 0 0,1-2 1 0 0,0 0 1 0 0,1 0-1 0 0,-1 0 1 0 0,-1 0-1 0 0,1 0 1 0 0,0 0-1 0 0,0 0 1 0 0,-1 0-1 0 0,0 0 1 0 0,1 0-1 0 0,-1 0 1 0 0,0 0 0 0 0,0 0-1 0 0,0 0 1 0 0,0-1-1 0 0,0 1 1 0 0,0 0-1 0 0,-2 2 1 0 0,-8 7 478 0 0,9-9-333 0 0,0-1 0 0 0,1 1 0 0 0,-1-1 0 0 0,1 1 0 0 0,-1 0 0 0 0,1 0 0 0 0,0 0 0 0 0,-2 2 1 0 0,0-2 32 0 0,-7 1-114 0 0,-14 4-60 0 0,22-7-196 0 0,0-2-64 0 0,-2-2 256 0 0,0 1 0 0 0,1-1 0 0 0,0 0 0 0 0,-1-1 0 0 0,1 1 0 0 0,1-1 0 0 0,-1 1 0 0 0,1-1 0 0 0,0 0 0 0 0,0 0 0 0 0,-3-9 0 0 0,-1-4 85 0 0,4 12 33 0 0,0 0 0 0 0,1 1 1 0 0,-1-1-1 0 0,0-7 0 0 0,1-2 83 0 0,-1 7-36 0 0,1-1-1 0 0,1 1 1 0 0,0 0 0 0 0,0-1 0 0 0,0 1-1 0 0,1 0 1 0 0,0-1 0 0 0,1 1-1 0 0,3-10 1 0 0,3-4 91 0 0,-3 10-216 0 0,0 0 0 0 0,3-18 0 0 0,-4 17-33 0 0,-1 1 1 0 0,2 1-1 0 0,5-13 0 0 0,-6 14 42 0 0,1 0 1 0 0,-2 1-1 0 0,1-1 1 0 0,2-19-1 0 0,-5 24-60 0 0,1 0 1 0 0,-1 0-1 0 0,1 0 0 0 0,0-1 0 0 0,0 2 1 0 0,6-11-1 0 0,6-14-596 0 0,-8-4 45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14.527"/>
    </inkml:context>
    <inkml:brush xml:id="br0">
      <inkml:brushProperty name="width" value="0.01764" units="cm"/>
      <inkml:brushProperty name="height" value="0.0352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0 136 1731,'0'0'76,"0"0"17,0 0-74,0 0-19,0 0 0,0 0 0,0 0 121,0 0 21,11-5 4,1-5 1,5 5-51,-6 0-9,1 0-3,-1-5 0,6 0-32,-6 0-6,7-6-2,4 6 0,-5 0-26,1 0-6,-1 0 0,0 0-1,-6 10-11,1-5-16,5 5 4,-6-5 1,-11 5-146,0 0-30,0 0-5,0 0-2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8T06:13:14.623"/>
    </inkml:context>
    <inkml:brush xml:id="br0">
      <inkml:brushProperty name="width" value="0.01764" units="cm"/>
      <inkml:brushProperty name="height" value="0.0352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102 0 230,'0'0'20,"0"0"-20,0 0 0,-5 10 0,-7 0 338,7 0 63,5 0 13,-6 5 2,-6 6-248,7-1-49,-7 5-11,7 1-1,-7-1-49,7 0-10,-1 1-1,-6 9-1,12-5-21,-5 1-4,5-1-1,5 6 0,-5-11-11,12 0-9,-6 1 12,-1-6-12,7 0 8,-1-5-8,12-4 0,-6-1 0,0 0 29,0-5-1,0 0 0,0-5 0,0 0-16,1-5-3,-1-5-1,-6 0 0,6 5 15,-5-6 2,5 1 1,-6 0 0,0-5 11,-5 5 3,6 0 0,-7 0 0,-5 5-23,0 5-4,0 0-1,0 0 0,-17-11 0,0 11 0,0 0 0,6 5 0,-12 1-12,6 4 0,0-5 0,-1 5 0,1 0-20,0-5-3,17-5-1,0 0 0,0 0-60,0 0-12,-11 5-2,11-5-1022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8:0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3947 0 4608 0 0,'0'0'4338'0'0,"-1"2"-2994"0"0,1-1-970 0 0,-1 0 0 0 0,0 0 0 0 0,0-1-1 0 0,0 1 1 0 0,0 0 0 0 0,0-1 0 0 0,1 1 0 0 0,-1 0-1 0 0,-1-1 1 0 0,1 1 0 0 0,0-1 0 0 0,0 0 0 0 0,0 1-1 0 0,-2 0 1 0 0,-4 1-369 0 0,4-1 283 0 0,0 0 1 0 0,1 1-1 0 0,-1-1 0 0 0,1 1 0 0 0,-1 0 0 0 0,1 0 0 0 0,-4 3 0 0 0,6-4 54 0 0,-13 3 220 0 0,8-2-433 0 0,0 0 0 0 0,1 0 0 0 0,-1 1-1 0 0,1 0 1 0 0,-1-1 0 0 0,-6 8 0 0 0,7-7-24 0 0,-1 1 0 0 0,1-1 0 0 0,0 0 0 0 0,-1 0 0 0 0,0-1 1 0 0,-9 4-1 0 0,-7 5 178 0 0,2-1-85 0 0,-30 11 197 0 0,-16 5-29 0 0,-57 23-105 0 0,29-10-159 0 0,-81 31 15 0 0,78-31-117 0 0,-11 4 11 0 0,50-20 49 0 0,-60 34 0 0 0,-19 8 17 0 0,-169 73 267 0 0,18 15-13 0 0,108-55-200 0 0,-57 31-121 0 0,93-55-10 0 0,-20 13 0 0 0,-79 62 0 0 0,-5 3 0 0 0,-124 92-73 0 0,287-182-5 0 0,-106 77-144 0 0,174-128 207 0 0,-6 5-11 0 0,-28 15 0 0 0,-17 7-38 0 0,38-24 64 0 0,-26 11 0 0 0,48-22 1 0 0,2-2-3 0 0,1 1-1 0 0,-1-1 1 0 0,0 0-1 0 0,1 0 1 0 0,-1 0-1 0 0,0-1 1 0 0,0 0-1 0 0,-8 0 1 0 0,11 0-105 0 0,2-2-157 0 0,-2-11-143 0 0,1-10-2264 0 0,4 12-4418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2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87 104 5984 0 0,'43'-63'648'0'0,"-16"23"16467"0"0,-27 49-16968 0 0,-2 0 0 0 0,1-1 0 0 0,-2 1 0 0 0,1 0 0 0 0,-1-1 1 0 0,0 1-1 0 0,-1-1 0 0 0,1 0 0 0 0,-7 9 0 0 0,-13 31-131 0 0,16-31-141 0 0,-14 25 0 0 0,0 0-324 0 0,17-33 239 0 0,-1 0-1 0 0,0 0 0 0 0,0 0 1 0 0,0 0-1 0 0,-10 9 0 0 0,5-6-1497 0 0,5-1-3426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2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2304 0 0,'0'0'101'0'0,"1"0"1"0"0,18 1 883 0 0,-1 6 6060 0 0,-2-2-2589 0 0,-12-4-4130 0 0,-1 0-1 0 0,1 1 1 0 0,-1 0 0 0 0,1-1 0 0 0,-1 1-1 0 0,0 0 1 0 0,0 0 0 0 0,1 1-1 0 0,-1-1 1 0 0,-1 1 0 0 0,1-1 0 0 0,0 1-1 0 0,-1 0 1 0 0,1 0 0 0 0,-1 0 0 0 0,0 1-1 0 0,0-1 1 0 0,0 0 0 0 0,-1 1-1 0 0,1-1 1 0 0,-1 1 0 0 0,2 4 0 0 0,-3-7-312 0 0,0 1 0 0 0,1-1 0 0 0,-1 0 0 0 0,1 0 0 0 0,-1 0 0 0 0,1 0 0 0 0,-1 0 0 0 0,1 0 0 0 0,0 0 0 0 0,-1 0 0 0 0,1 0 0 0 0,0 0 0 0 0,0-1 0 0 0,0 1 0 0 0,0 0 0 0 0,0 0 0 0 0,2 0 0 0 0,-1 1 7 0 0,28 17 162 0 0,-23-15-218 0 0,-1 0 485 0 0,-3-2-2385 0 0,15 9-10374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2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12840 0 0,'0'0'4975'0'0,"2"1"-3788"0"0,0 1-967 0 0,0-1 0 0 0,1 1 0 0 0,-1 0 0 0 0,0 0 0 0 0,0 0 0 0 0,0 0 0 0 0,0 0 0 0 0,0 0 0 0 0,-1 0 0 0 0,1 1 1 0 0,1 2-1 0 0,16 32 440 0 0,-17-32-516 0 0,0 0-83 0 0,0 1-1 0 0,0 0 0 0 0,-1 0 0 0 0,0 1 1 0 0,0-1-1 0 0,0 7 0 0 0,1 10 29 0 0,15 133 158 0 0,-7-44-167 0 0,-2-20-11 0 0,-4-28-40 0 0,2 241-157 0 0,-8-186 79 0 0,3 27-84 0 0,-6 297-414 0 0,-5-122 144 0 0,2-42 138 0 0,5-135 171 0 0,-4 63-41 0 0,-21 349-11 0 0,2-32 285 0 0,18-284 100 0 0,5-84-93 0 0,-20 465 452 0 0,18-495-511 0 0,-1 82 32 0 0,6 504 203 0 0,-4-376-420 0 0,8-220-954 0 0,-4-115 564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3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9216 0 0,'0'0'4873'0'0,"1"-2"-3548"0"0,1-1-1095 0 0,0 0-1 0 0,0 0 1 0 0,0 1-1 0 0,0-1 1 0 0,1 0-1 0 0,-1 1 1 0 0,1 0-1 0 0,0 0 1 0 0,-1-1-1 0 0,1 1 1 0 0,0 1-1 0 0,0-1 1 0 0,1 0-1 0 0,-1 1 1 0 0,0 0-1 0 0,0 0 1 0 0,1 0-1 0 0,-1 0 1 0 0,6-1 0 0 0,8 0 266 0 0,0 0 1 0 0,30 0 0 0 0,-38 2-230 0 0,0 1 0 0 0,14 3 0 0 0,-14-2-73 0 0,0-1 1 0 0,15 1-1 0 0,145 8 1174 0 0,134-20-989 0 0,145 0-262 0 0,-392 13-89 0 0,0 2 0 0 0,55 13 0 0 0,33 4 16 0 0,145-3 17 0 0,-246-17-58 0 0,520-2 128 0 0,-317 2-18 0 0,-80 2-53 0 0,265 11 228 0 0,-96-6-128 0 0,126 0 88 0 0,-176 15-69 0 0,7 0-62 0 0,75-5 141 0 0,-175-7-72 0 0,239 11 242 0 0,293 2 207 0 0,-595-21-556 0 0,84 5-9 0 0,181 5 85 0 0,-363-13-147 0 0,232 0 159 0 0,94 3 71 0 0,149 8-238 0 0,-322-12 0 0 0,-76-1 0 0 0,104-5-89 0 0,-191 4-76 0 0,22-6 0 0 0,-4 2-256 0 0,-28 4 213 0 0,-7 2 50 0 0,0 0 0 0 0,0-1 0 0 0,0 0 0 0 0,0 1 0 0 0,0-1 0 0 0,-1-1-1 0 0,1 1 1 0 0,0-1 0 0 0,-1 1 0 0 0,1-1 0 0 0,5-4 0 0 0,11-7-2109 0 0,-15 11 829 0 0,-1-1 0 0 0,0 1 0 0 0,1-1 0 0 0,5-6 0 0 0,-4-1-5511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30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7 7368 0 0,'0'0'666'0'0,"13"-1"7166"0"0,-13 1-7958 0 0,20-4 3007 0 0,-19 3-2725 0 0,0 1 0 0 0,0 0 0 0 0,0 0 0 0 0,0 0 0 0 0,-1 0-1 0 0,1 0 1 0 0,0 0 0 0 0,0 0 0 0 0,0 0 0 0 0,0 0-1 0 0,0 0 1 0 0,-1 1 0 0 0,1-1 0 0 0,0 0 0 0 0,0 0 0 0 0,0 1-1 0 0,-1-1 1 0 0,1 1 0 0 0,0-1 0 0 0,0 1 0 0 0,-1-1 0 0 0,1 1-1 0 0,0-1 1 0 0,-1 1 0 0 0,1 0 0 0 0,0 1 0 0 0,1 2 46 0 0,0 0-83 0 0,-1 0 0 0 0,1 0 0 0 0,0 0 0 0 0,1 0-1 0 0,-1 0 1 0 0,0 0 0 0 0,5 3 0 0 0,-5-5-60 0 0,-1 0 0 0 0,1 0 0 0 0,0 0 0 0 0,-1 1 0 0 0,1-1 1 0 0,-1 0-1 0 0,0 1 0 0 0,1-1 0 0 0,-1 1 0 0 0,1 4 0 0 0,1 2 52 0 0,-2-6-57 0 0,1 0 1 0 0,-1 0-1 0 0,1 0 0 0 0,0 0 0 0 0,0 0 0 0 0,0 0 0 0 0,0 0 1 0 0,3 3-1 0 0,9 10 130 0 0,-8-5-79 0 0,-4-7-74 0 0,1 0 1 0 0,-1-1-1 0 0,1 1 1 0 0,-1-1-1 0 0,1 0 1 0 0,4 4 0 0 0,-6-7-31 0 0,-1 1 1 0 0,1-1 0 0 0,0 1-1 0 0,-1-1 1 0 0,1 0 0 0 0,-1 1-1 0 0,0-1 1 0 0,1 1 0 0 0,-1-1 0 0 0,1 1-1 0 0,-1-1 1 0 0,0 1 0 0 0,1 0-1 0 0,-1-1 1 0 0,0 1 0 0 0,0-1-1 0 0,1 1 1 0 0,-1 0 0 0 0,0-1-1 0 0,0 1 1 0 0,0 0 0 0 0,0-1 0 0 0,0 1-1 0 0,0 0 1 0 0,0-1 0 0 0,0 1-1 0 0,0 0 1 0 0,0-1 0 0 0,0 1-1 0 0,0 0 1 0 0,0-1 0 0 0,-1 1 0 0 0,1-1-1 0 0,0 1 1 0 0,-1 0 0 0 0,1 0 4 0 0,-1 1-1 0 0,1-1 1 0 0,-1 0 0 0 0,1 0 0 0 0,0 0 0 0 0,0 1 0 0 0,-1-1 0 0 0,1 0 0 0 0,0 0 0 0 0,0 0 0 0 0,0 1 0 0 0,0-1-1 0 0,1 0 1 0 0,-1 0 0 0 0,0 0 0 0 0,0 1 0 0 0,1-1 0 0 0,0 1 0 0 0,-1 0-3 0 0,1-1 0 0 0,-1 0 0 0 0,1 0 0 0 0,-1 1-1 0 0,0-1 1 0 0,1 0 0 0 0,-1 1 0 0 0,0-1 0 0 0,0 0 0 0 0,0 1 0 0 0,0-1 0 0 0,0 0 0 0 0,-1 1 0 0 0,1-1 0 0 0,0 0-1 0 0,0 1 1 0 0,-2 1 0 0 0,0 0 8 0 0,1 1 1 0 0,-2-1-1 0 0,1 0 0 0 0,-5 5 0 0 0,4-4-2 0 0,0-1 0 0 0,0 1-1 0 0,0 0 1 0 0,-3 6 0 0 0,4-6-6 0 0,0 0 1 0 0,0 0 0 0 0,0 0-1 0 0,-1 0 1 0 0,1 0-1 0 0,-1-1 1 0 0,0 1-1 0 0,0-1 1 0 0,-1 0-1 0 0,1 1 1 0 0,-1-2 0 0 0,1 1-1 0 0,-1 0 1 0 0,-6 2-1 0 0,1 2-14 0 0,0-1-1 0 0,-10 11 1 0 0,-17 11-85 0 0,2-9-482 0 0,-65 27 1 0 0,25-13-1439 0 0,24-9 85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3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2748 8808 0 0,'0'0'800'0'0,"0"2"-656"0"0,7 12-275 0 0,-4 0 8452 0 0,-1-14-7720 0 0,33-6 958 0 0,-32 5-1470 0 0,-1 0 1 0 0,1 0-1 0 0,-1 0 1 0 0,1 0-1 0 0,-1 0 0 0 0,0 0 1 0 0,0-1-1 0 0,0 1 1 0 0,0-1-1 0 0,0 0 0 0 0,0 1 1 0 0,2-3-1 0 0,12-10 406 0 0,-3 6-150 0 0,-4 3-153 0 0,0-1-1 0 0,0 0 1 0 0,0-1-1 0 0,-1 0 1 0 0,0 0-1 0 0,13-16 1 0 0,-5 3-44 0 0,14-21 126 0 0,2 1 0 0 0,67-64 0 0 0,49-33-178 0 0,24-25-96 0 0,-130 125 36 0 0,215-181 59 0 0,26-11 52 0 0,52-50-137 0 0,-148 126 25 0 0,-22 19-6 0 0,-104 82-21 0 0,161-137 48 0 0,-124 115-56 0 0,-29 23 0 0 0,88-68 56 0 0,205-168 112 0 0,-285 221-168 0 0,49-46 0 0 0,12-20-241 0 0,-129 125 138 0 0,-6 4-51 0 0,0 1 0 0 0,-1 0 1 0 0,1 0-1 0 0,-1-1 1 0 0,0 1-1 0 0,0-1 1 0 0,4-5-1 0 0,-5 6-998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3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2760 0 0,'0'0'14915'0'0,"0"2"-13857"0"0,-6 45 798 0 0,5-28-1579 0 0,-1-1 0 0 0,-5 24 0 0 0,-3 25 38 0 0,7-34-209 0 0,-12 55-1 0 0,6-17-39 0 0,7-47 4 0 0,-8 31-1 0 0,-4 28 58 0 0,6-35-140 0 0,7-24-78 0 0,1-23 3 0 0,-1-2-251 0 0,1 0 322 0 0,-1 0 0 0 0,1 0 0 0 0,-1-1 0 0 0,1 1 1 0 0,0 0-1 0 0,-1 0 0 0 0,1 0 0 0 0,0 0 0 0 0,0 0 0 0 0,-1-1 0 0 0,1 1 0 0 0,0 0 0 0 0,0 0 0 0 0,0 0 0 0 0,1-1 0 0 0,-1 1 0 0 0,0 0 0 0 0,1-2 0 0 0,10-25-228 0 0,-2 8 104 0 0,6-48-277 0 0,-9 49 365 0 0,-1 0 1 0 0,2-25-1 0 0,-5 32 49 0 0,1 0 0 0 0,0 0 0 0 0,5-12 0 0 0,2-8 4 0 0,-3 6 0 0 0,1 0 0 0 0,21-48 0 0 0,-22 53 0 0 0,-6 19 0 0 0,-1-1 0 0 0,1 1 0 0 0,0-1 0 0 0,-1 1 0 0 0,1-1 0 0 0,0 1 0 0 0,1 0 0 0 0,-1 0 0 0 0,0-1 0 0 0,1 1 0 0 0,-1 0 0 0 0,1 0 0 0 0,1-2 0 0 0,8-2 3 0 0,-9 4 13 0 0,1 0 0 0 0,0 1 1 0 0,-1-1-1 0 0,1 0 0 0 0,-1 0 0 0 0,1-1 0 0 0,-1 1 0 0 0,4-5 0 0 0,-5 6-2 0 0,-1 0-1 0 0,1 0 1 0 0,0 1-1 0 0,0-1 1 0 0,0 0-1 0 0,0 1 1 0 0,0-1 0 0 0,0 0-1 0 0,0 1 1 0 0,0 0-1 0 0,0-1 1 0 0,0 1-1 0 0,0-1 1 0 0,0 1-1 0 0,1 0 1 0 0,-1 0-1 0 0,0 0 1 0 0,0 0-1 0 0,0 0 1 0 0,0 0-1 0 0,0 0 1 0 0,1 0-1 0 0,-1 0 1 0 0,0 0-1 0 0,0 1 1 0 0,0-1-1 0 0,2 1 1 0 0,-1 0 1 0 0,0-1 0 0 0,0 1 0 0 0,0 0 0 0 0,-1 0 0 0 0,1 0 0 0 0,0 0 1 0 0,-1 0-1 0 0,1 0 0 0 0,0 0 0 0 0,-1 1 0 0 0,0-1 0 0 0,1 0 0 0 0,-1 1 0 0 0,0-1 0 0 0,3 4 0 0 0,-1 6 68 0 0,-2-10-68 0 0,-1 1 0 0 0,1 0 1 0 0,0 0-1 0 0,-1 0 0 0 0,1-1 0 0 0,0 1 1 0 0,0 0-1 0 0,3 2 0 0 0,-3-3-9 0 0,1 1 8 0 0,1 1-1 0 0,-1-1 1 0 0,0 1 0 0 0,0 0-1 0 0,0-1 1 0 0,0 1 0 0 0,0 0-1 0 0,-1 0 1 0 0,1 0 0 0 0,-1 0 0 0 0,0 1-1 0 0,0-1 1 0 0,0 0 0 0 0,0 0-1 0 0,-1 1 1 0 0,1-1 0 0 0,-1 6-1 0 0,1 26 58 0 0,0-16-55 0 0,-1 1-1 0 0,-1-1 1 0 0,-7 39 0 0 0,4-41-7 0 0,2-11-9 0 0,0 0 0 0 0,1 1 1 0 0,-1-1-1 0 0,2 1 0 0 0,-1 9 0 0 0,2 1-8 0 0,0-13-21 0 0,-1-1 0 0 0,0 1 0 0 0,1 0 1 0 0,-1-1-1 0 0,-1 1 0 0 0,1 0 0 0 0,0-1 1 0 0,-1 1-1 0 0,0-1 0 0 0,0 1 0 0 0,0-1 1 0 0,0 1-1 0 0,-1-1 0 0 0,-2 6 0 0 0,3-7-23 0 0,0 1-1 0 0,0-1 0 0 0,0 1 0 0 0,0-1 0 0 0,0 1 1 0 0,1 0-1 0 0,0 0 0 0 0,-1-1 0 0 0,1 1 0 0 0,0 0 1 0 0,0-1-1 0 0,0 1 0 0 0,1 0 0 0 0,0 3 0 0 0,-1-3-74 0 0,0-1-1 0 0,0 0 0 0 0,0 1 0 0 0,0-1 0 0 0,-1 0 1 0 0,1 1-1 0 0,-1-1 0 0 0,1 0 0 0 0,-1 1 1 0 0,0-1-1 0 0,0 0 0 0 0,0 0 0 0 0,0 0 0 0 0,-2 2 1 0 0,3-2-39 0 0,-8 15-1680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5:5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88 11664 0 0,'-10'-53'530'0'0,"7"43"-118"0"0,3 11-159 0 0,1 6-184 0 0,-2 0-262 0 0,-1-8 1534 0 0,-4-9 3006 0 0,1 1-2559 0 0,5 8-1695 0 0,0 1-1 0 0,0 0 1 0 0,0 0-1 0 0,-1-1 1 0 0,1 1-1 0 0,0 0 0 0 0,0-1 1 0 0,0 1-1 0 0,0 0 1 0 0,0-1-1 0 0,0 1 1 0 0,0 0-1 0 0,0-1 1 0 0,0 1-1 0 0,0 0 0 0 0,0-1 1 0 0,0 1-1 0 0,0 0 1 0 0,0-1-1 0 0,0 1 1 0 0,0-1-1 0 0,0 1 1 0 0,0-1-1 0 0,0 1-65 0 0,0 0 0 0 0,1 0 0 0 0,-1 0 0 0 0,0-1 0 0 0,0 1 0 0 0,0 0 0 0 0,0 0 0 0 0,0-1 0 0 0,0 1 0 0 0,0 0 0 0 0,0 0 0 0 0,0 0 0 0 0,0-1 0 0 0,0 1 0 0 0,0 0 0 0 0,0 0 0 0 0,0-1 0 0 0,0 1 0 0 0,0 0 0 0 0,-1 0 0 0 0,1 0 0 0 0,0-1 0 0 0,0 1 0 0 0,0 0 0 0 0,0 0 0 0 0,0 0 0 0 0,0 0 0 0 0,-1-1 0 0 0,1 1 25 0 0,-4-3 762 0 0,8 2-236 0 0,-3 1 226 0 0,-1 3-684 0 0,6 75 640 0 0,-1 101-675 0 0,1-119-440 0 0,-4-40 107 0 0,-1-17 141 0 0,-1-1-1 0 0,1 0 1 0 0,-1 1-1 0 0,0-1 1 0 0,0 0 0 0 0,1 0-1 0 0,-2 1 1 0 0,1-1-1 0 0,0 0 1 0 0,0 1 0 0 0,-1-1-1 0 0,1 0 1 0 0,-2 5-1 0 0,1-6-664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3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4144 0 0,'0'0'319'0'0,"2"0"153"0"0,57-17 12399 0 0,-4 2-9176 0 0,-31 9-2813 0 0,1 1 1 0 0,39-4-1 0 0,-38 6-1178 0 0,0 0 0 0 0,36-11 1 0 0,-38 9-5333 0 0,17 1-1941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4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7832 0 0,'0'0'8285'0'0,"2"1"-7280"0"0,38 41 2656 0 0,-38-41-3591 0 0,-1 1-1 0 0,1 0 1 0 0,-1-1 0 0 0,0 1-1 0 0,1 0 1 0 0,-1 0-1 0 0,0 0 1 0 0,0 0-1 0 0,0 0 1 0 0,0 3-1 0 0,10 16 477 0 0,2-5-170 0 0,-8-11-238 0 0,1 2-1 0 0,-1-1 1 0 0,-1 0-1 0 0,0 1 1 0 0,5 9-1 0 0,13 33-56 0 0,-8-18-10 0 0,15 47 0 0 0,-26-68-65 0 0,0 0 1 0 0,-1 1-1 0 0,0 0 0 0 0,-1-1 1 0 0,0 1-1 0 0,-1 0 1 0 0,0 0-1 0 0,-4 18 0 0 0,-5 12-26 0 0,5-27-26 0 0,-4 25 0 0 0,4-12-13 0 0,1-15-8527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4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5984 0 0,'0'0'13126'0'0,"2"-2"-12161"0"0,34-21 1318 0 0,-4 0-935 0 0,-25 19-1173 0 0,-1 0 1 0 0,0 0-1 0 0,0-1 0 0 0,7-8 0 0 0,-8 8-68 0 0,0 0 1 0 0,1 1-1 0 0,-1-1 1 0 0,9-5-1 0 0,14-10 116 0 0,-18 12-182 0 0,0 0-1 0 0,0 1 1 0 0,1 0 0 0 0,19-8 0 0 0,-24 12-31 0 0,-1-1 1 0 0,0 0-1 0 0,9-7 0 0 0,-10 7-57 0 0,0 0-1 0 0,1 1 1 0 0,-1-1-1 0 0,1 1 1 0 0,-1 0-1 0 0,1 1 1 0 0,10-5-1 0 0,-11 5-400 0 0,1 1 0 0 0,-1-1 0 0 0,1 0 0 0 0,-1 0 0 0 0,5-3 0 0 0,-9 5 394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19 161 8752 0 0,'0'0'11238'0'0,"0"3"-10105"0"0,-1 9-509 0 0,0-1 0 0 0,-5 17 0 0 0,3-15-356 0 0,1-1 0 0 0,-1 21 0 0 0,2-3-160 0 0,0-19-191 0 0,1 0 1 0 0,0 0-1 0 0,1 0 1 0 0,3 19-1 0 0,-3-19-168 0 0</inkml:trace>
  <inkml:trace contextRef="#ctx0" brushRef="#br0" timeOffset="1">167 1 7368 0 0,'0'10'656'0'0,"0"-2"-528"0"0,0 2-128 0 0,0 0 0 0 0,0 1 1728 0 0,0 3 312 0 0,0 6 64 0 0,4-2 8 0 0,-4 7-1113 0 0,6-1-223 0 0,-6 0-40 0 0,0 0-16 0 0,0 7-600 0 0,6-3-120 0 0,-6 7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4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19351 0 0,'0'0'1474'0'0,"3"0"-1005"0"0,19-1-131 0 0,24-5 0 0 0,-22 3 645 0 0,30-1-1 0 0,-43 4-714 0 0,1 0 49 0 0,0 0 0 0 0,-1-1 0 0 0,15-3 0 0 0,30-3 767 0 0,-35 5-602 0 0,21-4 0 0 0,105-20-690 0 0,-114 19 333 0 0,-27 6-91 0 0,0-1 1 0 0,0 1-1 0 0,1 0 1 0 0,6 0-1 0 0,-8 1 8 0 0,0-1-1 0 0,-1 1 1 0 0,1-1-1 0 0,8-3 1 0 0,-9 3-417 0 0,-1 0 1 0 0,1 0 0 0 0,-1 1 0 0 0,1-1 0 0 0,0 1-1 0 0,-1-1 1 0 0,8 2 0 0 0,-3-5-2590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4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16416 0 0,'0'0'8318'0'0,"0"2"-7474"0"0,0 2-455 0 0,-1 0 0 0 0,0 1 0 0 0,0-1 0 0 0,0 0 0 0 0,-2 5-1 0 0,-5 18 211 0 0,3 102 432 0 0,5-112-942 0 0,0 30-42 0 0,5 129 51 0 0,-2-139-139 0 0,0-3-400 0 0,12 56-1 0 0,-13-81 65 0 0,1 5-1309 0 0,9 22 0 0 0,0-11-7496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5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46 343 8352 0 0,'0'0'756'0'0,"-6"-7"-466"0"0,-3-19 5118 0 0,8 25-4638 0 0,0 0-669 0 0,1 0 1 0 0,-1 1 0 0 0,1-1 0 0 0,-1 1-1 0 0,1-1 1 0 0,-1 1 0 0 0,0-1 0 0 0,1 1 0 0 0,-1-1-1 0 0,0 1 1 0 0,1 0 0 0 0,-1-1 0 0 0,0 1-1 0 0,0 0 1 0 0,1 0 0 0 0,-1 0 0 0 0,0-1 0 0 0,-1 1-1 0 0,-6-3 621 0 0,7 3-642 0 0,1 0-1 0 0,-1 0 1 0 0,1 0-1 0 0,0 0 0 0 0,-1-1 1 0 0,1 1-1 0 0,0 0 0 0 0,-1 0 1 0 0,1-1-1 0 0,0 1 1 0 0,0 0-1 0 0,-1 0 0 0 0,1-1 1 0 0,0 1-1 0 0,-1 0 0 0 0,1-1 1 0 0,0 1-1 0 0,0 0 1 0 0,0-1-1 0 0,0 1 0 0 0,-1-1 1 0 0,1 1-1 0 0,0 0 0 0 0,0-1 1 0 0,0 1-1 0 0,0-1 1 0 0,0 1-1 0 0,0-1 0 0 0,8-7 2764 0 0,2 0-3157 0 0,3-3 445 0 0,0 0 1 0 0,0 0 0 0 0,1 1-1 0 0,1 1 1 0 0,0 1-1 0 0,21-11 1 0 0,-10 6 32 0 0,25-16 0 0 0,42-24-21 0 0,-36 24-88 0 0,35-20-394 0 0,-86 45-341 0 0,1 1 1 0 0,-1 0-1 0 0,0 1 1 0 0,1-1-1 0 0,9-1 1 0 0,-3 3-6710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5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39 229 11976 0 0,'0'0'1082'0'0,"2"-2"-890"0"0,7-15-206 0 0,-8 15 176 0 0,0-1 0 0 0,0 1-1 0 0,0 0 1 0 0,0-1 0 0 0,0 1-1 0 0,1 0 1 0 0,-1 0 0 0 0,1 0-1 0 0,3-3 1 0 0,4-4 2617 0 0,17-19 1 0 0,-20 21-2158 0 0,1 0-1 0 0,0-1 1 0 0,0 2 0 0 0,14-11 0 0 0,82-57 1872 0 0,-66 47-2230 0 0,-33 25-188 0 0,7 2 0 0 0,-11 0-74 0 0,0 0 0 0 0,0 1 0 0 0,0-1 0 0 0,0 0 0 0 0,1 0 0 0 0,-1 0 0 0 0,0 0 0 0 0,0 0 0 0 0,0 1 0 0 0,0-1 0 0 0,0 0 0 0 0,0 0 0 0 0,0 0 0 0 0,0 1 0 0 0,0-1 0 0 0,0 0 0 0 0,0 0 0 0 0,0 0 0 0 0,0 1 0 0 0,0-1 0 0 0,0 0 0 0 0,0 0 0 0 0,0 0 0 0 0,0 1 0 0 0,0-1 0 0 0,0 0 0 0 0,0 0-1 0 0,0 0 1 0 0,0 1 0 0 0,0-1 0 0 0,0 0 0 0 0,0 0 0 0 0,0 0 0 0 0,0 0 0 0 0,0 1 0 0 0,-1-1 0 0 0,-2 7-24 0 0,-5 8-103 0 0,4-10 31 0 0,0 0 0 0 0,1 1 0 0 0,0 0 0 0 0,0 0 1 0 0,1 0-1 0 0,0 0 0 0 0,0 0 0 0 0,0 1 0 0 0,0-1 0 0 0,1 0 0 0 0,0 9 0 0 0,-5 47-1931 0 0,6-60 1963 0 0,0 0 1 0 0,-1 0 0 0 0,1 0-1 0 0,0 0 1 0 0,-1 0 0 0 0,1 0-1 0 0,-1 0 1 0 0,1 0 0 0 0,-2 2-1 0 0,2-4 55 0 0,-1 1-1 0 0,1-1 0 0 0,0 0 1 0 0,0 1-1 0 0,0-1 0 0 0,0 0 0 0 0,0 1 1 0 0,0-1-1 0 0,0 0 0 0 0,0 1 1 0 0,0-1-1 0 0,0 0 0 0 0,0 1 1 0 0,0-1-1 0 0,0 0 0 0 0,0 1 0 0 0,0-1 1 0 0,0 0-1 0 0,0 1 0 0 0,1-1 1 0 0,-1 0-1 0 0,0 1 0 0 0,0-1 0 0 0,0 0 1 0 0,0 1-1 0 0,1-1 0 0 0,-1 0 1 0 0,0 0-1 0 0,1 1 0 0 0,2 5-209 0 0,7 17 137 0 0,-6-15 198 0 0,0 0-1 0 0,1 0 0 0 0,7 8 1 0 0,-9-12 22 0 0,0 0 1 0 0,0 0 0 0 0,0 0-1 0 0,0 0 1 0 0,-1 1-1 0 0,0-1 1 0 0,0 1 0 0 0,0 0-1 0 0,0 0 1 0 0,-1-1-1 0 0,1 1 1 0 0,0 8 0 0 0,1-5 275 0 0,-3-8-394 0 0,1 0 1 0 0,-1 0 0 0 0,0 0-1 0 0,0 0 1 0 0,0 1 0 0 0,0-1-1 0 0,0 0 1 0 0,1 0 0 0 0,-1 0-1 0 0,0 0 1 0 0,0 0 0 0 0,0 1-1 0 0,0-1 1 0 0,0 0 0 0 0,0 0-1 0 0,0 0 1 0 0,0 1 0 0 0,0-1-1 0 0,0 0 1 0 0,1 0 0 0 0,-1 0-1 0 0,0 1 1 0 0,0-1 0 0 0,0 0-1 0 0,0 0 1 0 0,0 0 0 0 0,-1 1-1 0 0,1-1 1 0 0,0 0 0 0 0,0 0-1 0 0,0 0 1 0 0,0 0 0 0 0,0 1-1 0 0,0-1 1 0 0,0 0 0 0 0,0 0-1 0 0,-3 6 162 0 0,0-1 0 0 0,-1 0 0 0 0,1 0 0 0 0,-1 0 0 0 0,0-1 0 0 0,0 1 0 0 0,-1-1 0 0 0,1 0 0 0 0,-1 0 0 0 0,-9 5 0 0 0,3-3-2 0 0,0-2 0 0 0,0 0 0 0 0,-22 5 0 0 0,18-5-137 0 0,-22 8 1 0 0,25-8-186 0 0,-1 0 0 0 0,0-2 0 0 0,0 1 0 0 0,0-2 1 0 0,0 0-1 0 0,-26-1 0 0 0,32 0-174 0 0,5 0 82 0 0,1 0 1 0 0,-1 0-1 0 0,1 0 1 0 0,-1-1-1 0 0,1 1 1 0 0,-1 0-1 0 0,1-1 1 0 0,-1 1 0 0 0,1-1-1 0 0,0 1 1 0 0,-1-1-1 0 0,1 0 1 0 0,-2-1-1 0 0,2 1-90 0 0,-10-5-8312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5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2760 0 0,'0'0'20945'0'0,"0"2"-21068"0"0,0 12 111 0 0,0 0 8 0 0,0-1 1 0 0,-1 0-1 0 0,-3 22 0 0 0,3-32-25 0 0,1 1 0 0 0,-1-1-1 0 0,1 1 1 0 0,0-1 0 0 0,0 5-1 0 0,1 0-386 0 0,-1-6-166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7:5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6912 0 0,'0'0'7837'0'0,"2"0"-6437"0"0,5-1-606 0 0,0 1 1 0 0,-1 1 0 0 0,1-1-1 0 0,0 1 1 0 0,-1 0 0 0 0,1 1-1 0 0,11 4 1 0 0,0-2-107 0 0,-16-4-631 0 0,0 1 0 0 0,0-1 1 0 0,0 0-1 0 0,0 1 0 0 0,0-1 1 0 0,0 1-1 0 0,-1 0 1 0 0,1 0-1 0 0,1 0 0 0 0,63 32 583 0 0,-41-16-492 0 0,-4-3-1986 0 0,-7-6-3300 0 0,3-3-2417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0:45:5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4144 0 0,'0'0'14029'0'0,"2"-1"-12855"0"0,81-26 4650 0 0,46-14-3903 0 0,-129 41-1910 0 0,18-7 152 0 0,6-1 17 0 0,-20 7-147 0 0,1 0 0 0 0,-1 0 0 0 0,0-1 0 0 0,0 1 0 0 0,7-5 0 0 0,-8 4-14 0 0,1 1 0 0 0,-1-1 1 0 0,1 0-1 0 0,0 1 0 0 0,0 0 1 0 0,-1 0-1 0 0,1 0 0 0 0,0 1 1 0 0,0-1-1 0 0,0 1 0 0 0,0 0 1 0 0,0 0-1 0 0,0 0 0 0 0,4 1 1 0 0,-6-1-24 0 0,0 1 0 0 0,0-1 1 0 0,0 1-1 0 0,0 0 0 0 0,-1 0 0 0 0,1 0 0 0 0,0 0 1 0 0,-1 0-1 0 0,1 0 0 0 0,-1 0 0 0 0,1 1 1 0 0,-1-1-1 0 0,1 0 0 0 0,-1 1 0 0 0,0-1 1 0 0,0 1-1 0 0,0 0 0 0 0,0-1 0 0 0,0 1 0 0 0,0 0 1 0 0,0 0-1 0 0,-1-1 0 0 0,1 1 0 0 0,0 0 1 0 0,-1 0-1 0 0,1 3 0 0 0,1 5 81 0 0,-1 1 1 0 0,0-1-1 0 0,0 16 0 0 0,-1-25-80 0 0,-1 22 16 0 0,0 0 0 0 0,-2 0 1 0 0,-9 39-1 0 0,0-5-154 0 0,-8 28-258 0 0,8-31-435 0 0,8-27-89 0 0,4-25 420 0 0,-16 2-12768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8:0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1564 0 6912 0 0,'0'0'6726'0'0,"-1"2"-6024"0"0,-4 15 1034 0 0,-2 8-117 0 0,6-20-1305 0 0,-1 1 0 0 0,0-1-1 0 0,0 0 1 0 0,-4 6 0 0 0,-2 6 440 0 0,-25 52 559 0 0,29-58-1217 0 0,0-1 0 0 0,-11 16 0 0 0,5-10 3 0 0,2-1-8 0 0,-1-1 1 0 0,-1 0-1 0 0,0 0 1 0 0,-17 17-1 0 0,7-7 46 0 0,16-18-83 0 0,0 0 0 0 0,-1 0 0 0 0,-7 6 1 0 0,-1-1 106 0 0,0 0 0 0 0,-1-1 0 0 0,-1-1 0 0 0,1 0 0 0 0,-2-1 1 0 0,1-1-1 0 0,-33 11 0 0 0,-2-2 167 0 0,-1-2-1 0 0,-1-2 1 0 0,0-3-1 0 0,0-1 1 0 0,-1-3 0 0 0,-70-3-1 0 0,100-4-239 0 0,1-2 0 0 0,0-1-1 0 0,0 0 1 0 0,-24-11 0 0 0,-5 0 33 0 0,-46-18-12 0 0,6 1-34 0 0,67 25-75 0 0,-27-14 0 0 0,34 13 0 0 0,-1 2 0 0 0,0 0 0 0 0,-33-8 0 0 0,36 11 0 0 0,-28-10 0 0 0,28 9 0 0 0,-28-8 0 0 0,32 10-20 0 0,10 3 17 0 0,0-1 0 0 0,0 1 1 0 0,0 0-1 0 0,1-1 0 0 0,-1 1 0 0 0,0 0 1 0 0,0 0-1 0 0,0 0 0 0 0,0 0 1 0 0,0 0-1 0 0,0 0 0 0 0,0 0 0 0 0,0 0 1 0 0,0 0-1 0 0,1 0 0 0 0,-1 0 1 0 0,0 0-1 0 0,-1 1 0 0 0,1 0 11 0 0,-6 0-50 0 0,-9-7-113 0 0,12 5 75 0 0,-4 1 8 0 0,6 0-13 0 0,1 0-689 0 0,-3 2 657 0 0,0 6 94 0 0,4-7 21 0 0,-1 0-1 0 0,1 0 0 0 0,-1 0 1 0 0,1 0-1 0 0,0 0 0 0 0,-1 0 1 0 0,1 0-1 0 0,0 0 0 0 0,0 0 1 0 0,0 0-1 0 0,0 0 0 0 0,0 0 1 0 0,0 0-1 0 0,0 0 0 0 0,0 0 1 0 0,0 0-1 0 0,1 1 0 0 0,-1 3-9 0 0,-2-1 12 0 0,-2 13 0 0 0,2-4 0 0 0,-1 3 0 0 0,1 0 0 0 0,0 16 0 0 0,-4 26-72 0 0,6 64 72 0 0,2-95 0 0 0,-2-22 0 0 0,1 0 0 0 0,-1 0 0 0 0,0 0 0 0 0,0 0 0 0 0,-1 1 0 0 0,0 5 0 0 0,-3 1-1357 0 0,2-4-1423 0 0,7-14 495 0 0,-4 4 1987 0 0,0 0 0 0 0,0 0 0 0 0,-1 0 0 0 0,1 0 0 0 0,0 0 0 0 0,-1 0 0 0 0,1 0 0 0 0,-1 0 0 0 0,0 0 0 0 0,0 0 0 0 0,0 0 0 0 0,0-4 0 0 0,0 2-271 0 0,0 0-1701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8:0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7368 0 0,'0'0'2390'0'0,"2"12"6722"0"0,2-9-8860 0 0,0-1 0 0 0,1 1 0 0 0,-1-1-1 0 0,1 0 1 0 0,0 0 0 0 0,0 0 0 0 0,0-1 0 0 0,0 0 0 0 0,0 0 0 0 0,0 0-1 0 0,0 0 1 0 0,0-1 0 0 0,0 0 0 0 0,0 0 0 0 0,0 0 0 0 0,0-1 0 0 0,0 0-1 0 0,6-1 1 0 0,-3 0-162 0 0,0 0-1 0 0,0 0 1 0 0,13-1-1 0 0,-13 2-136 0 0,0 0-1 0 0,0 0 0 0 0,15-6 0 0 0,16-8-1763 0 0,-23 10 751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8:1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13848 0 0,'10'16'10882'0'0,"-8"-15"-10599"0"0,0 0-210 0 0,0 1 0 0 0,1-1 1 0 0,-1-1-1 0 0,0 1 0 0 0,0 0 1 0 0,1 0-1 0 0,-1-1 0 0 0,1 0 1 0 0,-1 1-1 0 0,5-1 0 0 0,28-2 977 0 0,-1-1-568 0 0,-19 2-522 0 0,0-1 0 0 0,0 0-1 0 0,20-6 1 0 0,-8 2-1764 0 0,-14 5 657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8:2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13 141 12176 0 0,'0'0'561'0'0,"-10"-11"198"0"0,8-15 280 0 0,2 24-841 0 0,0 0 0 0 0,0 1 1 0 0,0-1-1 0 0,0 0 0 0 0,1 1 0 0 0,-1-1 1 0 0,0 0-1 0 0,1 1 0 0 0,-1-1 0 0 0,1 0 0 0 0,0 1 1 0 0,0-1-1 0 0,1-1 0 0 0,15-17 1219 0 0,-14 16-1133 0 0,0 1 0 0 0,0-1 0 0 0,0 1-1 0 0,1-1 1 0 0,5-4 0 0 0,8-4 429 0 0,-15 10-645 0 0,0 1 0 0 0,0-1 1 0 0,0 0-1 0 0,0 1 0 0 0,0-1 0 0 0,1 1 0 0 0,-1 0 0 0 0,0 0 0 0 0,1 0 0 0 0,-1 0 0 0 0,1 0 0 0 0,-1 1 1 0 0,6-2-1 0 0,-6 2 80 0 0,1 0-27 0 0,-1-1-102 0 0,0 0 0 0 0,0 1 0 0 0,0 0 0 0 0,0-1 0 0 0,0 1 0 0 0,0 0 0 0 0,0 0 0 0 0,0 0 0 0 0,0 1 0 0 0,0-1 0 0 0,0 0 0 0 0,0 1 0 0 0,0-1 0 0 0,0 1 0 0 0,0 0 0 0 0,0-1 0 0 0,0 1 0 0 0,0 0 0 0 0,2 2 0 0 0,6 2 5 0 0,4 3 59 0 0,-13-3-71 0 0,-1-3 0 0 0,1 8-16 0 0,0 0 0 0 0,-1 1 0 0 0,-1-1 0 0 0,1 0 0 0 0,-2 0 0 0 0,1 1 0 0 0,-1-1 0 0 0,-1 0 0 0 0,-4 11 0 0 0,-3 5-283 0 0,-1-1-1 0 0,-18 30 1 0 0,20-41 78 0 0,2 0-1 0 0,-10 26 0 0 0,10-2 111 0 0,3-29 115 0 0,3-8 151 0 0,4 0-99 0 0,10 2 12 0 0,-6-4 235 0 0,-1 0 0 0 0,1 0 0 0 0,0-1 0 0 0,11-4 0 0 0,3 0 35 0 0,-17 5-349 0 0,-1 1 1 0 0,0-1-1 0 0,0 0 0 0 0,0 0 0 0 0,-1 0 0 0 0,1-1 0 0 0,0 1 1 0 0,0-1-1 0 0,0 1 0 0 0,-1-1 0 0 0,1 0 0 0 0,3-4 0 0 0,4-3 0 0 0,-2 4-162 0 0,11-11-6146 0 0,-8 3-1008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8:2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12264 0 0,'0'0'562'0'0,"2"2"-12"0"0,2-1-475 0 0,0 1 1 0 0,-1-1 0 0 0,1 0 0 0 0,0 0 0 0 0,0 0-1 0 0,-1 0 1 0 0,1-1 0 0 0,0 1 0 0 0,0-1 0 0 0,0 0-1 0 0,0 0 1 0 0,0-1 0 0 0,0 1 0 0 0,0-1 0 0 0,4-1-1 0 0,-2 1 282 0 0,0-1-1 0 0,0 0 1 0 0,0 0-1 0 0,0-1 1 0 0,0 0-1 0 0,0 0 0 0 0,-1 0 1 0 0,1-1-1 0 0,6-5 1 0 0,25-22 785 0 0,-26 24-1036 0 0,-1-2 0 0 0,1 1 0 0 0,-2-2 1 0 0,15-16-1 0 0,-15 13-255 0 0,-7 9-215 0 0,1 0 0 0 0,0-1 0 0 0,0 1 0 0 0,6-5 0 0 0,0 4-6077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8:2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5984 0 0,'0'0'16317'0'0,"0"1"-16019"0"0,1 17 74 0 0,3 28-1 0 0,-3-37-353 0 0,0 1 0 0 0,-1 13 0 0 0,1 17 9 0 0,0-11-65 0 0,-1-24-36 0 0,0 1-1 0 0,0-1 1 0 0,0 1 0 0 0,3 7 0 0 0,-4 0-231 0 0,1-11 141 0 0,0 0-1 0 0,0 0 1 0 0,-1 0-1 0 0,1 0 1 0 0,1-1-1 0 0,-1 1 1 0 0,0 0 0 0 0,0 0-1 0 0,1 0 1 0 0,-1 0-1 0 0,1 0 1 0 0,0 2-1 0 0,6 6-1393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8:2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5064 0 0,'-6'-14'15781'0'0,"6"16"-15188"0"0,4 21 361 0 0,-3-19-809 0 0,1 1 0 0 0,-1 0 1 0 0,0 0-1 0 0,0 6 0 0 0,-2-2 44 0 0,1-5-128 0 0,0 0 1 0 0,0 0-1 0 0,0 0 0 0 0,1 0 0 0 0,-1 0 0 0 0,1 0 1 0 0,0-1-1 0 0,0 1 0 0 0,2 5 0 0 0,-1-4-36 0 0,-1-1-1 0 0,1 1 0 0 0,-1 0 0 0 0,0 0 1 0 0,0 5-1 0 0,0-5-31 0 0,0 1 0 0 0,0-1 0 0 0,0 0 0 0 0,3 7 0 0 0,1-2-129 0 0,-4-9-65 0 0,-1 2-21 0 0,0 43-5416 0 0,0-38-1043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8:2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13704 0 0,'0'0'9383'0'0,"2"0"-8927"0"0,6-1-218 0 0,0 0 0 0 0,1 0 0 0 0,-1-1-1 0 0,-1-1 1 0 0,16-5 0 0 0,17-6 215 0 0,-17 8-339 0 0,-1-2 0 0 0,0-1 0 0 0,0 0 0 0 0,28-18 0 0 0,42-19-38 0 0,-65 35-74 0 0,0-1 1 0 0,-1-1 0 0 0,37-25-1 0 0,-50 30-216 0 0,1 0-1 0 0,0 2 0 0 0,1 0 1 0 0,-1 0-1 0 0,24-4 0 0 0,-11-3-2187 0 0,-15 12 228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7T01:08:2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88 189 14944 0 0,'0'0'1357'0'0,"1"-1"-1117"0"0,19-27 852 0 0,-16 22-522 0 0,0-1 0 0 0,1 1 1 0 0,0 0-1 0 0,0 0 0 0 0,0 1 1 0 0,1-1-1 0 0,0 1 1 0 0,10-6-1 0 0,-6 4 371 0 0,19-17 1 0 0,-22 17-623 0 0,0 1 1 0 0,1 0-1 0 0,0 0 0 0 0,9-5 1 0 0,34-18 725 0 0,-42 24-971 0 0,-7 4 48 0 0,-2 17-594 0 0,-1-4 94 0 0,-1-1 1 0 0,0 1-1 0 0,0 0 0 0 0,-8 19 1 0 0,0 1-493 0 0,3-6 179 0 0,3-15 133 0 0,1 0-1 0 0,0 1 1 0 0,1-1-1 0 0,1 1 1 0 0,-1 13-1 0 0,2-25 558 0 0,1 1 0 0 0,-1 0-1 0 0,1-1 1 0 0,-1 1 0 0 0,1 0-1 0 0,-1-1 1 0 0,1 1 0 0 0,-1 0-1 0 0,1-1 1 0 0,0 1 0 0 0,-1-1-1 0 0,1 1 1 0 0,0-1-1 0 0,0 0 1 0 0,-1 1 0 0 0,1-1-1 0 0,0 1 1 0 0,0-1 0 0 0,1 0-1 0 0,21 8 596 0 0,-18-7-523 0 0,9 4 288 0 0,1-1 0 0 0,-1-1 0 0 0,1 0 0 0 0,0-1 0 0 0,18 0 0 0 0,-31-2-286 0 0,1 0 0 0 0,0 1 0 0 0,-1-1 0 0 0,1 1 1 0 0,0 0-1 0 0,3 1 0 0 0,13 3 279 0 0,-19-5-343 0 0,1 0 1 0 0,-1 0-1 0 0,0 0 0 0 0,1 0 0 0 0,-1 1 0 0 0,1-1 0 0 0,-1 0 1 0 0,0 0-1 0 0,1 0 0 0 0,-1 0 0 0 0,1 1 0 0 0,-1-1 0 0 0,0 0 1 0 0,0 0-1 0 0,1 1 0 0 0,-1-1 0 0 0,0 0 0 0 0,1 1 1 0 0,-1-1-1 0 0,0 0 0 0 0,0 1 0 0 0,1-1 0 0 0,-1 0 0 0 0,0 1 1 0 0,0 0-6 0 0,0-1 0 0 0,0 0 0 0 0,1 0 0 0 0,-1 0 0 0 0,0 1 0 0 0,0-1 0 0 0,0 0 0 0 0,0 0 0 0 0,0 0 0 0 0,0 0 0 0 0,0 1 0 0 0,1-1 0 0 0,-1 0 0 0 0,0 0 0 0 0,0 0 0 0 0,0 0 0 0 0,1 1 0 0 0,-1-1 0 0 0,0 0 0 0 0,0 0 0 0 0,0 0 1 0 0,1 0-1 0 0,-1 0 0 0 0,0 0 0 0 0,0 0 0 0 0,0 0 0 0 0,1 0 0 0 0,-1 0 0 0 0,0 0 0 0 0,0 0 0 0 0,1 0 0 0 0,-1 4 81 0 0,0 1 0 0 0,0-1 0 0 0,0 0 0 0 0,-1 0 0 0 0,1 0 0 0 0,-1 1 0 0 0,0-1 0 0 0,0 0 0 0 0,-1 0 0 0 0,1 0 0 0 0,-1-1 0 0 0,0 1 0 0 0,0 0 0 0 0,0 0 0 0 0,0-1 0 0 0,-1 0 0 0 0,1 1 0 0 0,-1-1 0 0 0,0 0 0 0 0,-3 3 0 0 0,-5 2 24 0 0,-1 1-1 0 0,0-2 1 0 0,0 0-1 0 0,-1 0 1 0 0,0-1-1 0 0,0 0 1 0 0,0-1-1 0 0,-1-1 1 0 0,-16 3 0 0 0,-17 2-73 0 0,-66 2 1 0 0,104-10-36 0 0,-2-1 35 0 0,0 1 0 0 0,0-2-1 0 0,-14-1 1 0 0,-4-6-1551 0 0,26 7 500 0 0,0 0 1 0 0,0-1 0 0 0,0 0-1 0 0,1 1 1 0 0,-1-1-1 0 0,-3-3 1 0 0,-4-5-7032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82d585c41e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82d585c41e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15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5b3e78aa6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5b3e78aa6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62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5b3e78aa6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5b3e78aa6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803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5b3e78aa6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5b3e78aa6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482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b3e78aa6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b3e78aa6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6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b3e78aa6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b3e78aa6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663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b3e78aa6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b3e78aa6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644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b3e78aa6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b3e78aa6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002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b3e78aa6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b3e78aa6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468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5b3e78aa6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5b3e78aa6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247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82d585c41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82d585c41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80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2d585c41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2d585c41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801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5b3e78aa6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5b3e78aa6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899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82d585c41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82d585c41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604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5b3e78aa6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5b3e78aa6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133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5b3e78aa6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5b3e78aa6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821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5b3e78aa6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5b3e78aa6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172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5b3e78aa6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5b3e78aa6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74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5b3e78aa6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5b3e78aa6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486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5b3e78aa6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5b3e78aa6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84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2d585c41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2d585c41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55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82d585c41e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82d585c41e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07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82d585c41e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82d585c41e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26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2d585c41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2d585c41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6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5b3e78aa6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5b3e78aa6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394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5b3e78aa6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5b3e78aa6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86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5b3e78aa6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5b3e78aa6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8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301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95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20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10" Type="http://schemas.openxmlformats.org/officeDocument/2006/relationships/image" Target="../media/image223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2.png"/><Relationship Id="rId3" Type="http://schemas.openxmlformats.org/officeDocument/2006/relationships/image" Target="../media/image224.png"/><Relationship Id="rId7" Type="http://schemas.openxmlformats.org/officeDocument/2006/relationships/image" Target="../media/image7.png"/><Relationship Id="rId12" Type="http://schemas.openxmlformats.org/officeDocument/2006/relationships/image" Target="../media/image23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7.png"/><Relationship Id="rId11" Type="http://schemas.openxmlformats.org/officeDocument/2006/relationships/customXml" Target="../ink/ink2.xml"/><Relationship Id="rId5" Type="http://schemas.openxmlformats.org/officeDocument/2006/relationships/image" Target="../media/image226.png"/><Relationship Id="rId10" Type="http://schemas.openxmlformats.org/officeDocument/2006/relationships/image" Target="../media/image230.png"/><Relationship Id="rId4" Type="http://schemas.openxmlformats.org/officeDocument/2006/relationships/image" Target="../media/image225.png"/><Relationship Id="rId9" Type="http://schemas.openxmlformats.org/officeDocument/2006/relationships/image" Target="../media/image2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23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7.png"/><Relationship Id="rId5" Type="http://schemas.openxmlformats.org/officeDocument/2006/relationships/image" Target="../media/image10.png"/><Relationship Id="rId10" Type="http://schemas.openxmlformats.org/officeDocument/2006/relationships/customXml" Target="../ink/ink3.xml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243.png"/><Relationship Id="rId18" Type="http://schemas.openxmlformats.org/officeDocument/2006/relationships/image" Target="../media/image248.png"/><Relationship Id="rId3" Type="http://schemas.openxmlformats.org/officeDocument/2006/relationships/image" Target="../media/image233.png"/><Relationship Id="rId21" Type="http://schemas.openxmlformats.org/officeDocument/2006/relationships/image" Target="../media/image251.png"/><Relationship Id="rId7" Type="http://schemas.openxmlformats.org/officeDocument/2006/relationships/image" Target="../media/image58.png"/><Relationship Id="rId17" Type="http://schemas.openxmlformats.org/officeDocument/2006/relationships/image" Target="../media/image24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46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6.png"/><Relationship Id="rId11" Type="http://schemas.openxmlformats.org/officeDocument/2006/relationships/image" Target="../media/image63.png"/><Relationship Id="rId5" Type="http://schemas.openxmlformats.org/officeDocument/2006/relationships/image" Target="../media/image235.png"/><Relationship Id="rId15" Type="http://schemas.openxmlformats.org/officeDocument/2006/relationships/image" Target="../media/image245.png"/><Relationship Id="rId10" Type="http://schemas.openxmlformats.org/officeDocument/2006/relationships/image" Target="../media/image62.png"/><Relationship Id="rId19" Type="http://schemas.openxmlformats.org/officeDocument/2006/relationships/image" Target="../media/image249.png"/><Relationship Id="rId4" Type="http://schemas.openxmlformats.org/officeDocument/2006/relationships/image" Target="../media/image234.png"/><Relationship Id="rId9" Type="http://schemas.openxmlformats.org/officeDocument/2006/relationships/image" Target="../media/image60.png"/><Relationship Id="rId14" Type="http://schemas.openxmlformats.org/officeDocument/2006/relationships/image" Target="../media/image244.png"/><Relationship Id="rId22" Type="http://schemas.openxmlformats.org/officeDocument/2006/relationships/image" Target="../media/image2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6.png"/><Relationship Id="rId11" Type="http://schemas.openxmlformats.org/officeDocument/2006/relationships/image" Target="../media/image261.png"/><Relationship Id="rId5" Type="http://schemas.openxmlformats.org/officeDocument/2006/relationships/image" Target="../media/image255.png"/><Relationship Id="rId10" Type="http://schemas.openxmlformats.org/officeDocument/2006/relationships/image" Target="../media/image260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22.png"/><Relationship Id="rId26" Type="http://schemas.openxmlformats.org/officeDocument/2006/relationships/customXml" Target="../ink/ink15.xml"/><Relationship Id="rId39" Type="http://schemas.openxmlformats.org/officeDocument/2006/relationships/image" Target="../media/image33.png"/><Relationship Id="rId3" Type="http://schemas.openxmlformats.org/officeDocument/2006/relationships/image" Target="../media/image262.png"/><Relationship Id="rId21" Type="http://schemas.openxmlformats.org/officeDocument/2006/relationships/customXml" Target="../ink/ink12.xml"/><Relationship Id="rId34" Type="http://schemas.openxmlformats.org/officeDocument/2006/relationships/customXml" Target="../ink/ink20.xml"/><Relationship Id="rId42" Type="http://schemas.openxmlformats.org/officeDocument/2006/relationships/customXml" Target="../ink/ink23.xml"/><Relationship Id="rId47" Type="http://schemas.openxmlformats.org/officeDocument/2006/relationships/image" Target="../media/image37.png"/><Relationship Id="rId7" Type="http://schemas.openxmlformats.org/officeDocument/2006/relationships/customXml" Target="../ink/ink5.xml"/><Relationship Id="rId12" Type="http://schemas.openxmlformats.org/officeDocument/2006/relationships/image" Target="../media/image18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image" Target="../media/image29.png"/><Relationship Id="rId38" Type="http://schemas.openxmlformats.org/officeDocument/2006/relationships/image" Target="../media/image32.png"/><Relationship Id="rId46" Type="http://schemas.openxmlformats.org/officeDocument/2006/relationships/customXml" Target="../ink/ink25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29" Type="http://schemas.openxmlformats.org/officeDocument/2006/relationships/image" Target="../media/image27.pn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11" Type="http://schemas.openxmlformats.org/officeDocument/2006/relationships/customXml" Target="../ink/ink7.xml"/><Relationship Id="rId24" Type="http://schemas.openxmlformats.org/officeDocument/2006/relationships/image" Target="../media/image26.png"/><Relationship Id="rId32" Type="http://schemas.openxmlformats.org/officeDocument/2006/relationships/customXml" Target="../ink/ink19.xml"/><Relationship Id="rId37" Type="http://schemas.openxmlformats.org/officeDocument/2006/relationships/image" Target="../media/image31.png"/><Relationship Id="rId40" Type="http://schemas.openxmlformats.org/officeDocument/2006/relationships/customXml" Target="../ink/ink22.xml"/><Relationship Id="rId45" Type="http://schemas.openxmlformats.org/officeDocument/2006/relationships/image" Target="../media/image36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9.png"/><Relationship Id="rId10" Type="http://schemas.openxmlformats.org/officeDocument/2006/relationships/image" Target="../media/image17.png"/><Relationship Id="rId19" Type="http://schemas.openxmlformats.org/officeDocument/2006/relationships/customXml" Target="../ink/ink11.xml"/><Relationship Id="rId31" Type="http://schemas.openxmlformats.org/officeDocument/2006/relationships/image" Target="../media/image28.png"/><Relationship Id="rId44" Type="http://schemas.openxmlformats.org/officeDocument/2006/relationships/customXml" Target="../ink/ink24.xml"/><Relationship Id="rId4" Type="http://schemas.openxmlformats.org/officeDocument/2006/relationships/image" Target="../media/image600.png"/><Relationship Id="rId9" Type="http://schemas.openxmlformats.org/officeDocument/2006/relationships/customXml" Target="../ink/ink6.xml"/><Relationship Id="rId14" Type="http://schemas.openxmlformats.org/officeDocument/2006/relationships/image" Target="../media/image19.png"/><Relationship Id="rId22" Type="http://schemas.openxmlformats.org/officeDocument/2006/relationships/image" Target="../media/image25.png"/><Relationship Id="rId27" Type="http://schemas.openxmlformats.org/officeDocument/2006/relationships/customXml" Target="../ink/ink16.xml"/><Relationship Id="rId30" Type="http://schemas.openxmlformats.org/officeDocument/2006/relationships/customXml" Target="../ink/ink18.xml"/><Relationship Id="rId35" Type="http://schemas.openxmlformats.org/officeDocument/2006/relationships/image" Target="../media/image30.png"/><Relationship Id="rId43" Type="http://schemas.openxmlformats.org/officeDocument/2006/relationships/image" Target="../media/image35.png"/><Relationship Id="rId48" Type="http://schemas.openxmlformats.org/officeDocument/2006/relationships/image" Target="../media/image38.png"/><Relationship Id="rId8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7.png"/><Relationship Id="rId5" Type="http://schemas.openxmlformats.org/officeDocument/2006/relationships/image" Target="../media/image266.png"/><Relationship Id="rId4" Type="http://schemas.openxmlformats.org/officeDocument/2006/relationships/image" Target="../media/image265.png"/><Relationship Id="rId9" Type="http://schemas.openxmlformats.org/officeDocument/2006/relationships/image" Target="../media/image2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13" Type="http://schemas.openxmlformats.org/officeDocument/2006/relationships/customXml" Target="../ink/ink30.xml"/><Relationship Id="rId18" Type="http://schemas.openxmlformats.org/officeDocument/2006/relationships/image" Target="../media/image279.emf"/><Relationship Id="rId26" Type="http://schemas.openxmlformats.org/officeDocument/2006/relationships/image" Target="../media/image45.png"/><Relationship Id="rId3" Type="http://schemas.openxmlformats.org/officeDocument/2006/relationships/image" Target="../media/image271.png"/><Relationship Id="rId21" Type="http://schemas.openxmlformats.org/officeDocument/2006/relationships/customXml" Target="../ink/ink34.xml"/><Relationship Id="rId7" Type="http://schemas.openxmlformats.org/officeDocument/2006/relationships/customXml" Target="../ink/ink27.xml"/><Relationship Id="rId12" Type="http://schemas.openxmlformats.org/officeDocument/2006/relationships/image" Target="../media/image276.emf"/><Relationship Id="rId17" Type="http://schemas.openxmlformats.org/officeDocument/2006/relationships/customXml" Target="../ink/ink32.xml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8.emf"/><Relationship Id="rId20" Type="http://schemas.openxmlformats.org/officeDocument/2006/relationships/image" Target="../media/image280.emf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3.emf"/><Relationship Id="rId11" Type="http://schemas.openxmlformats.org/officeDocument/2006/relationships/customXml" Target="../ink/ink29.xml"/><Relationship Id="rId24" Type="http://schemas.openxmlformats.org/officeDocument/2006/relationships/image" Target="../media/image282.emf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47.png"/><Relationship Id="rId10" Type="http://schemas.openxmlformats.org/officeDocument/2006/relationships/image" Target="../media/image275.emf"/><Relationship Id="rId19" Type="http://schemas.openxmlformats.org/officeDocument/2006/relationships/customXml" Target="../ink/ink33.xml"/><Relationship Id="rId4" Type="http://schemas.openxmlformats.org/officeDocument/2006/relationships/image" Target="../media/image40.png"/><Relationship Id="rId9" Type="http://schemas.openxmlformats.org/officeDocument/2006/relationships/customXml" Target="../ink/ink28.xml"/><Relationship Id="rId14" Type="http://schemas.openxmlformats.org/officeDocument/2006/relationships/image" Target="../media/image277.emf"/><Relationship Id="rId22" Type="http://schemas.openxmlformats.org/officeDocument/2006/relationships/image" Target="../media/image281.emf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39.xml"/><Relationship Id="rId18" Type="http://schemas.openxmlformats.org/officeDocument/2006/relationships/image" Target="../media/image56.png"/><Relationship Id="rId26" Type="http://schemas.openxmlformats.org/officeDocument/2006/relationships/image" Target="../media/image67.png"/><Relationship Id="rId3" Type="http://schemas.openxmlformats.org/officeDocument/2006/relationships/image" Target="../media/image50.png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17.png"/><Relationship Id="rId17" Type="http://schemas.openxmlformats.org/officeDocument/2006/relationships/customXml" Target="../ink/ink41.xml"/><Relationship Id="rId25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png"/><Relationship Id="rId11" Type="http://schemas.openxmlformats.org/officeDocument/2006/relationships/customXml" Target="../ink/ink38.xml"/><Relationship Id="rId24" Type="http://schemas.openxmlformats.org/officeDocument/2006/relationships/image" Target="../media/image65.png"/><Relationship Id="rId5" Type="http://schemas.openxmlformats.org/officeDocument/2006/relationships/image" Target="../media/image52.png"/><Relationship Id="rId15" Type="http://schemas.openxmlformats.org/officeDocument/2006/relationships/customXml" Target="../ink/ink40.xml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image" Target="../media/image16.png"/><Relationship Id="rId19" Type="http://schemas.openxmlformats.org/officeDocument/2006/relationships/customXml" Target="../ink/ink42.xml"/><Relationship Id="rId31" Type="http://schemas.openxmlformats.org/officeDocument/2006/relationships/image" Target="../media/image72.png"/><Relationship Id="rId4" Type="http://schemas.openxmlformats.org/officeDocument/2006/relationships/image" Target="../media/image51.png"/><Relationship Id="rId9" Type="http://schemas.openxmlformats.org/officeDocument/2006/relationships/customXml" Target="../ink/ink37.xml"/><Relationship Id="rId14" Type="http://schemas.openxmlformats.org/officeDocument/2006/relationships/image" Target="../media/image54.png"/><Relationship Id="rId22" Type="http://schemas.openxmlformats.org/officeDocument/2006/relationships/image" Target="../media/image61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3.png"/><Relationship Id="rId5" Type="http://schemas.openxmlformats.org/officeDocument/2006/relationships/image" Target="../media/image342.png"/><Relationship Id="rId4" Type="http://schemas.openxmlformats.org/officeDocument/2006/relationships/image" Target="../media/image3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6.png"/><Relationship Id="rId4" Type="http://schemas.openxmlformats.org/officeDocument/2006/relationships/image" Target="../media/image345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8.xml"/><Relationship Id="rId18" Type="http://schemas.openxmlformats.org/officeDocument/2006/relationships/image" Target="../media/image81.png"/><Relationship Id="rId26" Type="http://schemas.openxmlformats.org/officeDocument/2006/relationships/image" Target="../media/image85.png"/><Relationship Id="rId39" Type="http://schemas.openxmlformats.org/officeDocument/2006/relationships/image" Target="../media/image91.png"/><Relationship Id="rId21" Type="http://schemas.openxmlformats.org/officeDocument/2006/relationships/customXml" Target="../ink/ink52.xml"/><Relationship Id="rId34" Type="http://schemas.openxmlformats.org/officeDocument/2006/relationships/customXml" Target="../ink/ink59.xml"/><Relationship Id="rId42" Type="http://schemas.openxmlformats.org/officeDocument/2006/relationships/customXml" Target="../ink/ink63.xml"/><Relationship Id="rId47" Type="http://schemas.openxmlformats.org/officeDocument/2006/relationships/image" Target="../media/image95.png"/><Relationship Id="rId50" Type="http://schemas.openxmlformats.org/officeDocument/2006/relationships/customXml" Target="../ink/ink67.xml"/><Relationship Id="rId55" Type="http://schemas.openxmlformats.org/officeDocument/2006/relationships/image" Target="../media/image99.png"/><Relationship Id="rId7" Type="http://schemas.openxmlformats.org/officeDocument/2006/relationships/customXml" Target="../ink/ink45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0.png"/><Relationship Id="rId20" Type="http://schemas.openxmlformats.org/officeDocument/2006/relationships/image" Target="../media/image82.png"/><Relationship Id="rId29" Type="http://schemas.openxmlformats.org/officeDocument/2006/relationships/customXml" Target="../ink/ink56.xml"/><Relationship Id="rId41" Type="http://schemas.openxmlformats.org/officeDocument/2006/relationships/image" Target="../media/image92.png"/><Relationship Id="rId54" Type="http://schemas.openxmlformats.org/officeDocument/2006/relationships/customXml" Target="../ink/ink69.xml"/><Relationship Id="rId62" Type="http://schemas.openxmlformats.org/officeDocument/2006/relationships/image" Target="../media/image10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5.png"/><Relationship Id="rId11" Type="http://schemas.openxmlformats.org/officeDocument/2006/relationships/customXml" Target="../ink/ink47.xml"/><Relationship Id="rId24" Type="http://schemas.openxmlformats.org/officeDocument/2006/relationships/image" Target="../media/image84.png"/><Relationship Id="rId32" Type="http://schemas.openxmlformats.org/officeDocument/2006/relationships/customXml" Target="../ink/ink58.xml"/><Relationship Id="rId37" Type="http://schemas.openxmlformats.org/officeDocument/2006/relationships/image" Target="../media/image90.png"/><Relationship Id="rId40" Type="http://schemas.openxmlformats.org/officeDocument/2006/relationships/customXml" Target="../ink/ink62.xml"/><Relationship Id="rId45" Type="http://schemas.openxmlformats.org/officeDocument/2006/relationships/image" Target="../media/image94.png"/><Relationship Id="rId53" Type="http://schemas.openxmlformats.org/officeDocument/2006/relationships/image" Target="../media/image98.png"/><Relationship Id="rId58" Type="http://schemas.openxmlformats.org/officeDocument/2006/relationships/customXml" Target="../ink/ink71.xml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86.png"/><Relationship Id="rId36" Type="http://schemas.openxmlformats.org/officeDocument/2006/relationships/customXml" Target="../ink/ink60.xml"/><Relationship Id="rId49" Type="http://schemas.openxmlformats.org/officeDocument/2006/relationships/image" Target="../media/image96.png"/><Relationship Id="rId57" Type="http://schemas.openxmlformats.org/officeDocument/2006/relationships/image" Target="../media/image100.png"/><Relationship Id="rId61" Type="http://schemas.openxmlformats.org/officeDocument/2006/relationships/image" Target="../media/image103.png"/><Relationship Id="rId10" Type="http://schemas.openxmlformats.org/officeDocument/2006/relationships/image" Target="../media/image77.png"/><Relationship Id="rId19" Type="http://schemas.openxmlformats.org/officeDocument/2006/relationships/customXml" Target="../ink/ink51.xml"/><Relationship Id="rId31" Type="http://schemas.openxmlformats.org/officeDocument/2006/relationships/image" Target="../media/image87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Relationship Id="rId60" Type="http://schemas.openxmlformats.org/officeDocument/2006/relationships/image" Target="../media/image102.png"/><Relationship Id="rId4" Type="http://schemas.openxmlformats.org/officeDocument/2006/relationships/image" Target="../media/image74.png"/><Relationship Id="rId9" Type="http://schemas.openxmlformats.org/officeDocument/2006/relationships/customXml" Target="../ink/ink46.xml"/><Relationship Id="rId14" Type="http://schemas.openxmlformats.org/officeDocument/2006/relationships/image" Target="../media/image79.png"/><Relationship Id="rId22" Type="http://schemas.openxmlformats.org/officeDocument/2006/relationships/image" Target="../media/image83.png"/><Relationship Id="rId27" Type="http://schemas.openxmlformats.org/officeDocument/2006/relationships/customXml" Target="../ink/ink55.xml"/><Relationship Id="rId30" Type="http://schemas.openxmlformats.org/officeDocument/2006/relationships/customXml" Target="../ink/ink57.xml"/><Relationship Id="rId35" Type="http://schemas.openxmlformats.org/officeDocument/2006/relationships/image" Target="../media/image89.png"/><Relationship Id="rId43" Type="http://schemas.openxmlformats.org/officeDocument/2006/relationships/image" Target="../media/image93.png"/><Relationship Id="rId48" Type="http://schemas.openxmlformats.org/officeDocument/2006/relationships/customXml" Target="../ink/ink66.xml"/><Relationship Id="rId56" Type="http://schemas.openxmlformats.org/officeDocument/2006/relationships/customXml" Target="../ink/ink70.xml"/><Relationship Id="rId8" Type="http://schemas.openxmlformats.org/officeDocument/2006/relationships/image" Target="../media/image76.png"/><Relationship Id="rId51" Type="http://schemas.openxmlformats.org/officeDocument/2006/relationships/image" Target="../media/image97.png"/><Relationship Id="rId3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33" Type="http://schemas.openxmlformats.org/officeDocument/2006/relationships/image" Target="../media/image88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59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9" Type="http://schemas.openxmlformats.org/officeDocument/2006/relationships/image" Target="../media/image124.png"/><Relationship Id="rId21" Type="http://schemas.openxmlformats.org/officeDocument/2006/relationships/image" Target="../media/image115.png"/><Relationship Id="rId34" Type="http://schemas.openxmlformats.org/officeDocument/2006/relationships/customXml" Target="../ink/ink86.xml"/><Relationship Id="rId42" Type="http://schemas.openxmlformats.org/officeDocument/2006/relationships/customXml" Target="../ink/ink90.xml"/><Relationship Id="rId47" Type="http://schemas.openxmlformats.org/officeDocument/2006/relationships/image" Target="../media/image128.png"/><Relationship Id="rId50" Type="http://schemas.openxmlformats.org/officeDocument/2006/relationships/customXml" Target="../ink/ink94.xml"/><Relationship Id="rId55" Type="http://schemas.openxmlformats.org/officeDocument/2006/relationships/image" Target="../media/image132.png"/><Relationship Id="rId7" Type="http://schemas.openxmlformats.org/officeDocument/2006/relationships/image" Target="../media/image108.png"/><Relationship Id="rId12" Type="http://schemas.openxmlformats.org/officeDocument/2006/relationships/customXml" Target="../ink/ink75.xml"/><Relationship Id="rId17" Type="http://schemas.openxmlformats.org/officeDocument/2006/relationships/image" Target="../media/image113.png"/><Relationship Id="rId25" Type="http://schemas.openxmlformats.org/officeDocument/2006/relationships/image" Target="../media/image117.png"/><Relationship Id="rId33" Type="http://schemas.openxmlformats.org/officeDocument/2006/relationships/image" Target="../media/image121.png"/><Relationship Id="rId38" Type="http://schemas.openxmlformats.org/officeDocument/2006/relationships/customXml" Target="../ink/ink88.xml"/><Relationship Id="rId46" Type="http://schemas.openxmlformats.org/officeDocument/2006/relationships/customXml" Target="../ink/ink92.xml"/><Relationship Id="rId59" Type="http://schemas.openxmlformats.org/officeDocument/2006/relationships/image" Target="../media/image134.png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29" Type="http://schemas.openxmlformats.org/officeDocument/2006/relationships/image" Target="../media/image119.png"/><Relationship Id="rId41" Type="http://schemas.openxmlformats.org/officeDocument/2006/relationships/image" Target="../media/image125.png"/><Relationship Id="rId54" Type="http://schemas.openxmlformats.org/officeDocument/2006/relationships/customXml" Target="../ink/ink96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72.xml"/><Relationship Id="rId11" Type="http://schemas.openxmlformats.org/officeDocument/2006/relationships/image" Target="../media/image110.png"/><Relationship Id="rId24" Type="http://schemas.openxmlformats.org/officeDocument/2006/relationships/customXml" Target="../ink/ink81.xml"/><Relationship Id="rId32" Type="http://schemas.openxmlformats.org/officeDocument/2006/relationships/customXml" Target="../ink/ink85.xml"/><Relationship Id="rId37" Type="http://schemas.openxmlformats.org/officeDocument/2006/relationships/image" Target="../media/image123.png"/><Relationship Id="rId40" Type="http://schemas.openxmlformats.org/officeDocument/2006/relationships/customXml" Target="../ink/ink89.xml"/><Relationship Id="rId45" Type="http://schemas.openxmlformats.org/officeDocument/2006/relationships/image" Target="../media/image127.png"/><Relationship Id="rId53" Type="http://schemas.openxmlformats.org/officeDocument/2006/relationships/image" Target="../media/image131.png"/><Relationship Id="rId58" Type="http://schemas.openxmlformats.org/officeDocument/2006/relationships/customXml" Target="../ink/ink98.xml"/><Relationship Id="rId5" Type="http://schemas.openxmlformats.org/officeDocument/2006/relationships/image" Target="../media/image107.png"/><Relationship Id="rId15" Type="http://schemas.openxmlformats.org/officeDocument/2006/relationships/image" Target="../media/image112.png"/><Relationship Id="rId23" Type="http://schemas.openxmlformats.org/officeDocument/2006/relationships/image" Target="../media/image116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49" Type="http://schemas.openxmlformats.org/officeDocument/2006/relationships/image" Target="../media/image129.png"/><Relationship Id="rId57" Type="http://schemas.openxmlformats.org/officeDocument/2006/relationships/image" Target="../media/image133.png"/><Relationship Id="rId10" Type="http://schemas.openxmlformats.org/officeDocument/2006/relationships/customXml" Target="../ink/ink74.xml"/><Relationship Id="rId19" Type="http://schemas.openxmlformats.org/officeDocument/2006/relationships/image" Target="../media/image114.png"/><Relationship Id="rId31" Type="http://schemas.openxmlformats.org/officeDocument/2006/relationships/image" Target="../media/image120.png"/><Relationship Id="rId44" Type="http://schemas.openxmlformats.org/officeDocument/2006/relationships/customXml" Target="../ink/ink91.xml"/><Relationship Id="rId52" Type="http://schemas.openxmlformats.org/officeDocument/2006/relationships/customXml" Target="../ink/ink95.xml"/><Relationship Id="rId60" Type="http://schemas.openxmlformats.org/officeDocument/2006/relationships/image" Target="../media/image135.png"/><Relationship Id="rId4" Type="http://schemas.openxmlformats.org/officeDocument/2006/relationships/image" Target="../media/image106.png"/><Relationship Id="rId9" Type="http://schemas.openxmlformats.org/officeDocument/2006/relationships/image" Target="../media/image109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118.png"/><Relationship Id="rId30" Type="http://schemas.openxmlformats.org/officeDocument/2006/relationships/customXml" Target="../ink/ink84.xml"/><Relationship Id="rId35" Type="http://schemas.openxmlformats.org/officeDocument/2006/relationships/image" Target="../media/image122.png"/><Relationship Id="rId43" Type="http://schemas.openxmlformats.org/officeDocument/2006/relationships/image" Target="../media/image126.png"/><Relationship Id="rId48" Type="http://schemas.openxmlformats.org/officeDocument/2006/relationships/customXml" Target="../ink/ink93.xml"/><Relationship Id="rId56" Type="http://schemas.openxmlformats.org/officeDocument/2006/relationships/customXml" Target="../ink/ink97.xml"/><Relationship Id="rId8" Type="http://schemas.openxmlformats.org/officeDocument/2006/relationships/customXml" Target="../ink/ink73.xml"/><Relationship Id="rId51" Type="http://schemas.openxmlformats.org/officeDocument/2006/relationships/image" Target="../media/image130.png"/><Relationship Id="rId3" Type="http://schemas.openxmlformats.org/officeDocument/2006/relationships/image" Target="../media/image105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5.png"/><Relationship Id="rId18" Type="http://schemas.openxmlformats.org/officeDocument/2006/relationships/image" Target="../media/image300.png"/><Relationship Id="rId3" Type="http://schemas.openxmlformats.org/officeDocument/2006/relationships/image" Target="../media/image136.png"/><Relationship Id="rId12" Type="http://schemas.openxmlformats.org/officeDocument/2006/relationships/image" Target="../media/image294.png"/><Relationship Id="rId17" Type="http://schemas.openxmlformats.org/officeDocument/2006/relationships/image" Target="../media/image29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98.png"/><Relationship Id="rId20" Type="http://schemas.openxmlformats.org/officeDocument/2006/relationships/image" Target="../media/image302.png"/><Relationship Id="rId1" Type="http://schemas.openxmlformats.org/officeDocument/2006/relationships/slideLayout" Target="../slideLayouts/slideLayout15.xml"/><Relationship Id="rId15" Type="http://schemas.openxmlformats.org/officeDocument/2006/relationships/image" Target="../media/image297.png"/><Relationship Id="rId19" Type="http://schemas.openxmlformats.org/officeDocument/2006/relationships/image" Target="../media/image301.png"/><Relationship Id="rId14" Type="http://schemas.openxmlformats.org/officeDocument/2006/relationships/image" Target="../media/image29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3" Type="http://schemas.openxmlformats.org/officeDocument/2006/relationships/image" Target="../media/image461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5" Type="http://schemas.openxmlformats.org/officeDocument/2006/relationships/image" Target="../media/image204.png"/><Relationship Id="rId10" Type="http://schemas.openxmlformats.org/officeDocument/2006/relationships/image" Target="../media/image199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13" Type="http://schemas.openxmlformats.org/officeDocument/2006/relationships/image" Target="../media/image430.png"/><Relationship Id="rId3" Type="http://schemas.openxmlformats.org/officeDocument/2006/relationships/image" Target="../media/image205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11" Type="http://schemas.openxmlformats.org/officeDocument/2006/relationships/image" Target="../media/image410.png"/><Relationship Id="rId10" Type="http://schemas.openxmlformats.org/officeDocument/2006/relationships/image" Target="../media/image40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5" Type="http://schemas.openxmlformats.org/officeDocument/2006/relationships/image" Target="../media/image178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0.png"/><Relationship Id="rId7" Type="http://schemas.openxmlformats.org/officeDocument/2006/relationships/image" Target="../media/image185.png"/><Relationship Id="rId12" Type="http://schemas.openxmlformats.org/officeDocument/2006/relationships/image" Target="../media/image1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4.png"/><Relationship Id="rId11" Type="http://schemas.openxmlformats.org/officeDocument/2006/relationships/image" Target="../media/image188.png"/><Relationship Id="rId5" Type="http://schemas.openxmlformats.org/officeDocument/2006/relationships/image" Target="../media/image183.png"/><Relationship Id="rId10" Type="http://schemas.openxmlformats.org/officeDocument/2006/relationships/image" Target="../media/image187.emf"/><Relationship Id="rId4" Type="http://schemas.openxmlformats.org/officeDocument/2006/relationships/image" Target="../media/image182.png"/><Relationship Id="rId9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6.png"/><Relationship Id="rId7" Type="http://schemas.openxmlformats.org/officeDocument/2006/relationships/image" Target="../media/image2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0.png"/><Relationship Id="rId11" Type="http://schemas.openxmlformats.org/officeDocument/2006/relationships/image" Target="../media/image215.png"/><Relationship Id="rId5" Type="http://schemas.openxmlformats.org/officeDocument/2006/relationships/image" Target="../media/image209.png"/><Relationship Id="rId10" Type="http://schemas.openxmlformats.org/officeDocument/2006/relationships/image" Target="../media/image214.png"/><Relationship Id="rId4" Type="http://schemas.openxmlformats.org/officeDocument/2006/relationships/image" Target="../media/image207.png"/><Relationship Id="rId9" Type="http://schemas.openxmlformats.org/officeDocument/2006/relationships/image" Target="../media/image2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897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/>
              <a:t>I will be able to solve trigonometric equations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16811"/>
            <a:ext cx="10973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cs typeface="Arial" panose="020B0604020202020204" pitchFamily="34" charset="0"/>
              </a:rPr>
              <a:t>recall the graphing of trigonometric functions;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cs typeface="Arial" panose="020B0604020202020204" pitchFamily="34" charset="0"/>
              </a:rPr>
              <a:t>use the graph of a trigonometric functions to solve a simple equation by looking for intersection points;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cs typeface="Arial" panose="020B0604020202020204" pitchFamily="34" charset="0"/>
              </a:rPr>
              <a:t>recall the exact values and reference angles in a unit circle to generate the values;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cs typeface="Arial" panose="020B0604020202020204" pitchFamily="34" charset="0"/>
              </a:rPr>
              <a:t>solve trigonometric equations over a given domain, using the reference angle method;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cs typeface="Arial" panose="020B0604020202020204" pitchFamily="34" charset="0"/>
              </a:rPr>
              <a:t>recognise that a change in period represents a change in domain when solving a trigonometric equation;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cs typeface="Arial" panose="020B0604020202020204" pitchFamily="34" charset="0"/>
              </a:rPr>
              <a:t>solve trigonometric equations graphically or using the CAS </a:t>
            </a:r>
            <a:r>
              <a:rPr lang="en-GB" sz="2000" b="1" dirty="0" err="1">
                <a:cs typeface="Arial" panose="020B0604020202020204" pitchFamily="34" charset="0"/>
              </a:rPr>
              <a:t>ClassPad</a:t>
            </a:r>
            <a:r>
              <a:rPr lang="en-GB" sz="2000" b="1" dirty="0"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BEE6A2-556E-47EB-BE0D-1D5CA4374488}"/>
              </a:ext>
            </a:extLst>
          </p:cNvPr>
          <p:cNvGrpSpPr/>
          <p:nvPr/>
        </p:nvGrpSpPr>
        <p:grpSpPr>
          <a:xfrm>
            <a:off x="10156369" y="-22718"/>
            <a:ext cx="2035631" cy="971026"/>
            <a:chOff x="660399" y="3602071"/>
            <a:chExt cx="2035631" cy="9710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CB765C-CAC2-440D-9D52-CA15DC2897B0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71FAA3-C029-4C42-9F5A-D80968D531A2}"/>
                </a:ext>
              </a:extLst>
            </p:cNvPr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What will we learn today?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8F7365-FCBE-4876-B626-49EB1AB0C0AF}"/>
              </a:ext>
            </a:extLst>
          </p:cNvPr>
          <p:cNvGrpSpPr/>
          <p:nvPr/>
        </p:nvGrpSpPr>
        <p:grpSpPr>
          <a:xfrm>
            <a:off x="10156369" y="1080311"/>
            <a:ext cx="2035631" cy="1194596"/>
            <a:chOff x="660399" y="3602071"/>
            <a:chExt cx="2035631" cy="11945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E61856-5929-4FC6-8ACF-5741F7D4236E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D2C468-2CD6-425A-8902-5B39168F9670}"/>
                </a:ext>
              </a:extLst>
            </p:cNvPr>
            <p:cNvSpPr/>
            <p:nvPr/>
          </p:nvSpPr>
          <p:spPr>
            <a:xfrm>
              <a:off x="660399" y="3931961"/>
              <a:ext cx="2035629" cy="86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How will you know that you are successful?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5515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36"/>
          <p:cNvSpPr txBox="1">
            <a:spLocks noGrp="1"/>
          </p:cNvSpPr>
          <p:nvPr>
            <p:ph type="body" idx="1"/>
          </p:nvPr>
        </p:nvSpPr>
        <p:spPr>
          <a:xfrm>
            <a:off x="385314" y="771896"/>
            <a:ext cx="5428588" cy="5818909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11113" indent="0">
              <a:buNone/>
            </a:pPr>
            <a:r>
              <a:rPr lang="en" sz="2000" dirty="0"/>
              <a:t>Determine the exact value of sin(15°).</a:t>
            </a:r>
            <a:endParaRPr sz="2000" dirty="0"/>
          </a:p>
        </p:txBody>
      </p:sp>
      <p:sp>
        <p:nvSpPr>
          <p:cNvPr id="1083" name="Google Shape;1083;p136"/>
          <p:cNvSpPr txBox="1">
            <a:spLocks noGrp="1"/>
          </p:cNvSpPr>
          <p:nvPr>
            <p:ph type="body" idx="2"/>
          </p:nvPr>
        </p:nvSpPr>
        <p:spPr>
          <a:xfrm>
            <a:off x="6378101" y="771896"/>
            <a:ext cx="4333225" cy="5818909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spcAft>
                <a:spcPts val="1733"/>
              </a:spcAft>
              <a:buNone/>
            </a:pPr>
            <a:r>
              <a:rPr lang="en" sz="2000" dirty="0"/>
              <a:t>Determine the exact value of sin(105°).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4876" y="1881351"/>
                <a:ext cx="30216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15°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(45−30)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76" y="1881351"/>
                <a:ext cx="302166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8664" y="2384014"/>
                <a:ext cx="42571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(30)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(45)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64" y="2384014"/>
                <a:ext cx="425712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8664" y="2871287"/>
                <a:ext cx="2856808" cy="84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64" y="2871287"/>
                <a:ext cx="2856808" cy="847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8664" y="3719148"/>
                <a:ext cx="1434432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64" y="3719148"/>
                <a:ext cx="1434432" cy="7377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93581" y="1824951"/>
                <a:ext cx="30505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105°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(45+60)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581" y="1824951"/>
                <a:ext cx="3050515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57369" y="2327614"/>
                <a:ext cx="42571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(60)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(45)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369" y="2327614"/>
                <a:ext cx="4257127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57369" y="2814887"/>
                <a:ext cx="2856679" cy="84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369" y="2814887"/>
                <a:ext cx="2856679" cy="84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57369" y="3662748"/>
                <a:ext cx="1434560" cy="738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369" y="3662748"/>
                <a:ext cx="1434560" cy="73879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5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33"/>
          <p:cNvSpPr txBox="1">
            <a:spLocks noGrp="1"/>
          </p:cNvSpPr>
          <p:nvPr>
            <p:ph type="title"/>
          </p:nvPr>
        </p:nvSpPr>
        <p:spPr>
          <a:xfrm>
            <a:off x="3103200" y="61820"/>
            <a:ext cx="8719200" cy="639925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3600" b="1" dirty="0"/>
              <a:t>The Tangent Angle Addition Identity</a:t>
            </a:r>
            <a:endParaRPr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Google Shape;1059;p1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2674" y="769815"/>
                <a:ext cx="12091325" cy="554450"/>
              </a:xfrm>
              <a:prstGeom prst="rect">
                <a:avLst/>
              </a:prstGeom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" sz="2400" dirty="0"/>
                  <a:t>Proof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func>
                          <m:func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den>
                    </m:f>
                  </m:oMath>
                </a14:m>
                <a:endParaRPr sz="2400" dirty="0"/>
              </a:p>
            </p:txBody>
          </p:sp>
        </mc:Choice>
        <mc:Fallback xmlns="">
          <p:sp>
            <p:nvSpPr>
              <p:cNvPr id="1059" name="Google Shape;1059;p1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674" y="769815"/>
                <a:ext cx="12091325" cy="554450"/>
              </a:xfrm>
              <a:prstGeom prst="rect">
                <a:avLst/>
              </a:prstGeom>
              <a:blipFill rotWithShape="0">
                <a:blip r:embed="rId3"/>
                <a:stretch>
                  <a:fillRect l="-706" b="-24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57765" y="1881790"/>
                <a:ext cx="2930033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0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65" y="1881790"/>
                <a:ext cx="2930033" cy="7331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4138" y="2717530"/>
                <a:ext cx="3076740" cy="671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38" y="2717530"/>
                <a:ext cx="3076740" cy="6715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46997" y="3243521"/>
                <a:ext cx="4023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FF0000"/>
                    </a:solidFill>
                  </a:rPr>
                  <a:t>Divide the numerator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func>
                      <m:funcPr>
                        <m:ctrlP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997" y="3243521"/>
                <a:ext cx="4023858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667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1140" y="701745"/>
            <a:ext cx="3660492" cy="2035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85987" y="3674127"/>
                <a:ext cx="4708468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987" y="3674127"/>
                <a:ext cx="4708468" cy="73314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85987" y="4643161"/>
                <a:ext cx="3278397" cy="1135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func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den>
                          </m:f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987" y="4643161"/>
                <a:ext cx="3278397" cy="11354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64384" y="4640765"/>
                <a:ext cx="3465629" cy="1135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den>
                          </m:f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den>
                          </m:f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den>
                          </m:f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384" y="4640765"/>
                <a:ext cx="3465629" cy="113543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/>
              <p14:cNvContentPartPr/>
              <p14:nvPr/>
            </p14:nvContentPartPr>
            <p14:xfrm>
              <a:off x="6778621" y="4691733"/>
              <a:ext cx="1667160" cy="1040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63501" y="4677693"/>
                <a:ext cx="1693080" cy="10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99158" y="5946848"/>
                <a:ext cx="2092816" cy="651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158" y="5946848"/>
                <a:ext cx="2092816" cy="65146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8E99C8C-6C77-B64C-3033-919E2E97F040}"/>
              </a:ext>
            </a:extLst>
          </p:cNvPr>
          <p:cNvSpPr txBox="1"/>
          <p:nvPr/>
        </p:nvSpPr>
        <p:spPr>
          <a:xfrm>
            <a:off x="5048867" y="939403"/>
            <a:ext cx="2761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NOT IN FORMULA SHEET</a:t>
            </a:r>
          </a:p>
        </p:txBody>
      </p:sp>
    </p:spTree>
    <p:extLst>
      <p:ext uri="{BB962C8B-B14F-4D97-AF65-F5344CB8AC3E}">
        <p14:creationId xmlns:p14="http://schemas.microsoft.com/office/powerpoint/2010/main" val="9729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/>
      <p:bldP spid="14" grpId="0"/>
      <p:bldP spid="15" grpId="0"/>
      <p:bldP spid="17" grpId="0"/>
      <p:bldP spid="21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33"/>
          <p:cNvSpPr txBox="1">
            <a:spLocks noGrp="1"/>
          </p:cNvSpPr>
          <p:nvPr>
            <p:ph type="title"/>
          </p:nvPr>
        </p:nvSpPr>
        <p:spPr>
          <a:xfrm>
            <a:off x="3103200" y="61820"/>
            <a:ext cx="8719200" cy="639925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3600" b="1" dirty="0"/>
              <a:t>The Tangent Angle Addition Identity</a:t>
            </a:r>
            <a:endParaRPr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9" name="Google Shape;1059;p1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2674" y="769815"/>
                <a:ext cx="12091325" cy="554450"/>
              </a:xfrm>
              <a:prstGeom prst="rect">
                <a:avLst/>
              </a:prstGeom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" sz="2400" dirty="0"/>
                  <a:t>Proof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func>
                          <m:func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den>
                    </m:f>
                  </m:oMath>
                </a14:m>
                <a:endParaRPr sz="2400" dirty="0"/>
              </a:p>
            </p:txBody>
          </p:sp>
        </mc:Choice>
        <mc:Fallback>
          <p:sp>
            <p:nvSpPr>
              <p:cNvPr id="1059" name="Google Shape;1059;p1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674" y="769815"/>
                <a:ext cx="12091325" cy="554450"/>
              </a:xfrm>
              <a:prstGeom prst="rect">
                <a:avLst/>
              </a:prstGeom>
              <a:blipFill>
                <a:blip r:embed="rId3"/>
                <a:stretch>
                  <a:fillRect l="-706" b="-24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457765" y="1881790"/>
                <a:ext cx="2930033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0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65" y="1881790"/>
                <a:ext cx="2930033" cy="733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744138" y="2717530"/>
                <a:ext cx="3076740" cy="671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38" y="2717530"/>
                <a:ext cx="3076740" cy="671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46997" y="3243521"/>
                <a:ext cx="40238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FF0000"/>
                    </a:solidFill>
                  </a:rPr>
                  <a:t>Divide the numerator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func>
                      <m:funcPr>
                        <m:ctrlP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997" y="3243521"/>
                <a:ext cx="4023858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667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585987" y="3674127"/>
                <a:ext cx="4708468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987" y="3674127"/>
                <a:ext cx="4708468" cy="7331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585987" y="4643161"/>
                <a:ext cx="3278398" cy="1135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func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den>
                          </m:f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987" y="4643161"/>
                <a:ext cx="3278398" cy="1135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864384" y="4640765"/>
                <a:ext cx="3465629" cy="1135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den>
                          </m:f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den>
                          </m:f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den>
                          </m:f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384" y="4640765"/>
                <a:ext cx="3465629" cy="1135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6778621" y="4691733"/>
              <a:ext cx="1667160" cy="1040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63501" y="4677693"/>
                <a:ext cx="1693080" cy="10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999158" y="5946848"/>
                <a:ext cx="2092817" cy="653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158" y="5946848"/>
                <a:ext cx="2092817" cy="6534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8E99C8C-6C77-B64C-3033-919E2E97F040}"/>
              </a:ext>
            </a:extLst>
          </p:cNvPr>
          <p:cNvSpPr txBox="1"/>
          <p:nvPr/>
        </p:nvSpPr>
        <p:spPr>
          <a:xfrm>
            <a:off x="5048867" y="939403"/>
            <a:ext cx="2761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FF0000"/>
                </a:solidFill>
              </a:rPr>
              <a:t>NOT IN FORMULA SHEET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0E61C6-AA9A-87D4-A716-890E5BF77C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71140" y="701745"/>
            <a:ext cx="3660492" cy="20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3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/>
      <p:bldP spid="14" grpId="0"/>
      <p:bldP spid="15" grpId="0"/>
      <p:bldP spid="17" grpId="0"/>
      <p:bldP spid="2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36"/>
          <p:cNvSpPr txBox="1">
            <a:spLocks noGrp="1"/>
          </p:cNvSpPr>
          <p:nvPr>
            <p:ph type="body" idx="1"/>
          </p:nvPr>
        </p:nvSpPr>
        <p:spPr>
          <a:xfrm>
            <a:off x="385314" y="771896"/>
            <a:ext cx="5428588" cy="5818909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11113" indent="0">
              <a:buNone/>
            </a:pPr>
            <a:r>
              <a:rPr lang="en" sz="2000" dirty="0"/>
              <a:t>Determine the exact value of tan(75°).</a:t>
            </a:r>
            <a:endParaRPr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3" name="Google Shape;1083;p136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378101" y="771896"/>
                <a:ext cx="5526352" cy="5818909"/>
              </a:xfrm>
              <a:prstGeom prst="rect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spcAft>
                    <a:spcPts val="1733"/>
                  </a:spcAft>
                  <a:buNone/>
                </a:pPr>
                <a:r>
                  <a:rPr lang="en" sz="2000" dirty="0"/>
                  <a:t>Determine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b="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AU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0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1083" name="Google Shape;1083;p1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378101" y="771896"/>
                <a:ext cx="5526352" cy="5818909"/>
              </a:xfrm>
              <a:prstGeom prst="rect">
                <a:avLst/>
              </a:prstGeom>
              <a:blipFill rotWithShape="0">
                <a:blip r:embed="rId3"/>
                <a:stretch>
                  <a:fillRect l="-657"/>
                </a:stretch>
              </a:blip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5676" y="1161351"/>
                <a:ext cx="28725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6" y="1161351"/>
                <a:ext cx="2872581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76381" y="1558499"/>
                <a:ext cx="2362506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func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81" y="1558499"/>
                <a:ext cx="2362506" cy="676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74664" y="2498009"/>
                <a:ext cx="1616533" cy="1404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64" y="2498009"/>
                <a:ext cx="1616533" cy="14041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75631" y="3937873"/>
                <a:ext cx="2332626" cy="79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31" y="3937873"/>
                <a:ext cx="2332626" cy="7973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75631" y="4677691"/>
                <a:ext cx="1266116" cy="79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31" y="4677691"/>
                <a:ext cx="1266116" cy="79733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94775" y="5537583"/>
                <a:ext cx="2323008" cy="79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75" y="5537583"/>
                <a:ext cx="2323008" cy="79733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88367" y="4484361"/>
                <a:ext cx="1857816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67" y="4484361"/>
                <a:ext cx="1857816" cy="73776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09257" y="5167674"/>
                <a:ext cx="1620379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257" y="5167674"/>
                <a:ext cx="1620379" cy="73776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29082" y="5869193"/>
                <a:ext cx="1266116" cy="43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82" y="5869193"/>
                <a:ext cx="1266116" cy="43640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74985" y="1244990"/>
                <a:ext cx="2791790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985" y="1244990"/>
                <a:ext cx="2791790" cy="63658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55407" y="1833709"/>
                <a:ext cx="2339743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407" y="1833709"/>
                <a:ext cx="2339743" cy="78386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91807" y="2617578"/>
                <a:ext cx="2091470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07" y="2617578"/>
                <a:ext cx="2091470" cy="63658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55407" y="3228118"/>
                <a:ext cx="2342564" cy="1013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407" y="3228118"/>
                <a:ext cx="2342564" cy="101386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19007" y="4241985"/>
                <a:ext cx="1501245" cy="79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007" y="4241985"/>
                <a:ext cx="1501245" cy="79733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55407" y="5107187"/>
                <a:ext cx="2558136" cy="797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407" y="5107187"/>
                <a:ext cx="2558136" cy="79733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791807" y="5869193"/>
                <a:ext cx="1643912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07" y="5869193"/>
                <a:ext cx="1643912" cy="73776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75277" y="3964791"/>
                <a:ext cx="1855508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277" y="3964791"/>
                <a:ext cx="1855508" cy="73776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731244" y="4908915"/>
                <a:ext cx="1322221" cy="43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244" y="4908915"/>
                <a:ext cx="1322221" cy="43640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43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37"/>
          <p:cNvSpPr txBox="1">
            <a:spLocks noGrp="1"/>
          </p:cNvSpPr>
          <p:nvPr>
            <p:ph type="title"/>
          </p:nvPr>
        </p:nvSpPr>
        <p:spPr>
          <a:xfrm>
            <a:off x="2997767" y="337488"/>
            <a:ext cx="10291325" cy="824200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167" dirty="0">
                <a:latin typeface="+mn-lt"/>
              </a:rPr>
              <a:t>Express the following trig functions in terms of sin(x) and cos(x)</a:t>
            </a:r>
            <a:endParaRPr sz="2167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9" name="Google Shape;1089;p1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4800" y="914400"/>
                <a:ext cx="5865935" cy="5769610"/>
              </a:xfrm>
              <a:prstGeom prst="rect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151337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=9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089" name="Google Shape;1089;p1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800" y="914400"/>
                <a:ext cx="5865935" cy="57696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0" name="Google Shape;1090;p137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261266" y="914400"/>
                <a:ext cx="5733934" cy="5769609"/>
              </a:xfrm>
              <a:prstGeom prst="rect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spcAft>
                    <a:spcPts val="17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=−5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1090" name="Google Shape;1090;p1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261266" y="914400"/>
                <a:ext cx="5733934" cy="57696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5285" y="1576202"/>
                <a:ext cx="4265847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85" y="1576202"/>
                <a:ext cx="4265847" cy="6365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3337" y="2391058"/>
                <a:ext cx="3300647" cy="77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func>
                                <m:func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37" y="2391058"/>
                <a:ext cx="3300647" cy="7772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3336" y="3410572"/>
                <a:ext cx="2885405" cy="738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36" y="3410572"/>
                <a:ext cx="2885405" cy="7387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08950" y="1576202"/>
                <a:ext cx="4866781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50" y="1576202"/>
                <a:ext cx="4866781" cy="78386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99272" y="2478490"/>
                <a:ext cx="4653390" cy="64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72" y="2478490"/>
                <a:ext cx="4653390" cy="64011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86991" y="3110400"/>
                <a:ext cx="3728648" cy="900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991" y="3110400"/>
                <a:ext cx="3728648" cy="90075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61266" y="4081864"/>
                <a:ext cx="2894510" cy="674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266" y="4081864"/>
                <a:ext cx="2894510" cy="6748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4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38"/>
          <p:cNvSpPr txBox="1">
            <a:spLocks noGrp="1"/>
          </p:cNvSpPr>
          <p:nvPr>
            <p:ph type="title"/>
          </p:nvPr>
        </p:nvSpPr>
        <p:spPr>
          <a:xfrm>
            <a:off x="3079075" y="70023"/>
            <a:ext cx="9230650" cy="824200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167" b="1" dirty="0">
                <a:latin typeface="+mn-lt"/>
              </a:rPr>
              <a:t>EXAMPLE  (Right-Angled Trig):</a:t>
            </a:r>
            <a:r>
              <a:rPr lang="en" sz="2167" dirty="0">
                <a:latin typeface="+mn-lt"/>
              </a:rPr>
              <a:t> Given that X and Y are acute angles,</a:t>
            </a:r>
            <a:endParaRPr sz="2167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8" name="Google Shape;1098;p13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8000" y="951606"/>
                <a:ext cx="5525901" cy="5778988"/>
              </a:xfrm>
              <a:prstGeom prst="rect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11113" indent="0">
                  <a:buNone/>
                </a:pPr>
                <a:r>
                  <a:rPr lang="en-AU" sz="2000" dirty="0"/>
                  <a:t>(a) Draw two right angled triangles to represent the following:</a:t>
                </a:r>
              </a:p>
              <a:p>
                <a:pPr marL="111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  <a:p>
                <a:pPr marL="11113" indent="0">
                  <a:buNone/>
                </a:pPr>
                <a:endParaRPr lang="en-AU" sz="2000" dirty="0"/>
              </a:p>
              <a:p>
                <a:pPr marL="111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1098" name="Google Shape;1098;p1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000" y="951606"/>
                <a:ext cx="5525901" cy="5778988"/>
              </a:xfrm>
              <a:prstGeom prst="rect">
                <a:avLst/>
              </a:prstGeom>
              <a:blipFill rotWithShape="0">
                <a:blip r:embed="rId3"/>
                <a:stretch>
                  <a:fillRect l="-438" r="-1533"/>
                </a:stretch>
              </a:blip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9" name="Google Shape;1099;p13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378101" y="951606"/>
                <a:ext cx="4333225" cy="5778988"/>
              </a:xfrm>
              <a:prstGeom prst="rect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" sz="2000" dirty="0"/>
                  <a:t>(b) Hence, determine the exact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sz="2000" i="1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" sz="20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" sz="20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" sz="20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sz="2000" dirty="0"/>
                  <a:t>.</a:t>
                </a:r>
                <a:endParaRPr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sz="20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1099" name="Google Shape;1099;p1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378101" y="951606"/>
                <a:ext cx="4333225" cy="5778988"/>
              </a:xfrm>
              <a:prstGeom prst="rect">
                <a:avLst/>
              </a:prstGeom>
              <a:blipFill rotWithShape="0">
                <a:blip r:embed="rId4"/>
                <a:stretch>
                  <a:fillRect l="-837" r="-976"/>
                </a:stretch>
              </a:blip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51B7B31C-21A9-CFDC-A424-13C48FCA8E93}"/>
              </a:ext>
            </a:extLst>
          </p:cNvPr>
          <p:cNvSpPr/>
          <p:nvPr/>
        </p:nvSpPr>
        <p:spPr>
          <a:xfrm flipH="1">
            <a:off x="872837" y="3247091"/>
            <a:ext cx="1814945" cy="1323109"/>
          </a:xfrm>
          <a:prstGeom prst="rt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0E69E5-9CC9-5816-AF28-4D46C5A91D99}"/>
              </a:ext>
            </a:extLst>
          </p:cNvPr>
          <p:cNvGrpSpPr/>
          <p:nvPr/>
        </p:nvGrpSpPr>
        <p:grpSpPr>
          <a:xfrm>
            <a:off x="2493851" y="4415988"/>
            <a:ext cx="177480" cy="142200"/>
            <a:chOff x="2618542" y="5900695"/>
            <a:chExt cx="17748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3D40B72-9870-2842-5F6A-5569D0DFB3EC}"/>
                    </a:ext>
                  </a:extLst>
                </p14:cNvPr>
                <p14:cNvContentPartPr/>
                <p14:nvPr/>
              </p14:nvContentPartPr>
              <p14:xfrm>
                <a:off x="2622502" y="5914735"/>
                <a:ext cx="23400" cy="12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3D40B72-9870-2842-5F6A-5569D0DFB3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13862" y="5906095"/>
                  <a:ext cx="41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4BB61C-9E72-A643-C7BC-DB97A39BA18C}"/>
                    </a:ext>
                  </a:extLst>
                </p14:cNvPr>
                <p14:cNvContentPartPr/>
                <p14:nvPr/>
              </p14:nvContentPartPr>
              <p14:xfrm>
                <a:off x="2618542" y="5900695"/>
                <a:ext cx="177480" cy="9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4BB61C-9E72-A643-C7BC-DB97A39BA1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9902" y="5891695"/>
                  <a:ext cx="19512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D2DC55-9EF2-A01D-3C7C-E2B0D81B4FE5}"/>
                  </a:ext>
                </a:extLst>
              </p14:cNvPr>
              <p14:cNvContentPartPr/>
              <p14:nvPr/>
            </p14:nvContentPartPr>
            <p14:xfrm>
              <a:off x="1178771" y="4377828"/>
              <a:ext cx="69840" cy="176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D2DC55-9EF2-A01D-3C7C-E2B0D81B4F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69771" y="4368828"/>
                <a:ext cx="87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2C1542-DBD2-A586-9418-59D8DA124816}"/>
                  </a:ext>
                </a:extLst>
              </p14:cNvPr>
              <p14:cNvContentPartPr/>
              <p14:nvPr/>
            </p14:nvContentPartPr>
            <p14:xfrm>
              <a:off x="2762051" y="3788868"/>
              <a:ext cx="124560" cy="20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2C1542-DBD2-A586-9418-59D8DA1248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3411" y="3780228"/>
                <a:ext cx="142200" cy="22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967DCF6-6AEF-9DEB-62B2-6850ABA22CF1}"/>
              </a:ext>
            </a:extLst>
          </p:cNvPr>
          <p:cNvGrpSpPr/>
          <p:nvPr/>
        </p:nvGrpSpPr>
        <p:grpSpPr>
          <a:xfrm>
            <a:off x="1757651" y="3476748"/>
            <a:ext cx="253080" cy="230400"/>
            <a:chOff x="1882342" y="4961455"/>
            <a:chExt cx="25308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A8A69FB-7489-85EC-2D03-24D29529C349}"/>
                    </a:ext>
                  </a:extLst>
                </p14:cNvPr>
                <p14:cNvContentPartPr/>
                <p14:nvPr/>
              </p14:nvContentPartPr>
              <p14:xfrm>
                <a:off x="1882342" y="5055055"/>
                <a:ext cx="11520" cy="136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A8A69FB-7489-85EC-2D03-24D29529C34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73342" y="5046415"/>
                  <a:ext cx="29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E31B7D-9BA6-9C81-408D-52E2318448CB}"/>
                    </a:ext>
                  </a:extLst>
                </p14:cNvPr>
                <p14:cNvContentPartPr/>
                <p14:nvPr/>
              </p14:nvContentPartPr>
              <p14:xfrm>
                <a:off x="1943182" y="4961455"/>
                <a:ext cx="140400" cy="165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E31B7D-9BA6-9C81-408D-52E2318448C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34542" y="4952815"/>
                  <a:ext cx="158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23DEDF-2A3F-12D2-99B2-F1B9DB9C0D09}"/>
                    </a:ext>
                  </a:extLst>
                </p14:cNvPr>
                <p14:cNvContentPartPr/>
                <p14:nvPr/>
              </p14:nvContentPartPr>
              <p14:xfrm>
                <a:off x="1990702" y="5049295"/>
                <a:ext cx="144720" cy="32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23DEDF-2A3F-12D2-99B2-F1B9DB9C0D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81702" y="5040295"/>
                  <a:ext cx="1623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6DFFC0-5952-D280-EA5C-13168387F83A}"/>
              </a:ext>
            </a:extLst>
          </p:cNvPr>
          <p:cNvGrpSpPr/>
          <p:nvPr/>
        </p:nvGrpSpPr>
        <p:grpSpPr>
          <a:xfrm>
            <a:off x="1913171" y="4665468"/>
            <a:ext cx="190800" cy="173880"/>
            <a:chOff x="2037862" y="6150175"/>
            <a:chExt cx="19080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AFC142-785D-5AA2-7968-18FD9440206F}"/>
                    </a:ext>
                  </a:extLst>
                </p14:cNvPr>
                <p14:cNvContentPartPr/>
                <p14:nvPr/>
              </p14:nvContentPartPr>
              <p14:xfrm>
                <a:off x="2037862" y="6187975"/>
                <a:ext cx="18000" cy="136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AFC142-785D-5AA2-7968-18FD944020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29222" y="6178975"/>
                  <a:ext cx="35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733BD3-7602-C23C-9F07-7538E68F9849}"/>
                    </a:ext>
                  </a:extLst>
                </p14:cNvPr>
                <p14:cNvContentPartPr/>
                <p14:nvPr/>
              </p14:nvContentPartPr>
              <p14:xfrm>
                <a:off x="2094742" y="6150175"/>
                <a:ext cx="120960" cy="2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733BD3-7602-C23C-9F07-7538E68F984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86102" y="6141535"/>
                  <a:ext cx="138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0425A7-0E09-8BC1-4074-F7218665DF6C}"/>
                    </a:ext>
                  </a:extLst>
                </p14:cNvPr>
                <p14:cNvContentPartPr/>
                <p14:nvPr/>
              </p14:nvContentPartPr>
              <p14:xfrm>
                <a:off x="2136502" y="6178255"/>
                <a:ext cx="92160" cy="14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0425A7-0E09-8BC1-4074-F7218665DF6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27502" y="6169615"/>
                  <a:ext cx="109800" cy="163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5C1A247-72DD-5D9B-1768-18D4DE4209B7}"/>
              </a:ext>
            </a:extLst>
          </p:cNvPr>
          <p:cNvSpPr/>
          <p:nvPr/>
        </p:nvSpPr>
        <p:spPr>
          <a:xfrm flipH="1">
            <a:off x="3259931" y="3160058"/>
            <a:ext cx="1814945" cy="1323109"/>
          </a:xfrm>
          <a:prstGeom prst="rt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96B750-DB02-7EE0-3D85-AD3D1E6EFE22}"/>
              </a:ext>
            </a:extLst>
          </p:cNvPr>
          <p:cNvGrpSpPr/>
          <p:nvPr/>
        </p:nvGrpSpPr>
        <p:grpSpPr>
          <a:xfrm>
            <a:off x="4880945" y="4328955"/>
            <a:ext cx="177480" cy="142200"/>
            <a:chOff x="2618542" y="5900695"/>
            <a:chExt cx="17748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33EF89-4DAF-9E6A-FB16-9DFDB63812E0}"/>
                    </a:ext>
                  </a:extLst>
                </p14:cNvPr>
                <p14:cNvContentPartPr/>
                <p14:nvPr/>
              </p14:nvContentPartPr>
              <p14:xfrm>
                <a:off x="2622502" y="5914735"/>
                <a:ext cx="23400" cy="128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33EF89-4DAF-9E6A-FB16-9DFDB63812E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13862" y="5906095"/>
                  <a:ext cx="410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924154-7ACF-9E98-9CEE-F60221CF727B}"/>
                    </a:ext>
                  </a:extLst>
                </p14:cNvPr>
                <p14:cNvContentPartPr/>
                <p14:nvPr/>
              </p14:nvContentPartPr>
              <p14:xfrm>
                <a:off x="2618542" y="5900695"/>
                <a:ext cx="177480" cy="9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924154-7ACF-9E98-9CEE-F60221CF72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9902" y="5891695"/>
                  <a:ext cx="19512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56F19F-2E40-3273-A460-FB9EB68DA906}"/>
                  </a:ext>
                </a:extLst>
              </p14:cNvPr>
              <p14:cNvContentPartPr/>
              <p14:nvPr/>
            </p14:nvContentPartPr>
            <p14:xfrm>
              <a:off x="3565865" y="4290795"/>
              <a:ext cx="69840" cy="176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56F19F-2E40-3273-A460-FB9EB68DA9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56865" y="4281795"/>
                <a:ext cx="87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0B8908-4E10-07BA-7A20-7AA62FB6331D}"/>
                  </a:ext>
                </a:extLst>
              </p14:cNvPr>
              <p14:cNvContentPartPr/>
              <p14:nvPr/>
            </p14:nvContentPartPr>
            <p14:xfrm>
              <a:off x="5135302" y="3802615"/>
              <a:ext cx="124560" cy="185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0B8908-4E10-07BA-7A20-7AA62FB633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26662" y="3793975"/>
                <a:ext cx="14220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070E0-FECF-DC7E-B8B7-066BF8CF395D}"/>
              </a:ext>
            </a:extLst>
          </p:cNvPr>
          <p:cNvGrpSpPr/>
          <p:nvPr/>
        </p:nvGrpSpPr>
        <p:grpSpPr>
          <a:xfrm>
            <a:off x="4329982" y="4577335"/>
            <a:ext cx="102600" cy="237960"/>
            <a:chOff x="4329982" y="4577335"/>
            <a:chExt cx="10260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BFD71F-ECA4-36DF-0E96-E9595728846B}"/>
                    </a:ext>
                  </a:extLst>
                </p14:cNvPr>
                <p14:cNvContentPartPr/>
                <p14:nvPr/>
              </p14:nvContentPartPr>
              <p14:xfrm>
                <a:off x="4329982" y="4580935"/>
                <a:ext cx="102600" cy="126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BFD71F-ECA4-36DF-0E96-E959572884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21342" y="4571935"/>
                  <a:ext cx="120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B16B89-F0BD-FBF9-7323-2821270519FE}"/>
                    </a:ext>
                  </a:extLst>
                </p14:cNvPr>
                <p14:cNvContentPartPr/>
                <p14:nvPr/>
              </p14:nvContentPartPr>
              <p14:xfrm>
                <a:off x="4405222" y="4577335"/>
                <a:ext cx="9720" cy="237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B16B89-F0BD-FBF9-7323-2821270519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96222" y="4568335"/>
                  <a:ext cx="2736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ABF71F-FA64-B224-3616-C20A48CC26C3}"/>
              </a:ext>
            </a:extLst>
          </p:cNvPr>
          <p:cNvGrpSpPr/>
          <p:nvPr/>
        </p:nvGrpSpPr>
        <p:grpSpPr>
          <a:xfrm>
            <a:off x="4069702" y="3459535"/>
            <a:ext cx="82800" cy="185040"/>
            <a:chOff x="4069702" y="3459535"/>
            <a:chExt cx="8280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8FAEDA-6823-ABDC-F9A3-EC42CA900F2F}"/>
                    </a:ext>
                  </a:extLst>
                </p14:cNvPr>
                <p14:cNvContentPartPr/>
                <p14:nvPr/>
              </p14:nvContentPartPr>
              <p14:xfrm>
                <a:off x="4104622" y="3459535"/>
                <a:ext cx="47880" cy="12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8FAEDA-6823-ABDC-F9A3-EC42CA900F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5982" y="3450535"/>
                  <a:ext cx="65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7FAB7B-7E67-1B3C-5372-21F728739035}"/>
                    </a:ext>
                  </a:extLst>
                </p14:cNvPr>
                <p14:cNvContentPartPr/>
                <p14:nvPr/>
              </p14:nvContentPartPr>
              <p14:xfrm>
                <a:off x="4069702" y="3484375"/>
                <a:ext cx="77040" cy="160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7FAB7B-7E67-1B3C-5372-21F7287390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60702" y="3475735"/>
                  <a:ext cx="9468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6B7666-15FD-1334-B6DE-5F7E1B70176D}"/>
                  </a:ext>
                </a:extLst>
              </p:cNvPr>
              <p:cNvSpPr txBox="1"/>
              <p:nvPr/>
            </p:nvSpPr>
            <p:spPr>
              <a:xfrm>
                <a:off x="6408950" y="1576202"/>
                <a:ext cx="37802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6B7666-15FD-1334-B6DE-5F7E1B701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50" y="1576202"/>
                <a:ext cx="3780202" cy="400110"/>
              </a:xfrm>
              <a:prstGeom prst="rect">
                <a:avLst/>
              </a:prstGeom>
              <a:blipFill>
                <a:blip r:embed="rId3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462B3E-FC94-3DB4-5977-C3BE90ABD1C5}"/>
                  </a:ext>
                </a:extLst>
              </p:cNvPr>
              <p:cNvSpPr txBox="1"/>
              <p:nvPr/>
            </p:nvSpPr>
            <p:spPr>
              <a:xfrm>
                <a:off x="6408950" y="2033695"/>
                <a:ext cx="2931122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462B3E-FC94-3DB4-5977-C3BE90ABD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50" y="2033695"/>
                <a:ext cx="2931122" cy="78386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D8AEABA-7C31-7A0A-25BE-65D71AF65B96}"/>
              </a:ext>
            </a:extLst>
          </p:cNvPr>
          <p:cNvGrpSpPr/>
          <p:nvPr/>
        </p:nvGrpSpPr>
        <p:grpSpPr>
          <a:xfrm>
            <a:off x="1297702" y="4270255"/>
            <a:ext cx="124920" cy="228600"/>
            <a:chOff x="1297702" y="4270255"/>
            <a:chExt cx="12492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958210-E28F-B2AA-73CA-44CA38C6B959}"/>
                    </a:ext>
                  </a:extLst>
                </p14:cNvPr>
                <p14:cNvContentPartPr/>
                <p14:nvPr/>
              </p14:nvContentPartPr>
              <p14:xfrm>
                <a:off x="1297702" y="4278895"/>
                <a:ext cx="124920" cy="180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958210-E28F-B2AA-73CA-44CA38C6B9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88702" y="4269895"/>
                  <a:ext cx="142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BAFD7C-6EA0-7D9A-6C0B-984F810802B2}"/>
                    </a:ext>
                  </a:extLst>
                </p14:cNvPr>
                <p14:cNvContentPartPr/>
                <p14:nvPr/>
              </p14:nvContentPartPr>
              <p14:xfrm>
                <a:off x="1311382" y="4270255"/>
                <a:ext cx="77760" cy="228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BAFD7C-6EA0-7D9A-6C0B-984F810802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02742" y="4261255"/>
                  <a:ext cx="9540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D5325E-F4D3-1B0B-BAB4-531CCB44240E}"/>
              </a:ext>
            </a:extLst>
          </p:cNvPr>
          <p:cNvGrpSpPr/>
          <p:nvPr/>
        </p:nvGrpSpPr>
        <p:grpSpPr>
          <a:xfrm>
            <a:off x="3743542" y="4193575"/>
            <a:ext cx="118440" cy="269640"/>
            <a:chOff x="3743542" y="4193575"/>
            <a:chExt cx="11844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F86FF1-4C38-B598-5512-4F89C38B95F8}"/>
                    </a:ext>
                  </a:extLst>
                </p14:cNvPr>
                <p14:cNvContentPartPr/>
                <p14:nvPr/>
              </p14:nvContentPartPr>
              <p14:xfrm>
                <a:off x="3743542" y="4249015"/>
                <a:ext cx="97560" cy="86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F86FF1-4C38-B598-5512-4F89C38B95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34902" y="4240015"/>
                  <a:ext cx="115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A99CD7-2EC1-8F4C-4E49-EA4D52734257}"/>
                    </a:ext>
                  </a:extLst>
                </p14:cNvPr>
                <p14:cNvContentPartPr/>
                <p14:nvPr/>
              </p14:nvContentPartPr>
              <p14:xfrm>
                <a:off x="3834622" y="4193575"/>
                <a:ext cx="27360" cy="269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A99CD7-2EC1-8F4C-4E49-EA4D527342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25982" y="4184575"/>
                  <a:ext cx="4500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D213A5-6D44-5654-86CE-7C763FFD7D4E}"/>
                  </a:ext>
                </a:extLst>
              </p:cNvPr>
              <p:cNvSpPr txBox="1"/>
              <p:nvPr/>
            </p:nvSpPr>
            <p:spPr>
              <a:xfrm>
                <a:off x="6491504" y="2960641"/>
                <a:ext cx="1383007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85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D213A5-6D44-5654-86CE-7C763FFD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504" y="2960641"/>
                <a:ext cx="1383007" cy="670568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720F39-ECDC-F148-6726-EE2AD2098F3D}"/>
                  </a:ext>
                </a:extLst>
              </p:cNvPr>
              <p:cNvSpPr txBox="1"/>
              <p:nvPr/>
            </p:nvSpPr>
            <p:spPr>
              <a:xfrm>
                <a:off x="6533279" y="3802615"/>
                <a:ext cx="791307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84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720F39-ECDC-F148-6726-EE2AD2098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279" y="3802615"/>
                <a:ext cx="791307" cy="670568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09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33" grpId="0"/>
      <p:bldP spid="34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97" name="Google Shape;1097;p13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59075" y="638606"/>
                <a:ext cx="9716412" cy="824200"/>
              </a:xfrm>
              <a:prstGeom prst="rect">
                <a:avLst/>
              </a:prstGeom>
              <a:noFill/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r>
                  <a:rPr lang="en" sz="2167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" sz="2167" dirty="0"/>
                  <a:t> </a:t>
                </a:r>
                <a:r>
                  <a:rPr lang="en" sz="2167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" sz="2167" dirty="0"/>
                  <a:t> </a:t>
                </a:r>
                <a:r>
                  <a:rPr lang="en" sz="2167" dirty="0">
                    <a:latin typeface="+mn-lt"/>
                  </a:rPr>
                  <a:t>are acute angles,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167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func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167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167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AU" sz="2167" dirty="0">
                    <a:latin typeface="+mn-lt"/>
                  </a:rPr>
                  <a:t>, show that </a:t>
                </a:r>
                <a14:m>
                  <m:oMath xmlns:m="http://schemas.openxmlformats.org/officeDocument/2006/math"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sz="2167" dirty="0">
                  <a:latin typeface="+mn-lt"/>
                </a:endParaRPr>
              </a:p>
            </p:txBody>
          </p:sp>
        </mc:Choice>
        <mc:Fallback xmlns="">
          <p:sp>
            <p:nvSpPr>
              <p:cNvPr id="1097" name="Google Shape;1097;p1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9075" y="638606"/>
                <a:ext cx="9716412" cy="824200"/>
              </a:xfrm>
              <a:prstGeom prst="rect">
                <a:avLst/>
              </a:prstGeom>
              <a:blipFill rotWithShape="0">
                <a:blip r:embed="rId3"/>
                <a:stretch>
                  <a:fillRect l="-7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1285" y="1252202"/>
                <a:ext cx="3338543" cy="653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5" y="1252202"/>
                <a:ext cx="3338543" cy="6534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55875" y="2016602"/>
                <a:ext cx="1536639" cy="1174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875" y="2016602"/>
                <a:ext cx="1536639" cy="11745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55875" y="3304157"/>
                <a:ext cx="1240340" cy="1124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875" y="3304157"/>
                <a:ext cx="1240340" cy="112402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55875" y="4541186"/>
                <a:ext cx="167731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875" y="4541186"/>
                <a:ext cx="1677319" cy="7838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1285" y="5507186"/>
                <a:ext cx="18930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5" y="5507186"/>
                <a:ext cx="1893082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55875" y="6089427"/>
                <a:ext cx="1561068" cy="615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875" y="6089427"/>
                <a:ext cx="1561068" cy="6152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71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97" name="Google Shape;1097;p13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53475" y="761006"/>
                <a:ext cx="9716412" cy="824200"/>
              </a:xfrm>
              <a:prstGeom prst="rect">
                <a:avLst/>
              </a:prstGeom>
              <a:noFill/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r>
                  <a:rPr lang="en" sz="2167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167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" sz="2167" dirty="0"/>
                  <a:t> </a:t>
                </a:r>
                <a:r>
                  <a:rPr lang="en" sz="2167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167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en" sz="2167" dirty="0"/>
                  <a:t>, </a:t>
                </a:r>
                <a:r>
                  <a:rPr lang="en" sz="2167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AU" sz="2167" dirty="0">
                    <a:latin typeface="+mn-lt"/>
                  </a:rPr>
                  <a:t> 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167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sz="2167" dirty="0">
                  <a:latin typeface="+mn-lt"/>
                </a:endParaRPr>
              </a:p>
            </p:txBody>
          </p:sp>
        </mc:Choice>
        <mc:Fallback xmlns="">
          <p:sp>
            <p:nvSpPr>
              <p:cNvPr id="1097" name="Google Shape;1097;p1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3475" y="761006"/>
                <a:ext cx="9716412" cy="824200"/>
              </a:xfrm>
              <a:prstGeom prst="rect">
                <a:avLst/>
              </a:prstGeom>
              <a:blipFill rotWithShape="0">
                <a:blip r:embed="rId3"/>
                <a:stretch>
                  <a:fillRect l="-7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8818" y="1736385"/>
                <a:ext cx="5002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8" y="1736385"/>
                <a:ext cx="5002203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/>
              <p14:cNvContentPartPr/>
              <p14:nvPr/>
            </p14:nvContentPartPr>
            <p14:xfrm>
              <a:off x="5681160" y="1486080"/>
              <a:ext cx="1549800" cy="12934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64960" y="1474920"/>
                <a:ext cx="1587600" cy="13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88" name="Ink 1087"/>
              <p14:cNvContentPartPr/>
              <p14:nvPr/>
            </p14:nvContentPartPr>
            <p14:xfrm>
              <a:off x="6545160" y="1950840"/>
              <a:ext cx="867960" cy="1197360"/>
            </p14:xfrm>
          </p:contentPart>
        </mc:Choice>
        <mc:Fallback xmlns="">
          <p:pic>
            <p:nvPicPr>
              <p:cNvPr id="1088" name="Ink 108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23200" y="1926360"/>
                <a:ext cx="911160" cy="12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95" name="Ink 1094"/>
              <p14:cNvContentPartPr/>
              <p14:nvPr/>
            </p14:nvContentPartPr>
            <p14:xfrm>
              <a:off x="8355240" y="1434960"/>
              <a:ext cx="1299600" cy="1204920"/>
            </p14:xfrm>
          </p:contentPart>
        </mc:Choice>
        <mc:Fallback xmlns="">
          <p:pic>
            <p:nvPicPr>
              <p:cNvPr id="1095" name="Ink 109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41200" y="1415160"/>
                <a:ext cx="1333440" cy="12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02" name="Ink 1101"/>
              <p14:cNvContentPartPr/>
              <p14:nvPr/>
            </p14:nvContentPartPr>
            <p14:xfrm>
              <a:off x="8629920" y="2305440"/>
              <a:ext cx="893160" cy="249840"/>
            </p14:xfrm>
          </p:contentPart>
        </mc:Choice>
        <mc:Fallback xmlns="">
          <p:pic>
            <p:nvPicPr>
              <p:cNvPr id="1102" name="Ink 110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20560" y="2283840"/>
                <a:ext cx="9223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11" name="Ink 1110"/>
              <p14:cNvContentPartPr/>
              <p14:nvPr/>
            </p14:nvContentPartPr>
            <p14:xfrm>
              <a:off x="9750240" y="1863720"/>
              <a:ext cx="351360" cy="228960"/>
            </p14:xfrm>
          </p:contentPart>
        </mc:Choice>
        <mc:Fallback xmlns="">
          <p:pic>
            <p:nvPicPr>
              <p:cNvPr id="1111" name="Ink 111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35120" y="1850083"/>
                <a:ext cx="383400" cy="260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12" name="Ink 1111"/>
              <p14:cNvContentPartPr/>
              <p14:nvPr/>
            </p14:nvContentPartPr>
            <p14:xfrm>
              <a:off x="8525520" y="1674360"/>
              <a:ext cx="267120" cy="262080"/>
            </p14:xfrm>
          </p:contentPart>
        </mc:Choice>
        <mc:Fallback xmlns="">
          <p:pic>
            <p:nvPicPr>
              <p:cNvPr id="1112" name="Ink 11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09680" y="1652400"/>
                <a:ext cx="3027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13" name="Ink 1112"/>
              <p14:cNvContentPartPr/>
              <p14:nvPr/>
            </p14:nvContentPartPr>
            <p14:xfrm>
              <a:off x="6253920" y="1778040"/>
              <a:ext cx="131760" cy="16200"/>
            </p14:xfrm>
          </p:contentPart>
        </mc:Choice>
        <mc:Fallback xmlns="">
          <p:pic>
            <p:nvPicPr>
              <p:cNvPr id="1113" name="Ink 11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37000" y="1759680"/>
                <a:ext cx="1670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14" name="Ink 1113"/>
              <p14:cNvContentPartPr/>
              <p14:nvPr/>
            </p14:nvContentPartPr>
            <p14:xfrm>
              <a:off x="6157440" y="1792440"/>
              <a:ext cx="137880" cy="219240"/>
            </p14:xfrm>
          </p:contentPart>
        </mc:Choice>
        <mc:Fallback xmlns="">
          <p:pic>
            <p:nvPicPr>
              <p:cNvPr id="1114" name="Ink 11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38000" y="1783440"/>
                <a:ext cx="1724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15" name="Ink 1114"/>
              <p14:cNvContentPartPr/>
              <p14:nvPr/>
            </p14:nvContentPartPr>
            <p14:xfrm>
              <a:off x="5888520" y="2323440"/>
              <a:ext cx="388080" cy="365040"/>
            </p14:xfrm>
          </p:contentPart>
        </mc:Choice>
        <mc:Fallback xmlns="">
          <p:pic>
            <p:nvPicPr>
              <p:cNvPr id="1115" name="Ink 111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82760" y="2310480"/>
                <a:ext cx="4096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18" name="Ink 1117"/>
              <p14:cNvContentPartPr/>
              <p14:nvPr/>
            </p14:nvContentPartPr>
            <p14:xfrm>
              <a:off x="8952120" y="2797920"/>
              <a:ext cx="219960" cy="211320"/>
            </p14:xfrm>
          </p:contentPart>
        </mc:Choice>
        <mc:Fallback xmlns="">
          <p:pic>
            <p:nvPicPr>
              <p:cNvPr id="1118" name="Ink 111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46000" y="2775960"/>
                <a:ext cx="2383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7803553" y="3364246"/>
                <a:ext cx="1834477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53" y="3364246"/>
                <a:ext cx="1834477" cy="6685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6033012" y="3335630"/>
                <a:ext cx="1690206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012" y="3335630"/>
                <a:ext cx="1690206" cy="6694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516628" y="2213742"/>
                <a:ext cx="3401380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628" y="2213742"/>
                <a:ext cx="3401380" cy="78386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1611428" y="3225512"/>
                <a:ext cx="1903470" cy="67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96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428" y="3225512"/>
                <a:ext cx="1903470" cy="67050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629189" y="4044718"/>
                <a:ext cx="933974" cy="676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189" y="4044718"/>
                <a:ext cx="933974" cy="676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1611428" y="4906766"/>
                <a:ext cx="648639" cy="67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428" y="4906766"/>
                <a:ext cx="648639" cy="67050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97" name="Google Shape;1097;p13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53475" y="761006"/>
                <a:ext cx="9716412" cy="824200"/>
              </a:xfrm>
              <a:prstGeom prst="rect">
                <a:avLst/>
              </a:prstGeom>
              <a:noFill/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r>
                  <a:rPr lang="en" sz="2167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167" i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" sz="2167" dirty="0"/>
                  <a:t> </a:t>
                </a:r>
                <a:r>
                  <a:rPr lang="en" sz="2167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AU" sz="2167" dirty="0">
                    <a:latin typeface="+mn-lt"/>
                  </a:rPr>
                  <a:t> 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167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167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167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sz="2167" dirty="0">
                  <a:latin typeface="+mn-lt"/>
                </a:endParaRPr>
              </a:p>
            </p:txBody>
          </p:sp>
        </mc:Choice>
        <mc:Fallback>
          <p:sp>
            <p:nvSpPr>
              <p:cNvPr id="1097" name="Google Shape;1097;p1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3475" y="761006"/>
                <a:ext cx="9716412" cy="824200"/>
              </a:xfrm>
              <a:prstGeom prst="rect">
                <a:avLst/>
              </a:prstGeom>
              <a:blipFill>
                <a:blip r:embed="rId3"/>
                <a:stretch>
                  <a:fillRect l="-7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8818" y="1736385"/>
                <a:ext cx="25523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8" y="1736385"/>
                <a:ext cx="2552365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294955" y="2199888"/>
                <a:ext cx="30450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955" y="2199888"/>
                <a:ext cx="30450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BD67B5-9A45-8227-4EA3-C979A40B2029}"/>
                  </a:ext>
                </a:extLst>
              </p:cNvPr>
              <p:cNvSpPr txBox="1"/>
              <p:nvPr/>
            </p:nvSpPr>
            <p:spPr>
              <a:xfrm>
                <a:off x="1294954" y="2664441"/>
                <a:ext cx="1764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BD67B5-9A45-8227-4EA3-C979A40B2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954" y="2664441"/>
                <a:ext cx="176497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6EA5F56-2FF8-4B80-08D0-1A999CBA07D2}"/>
              </a:ext>
            </a:extLst>
          </p:cNvPr>
          <p:cNvGrpSpPr/>
          <p:nvPr/>
        </p:nvGrpSpPr>
        <p:grpSpPr>
          <a:xfrm>
            <a:off x="8319655" y="761006"/>
            <a:ext cx="1814945" cy="1323109"/>
            <a:chOff x="8319655" y="761006"/>
            <a:chExt cx="1814945" cy="1323109"/>
          </a:xfrm>
        </p:grpSpPr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5CDD4324-02BE-C623-6EED-2938E1A60B33}"/>
                </a:ext>
              </a:extLst>
            </p:cNvPr>
            <p:cNvSpPr/>
            <p:nvPr/>
          </p:nvSpPr>
          <p:spPr>
            <a:xfrm flipH="1">
              <a:off x="8319655" y="761006"/>
              <a:ext cx="1814945" cy="1323109"/>
            </a:xfrm>
            <a:prstGeom prst="rtTriangl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94A87A-D672-C372-D16C-7F1C7BFAB65F}"/>
                </a:ext>
              </a:extLst>
            </p:cNvPr>
            <p:cNvGrpSpPr/>
            <p:nvPr/>
          </p:nvGrpSpPr>
          <p:grpSpPr>
            <a:xfrm>
              <a:off x="9940669" y="1929903"/>
              <a:ext cx="177480" cy="142200"/>
              <a:chOff x="2618542" y="5900695"/>
              <a:chExt cx="177480" cy="142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392B4DE0-C3E0-B04B-1BE9-A803B7482CAC}"/>
                      </a:ext>
                    </a:extLst>
                  </p14:cNvPr>
                  <p14:cNvContentPartPr/>
                  <p14:nvPr/>
                </p14:nvContentPartPr>
                <p14:xfrm>
                  <a:off x="2622502" y="5914735"/>
                  <a:ext cx="23400" cy="12816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392B4DE0-C3E0-B04B-1BE9-A803B7482CA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613862" y="5906095"/>
                    <a:ext cx="4104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171739F2-275C-B639-CF17-6CAC3463635D}"/>
                      </a:ext>
                    </a:extLst>
                  </p14:cNvPr>
                  <p14:cNvContentPartPr/>
                  <p14:nvPr/>
                </p14:nvContentPartPr>
                <p14:xfrm>
                  <a:off x="2618542" y="5900695"/>
                  <a:ext cx="177480" cy="900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171739F2-275C-B639-CF17-6CAC3463635D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609902" y="5891695"/>
                    <a:ext cx="195120" cy="26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809A85-6927-F7C3-DBBD-42649C810EC6}"/>
                    </a:ext>
                  </a:extLst>
                </p14:cNvPr>
                <p14:cNvContentPartPr/>
                <p14:nvPr/>
              </p14:nvContentPartPr>
              <p14:xfrm>
                <a:off x="8625589" y="1891743"/>
                <a:ext cx="69840" cy="176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809A85-6927-F7C3-DBBD-42649C810EC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16589" y="1882743"/>
                  <a:ext cx="8748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E6D479-E329-0043-4B37-37ACF87B4DD5}"/>
              </a:ext>
            </a:extLst>
          </p:cNvPr>
          <p:cNvGrpSpPr/>
          <p:nvPr/>
        </p:nvGrpSpPr>
        <p:grpSpPr>
          <a:xfrm>
            <a:off x="10282222" y="1361771"/>
            <a:ext cx="122040" cy="164880"/>
            <a:chOff x="10282222" y="1361771"/>
            <a:chExt cx="12204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7290C9-FBD6-ACDE-8FD3-DC4E6F30F6F8}"/>
                    </a:ext>
                  </a:extLst>
                </p14:cNvPr>
                <p14:cNvContentPartPr/>
                <p14:nvPr/>
              </p14:nvContentPartPr>
              <p14:xfrm>
                <a:off x="10282222" y="1361771"/>
                <a:ext cx="122040" cy="112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7290C9-FBD6-ACDE-8FD3-DC4E6F30F6F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73222" y="1352771"/>
                  <a:ext cx="139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9863B2-4C4D-FC54-EE8D-61EB1DA65160}"/>
                    </a:ext>
                  </a:extLst>
                </p14:cNvPr>
                <p14:cNvContentPartPr/>
                <p14:nvPr/>
              </p14:nvContentPartPr>
              <p14:xfrm>
                <a:off x="10386262" y="1380491"/>
                <a:ext cx="16560" cy="14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9863B2-4C4D-FC54-EE8D-61EB1DA651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77622" y="1371491"/>
                  <a:ext cx="3420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38B974-1059-4049-6D0E-054BD6EB7CAD}"/>
                  </a:ext>
                </a:extLst>
              </p14:cNvPr>
              <p14:cNvContentPartPr/>
              <p14:nvPr/>
            </p14:nvContentPartPr>
            <p14:xfrm>
              <a:off x="9308062" y="2189411"/>
              <a:ext cx="130680" cy="139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38B974-1059-4049-6D0E-054BD6EB7CA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99422" y="2180411"/>
                <a:ext cx="1483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C9FB3F-DA01-6B35-473D-3C47FC5A8189}"/>
                  </a:ext>
                </a:extLst>
              </p14:cNvPr>
              <p14:cNvContentPartPr/>
              <p14:nvPr/>
            </p14:nvContentPartPr>
            <p14:xfrm>
              <a:off x="9045262" y="1180331"/>
              <a:ext cx="97920" cy="19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C9FB3F-DA01-6B35-473D-3C47FC5A818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36262" y="1171691"/>
                <a:ext cx="1155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9F4310-1BFB-F575-6395-38A702A9C32B}"/>
                  </a:ext>
                </a:extLst>
              </p14:cNvPr>
              <p14:cNvContentPartPr/>
              <p14:nvPr/>
            </p14:nvContentPartPr>
            <p14:xfrm>
              <a:off x="8985142" y="1190771"/>
              <a:ext cx="149760" cy="151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9F4310-1BFB-F575-6395-38A702A9C32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76142" y="1181771"/>
                <a:ext cx="1674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D5F290-CD6F-272F-7CDC-04DD37010450}"/>
                  </a:ext>
                </a:extLst>
              </p:cNvPr>
              <p:cNvSpPr txBox="1"/>
              <p:nvPr/>
            </p:nvSpPr>
            <p:spPr>
              <a:xfrm>
                <a:off x="1294954" y="3088050"/>
                <a:ext cx="1608133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D5F290-CD6F-272F-7CDC-04DD3701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954" y="3088050"/>
                <a:ext cx="1608133" cy="78386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E951B7-3099-11C8-96F1-A1E72BD87F5C}"/>
                  </a:ext>
                </a:extLst>
              </p:cNvPr>
              <p:cNvSpPr txBox="1"/>
              <p:nvPr/>
            </p:nvSpPr>
            <p:spPr>
              <a:xfrm>
                <a:off x="1294954" y="3960886"/>
                <a:ext cx="791307" cy="67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E951B7-3099-11C8-96F1-A1E72BD8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954" y="3960886"/>
                <a:ext cx="791307" cy="67050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ACB832-7297-338D-A5A5-04E8F612AA92}"/>
                  </a:ext>
                </a:extLst>
              </p:cNvPr>
              <p:cNvSpPr txBox="1"/>
              <p:nvPr/>
            </p:nvSpPr>
            <p:spPr>
              <a:xfrm>
                <a:off x="5238767" y="2599998"/>
                <a:ext cx="2613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ACB832-7297-338D-A5A5-04E8F612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67" y="2599998"/>
                <a:ext cx="2613279" cy="400110"/>
              </a:xfrm>
              <a:prstGeom prst="rect">
                <a:avLst/>
              </a:prstGeom>
              <a:blipFill>
                <a:blip r:embed="rId2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298F40-0B20-67FB-E1DD-3727D19FD3DA}"/>
                  </a:ext>
                </a:extLst>
              </p:cNvPr>
              <p:cNvSpPr txBox="1"/>
              <p:nvPr/>
            </p:nvSpPr>
            <p:spPr>
              <a:xfrm>
                <a:off x="5993839" y="3040158"/>
                <a:ext cx="2095381" cy="67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298F40-0B20-67FB-E1DD-3727D19F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839" y="3040158"/>
                <a:ext cx="2095381" cy="67319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AC62F1-A56A-C3EB-70EA-6AA30B86C812}"/>
                  </a:ext>
                </a:extLst>
              </p:cNvPr>
              <p:cNvSpPr txBox="1"/>
              <p:nvPr/>
            </p:nvSpPr>
            <p:spPr>
              <a:xfrm>
                <a:off x="6123361" y="3871919"/>
                <a:ext cx="1836336" cy="716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AC62F1-A56A-C3EB-70EA-6AA30B86C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61" y="3871919"/>
                <a:ext cx="1836336" cy="716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6B5F17-5E6C-1FD5-8C08-1B3500F0C249}"/>
                  </a:ext>
                </a:extLst>
              </p:cNvPr>
              <p:cNvSpPr txBox="1"/>
              <p:nvPr/>
            </p:nvSpPr>
            <p:spPr>
              <a:xfrm>
                <a:off x="6227618" y="4747153"/>
                <a:ext cx="1470851" cy="1285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6B5F17-5E6C-1FD5-8C08-1B3500F0C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618" y="4747153"/>
                <a:ext cx="1470851" cy="12858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6F19C7-E9A5-566D-9401-D9710C68BE52}"/>
                  </a:ext>
                </a:extLst>
              </p:cNvPr>
              <p:cNvSpPr txBox="1"/>
              <p:nvPr/>
            </p:nvSpPr>
            <p:spPr>
              <a:xfrm>
                <a:off x="7949288" y="4763201"/>
                <a:ext cx="1240340" cy="1120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6F19C7-E9A5-566D-9401-D9710C68B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288" y="4763201"/>
                <a:ext cx="1240340" cy="112030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94FD76-8D3C-5F78-66F6-F606BD174BE1}"/>
                  </a:ext>
                </a:extLst>
              </p:cNvPr>
              <p:cNvSpPr txBox="1"/>
              <p:nvPr/>
            </p:nvSpPr>
            <p:spPr>
              <a:xfrm>
                <a:off x="9301937" y="4747153"/>
                <a:ext cx="883768" cy="1118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94FD76-8D3C-5F78-66F6-F606BD174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937" y="4747153"/>
                <a:ext cx="883768" cy="111831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9710E4-E924-E7CF-1018-B383ADFF4356}"/>
                  </a:ext>
                </a:extLst>
              </p:cNvPr>
              <p:cNvSpPr txBox="1"/>
              <p:nvPr/>
            </p:nvSpPr>
            <p:spPr>
              <a:xfrm>
                <a:off x="10185705" y="4971605"/>
                <a:ext cx="1026435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9710E4-E924-E7CF-1018-B383ADFF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705" y="4971605"/>
                <a:ext cx="1026435" cy="66941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9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5" grpId="0"/>
      <p:bldP spid="22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97" name="Google Shape;1097;p13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13113" y="803889"/>
                <a:ext cx="9716412" cy="824200"/>
              </a:xfrm>
              <a:prstGeom prst="rect">
                <a:avLst/>
              </a:prstGeom>
              <a:noFill/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r>
                  <a:rPr lang="en" sz="2167" dirty="0">
                    <a:latin typeface="+mn-lt"/>
                  </a:rPr>
                  <a:t>Simplify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AU" sz="2167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167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AU" sz="2167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AU" sz="2167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167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AU" sz="2167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sz="2167" dirty="0">
                  <a:latin typeface="+mn-lt"/>
                </a:endParaRPr>
              </a:p>
            </p:txBody>
          </p:sp>
        </mc:Choice>
        <mc:Fallback xmlns="">
          <p:sp>
            <p:nvSpPr>
              <p:cNvPr id="1097" name="Google Shape;1097;p1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3113" y="803889"/>
                <a:ext cx="9716412" cy="824200"/>
              </a:xfrm>
              <a:prstGeom prst="rect">
                <a:avLst/>
              </a:prstGeom>
              <a:blipFill rotWithShape="0">
                <a:blip r:embed="rId3"/>
                <a:stretch>
                  <a:fillRect l="-690" t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7766" y="1318165"/>
                <a:ext cx="30538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66" y="1318165"/>
                <a:ext cx="3053834" cy="400110"/>
              </a:xfrm>
              <a:prstGeom prst="rect">
                <a:avLst/>
              </a:prstGeom>
              <a:blipFill rotWithShape="0">
                <a:blip r:embed="rId4"/>
                <a:stretch>
                  <a:fillRect r="-193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7766" y="1832441"/>
                <a:ext cx="30538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66" y="1832441"/>
                <a:ext cx="3053834" cy="400110"/>
              </a:xfrm>
              <a:prstGeom prst="rect">
                <a:avLst/>
              </a:prstGeom>
              <a:blipFill rotWithShape="0">
                <a:blip r:embed="rId5"/>
                <a:stretch>
                  <a:fillRect r="-193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3366" y="2474441"/>
                <a:ext cx="30538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=1−2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6" y="2474441"/>
                <a:ext cx="3053834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73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58" name="Google Shape;858;p10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8676" y="856710"/>
                <a:ext cx="5174125" cy="2110800"/>
              </a:xfrm>
              <a:prstGeom prst="rect">
                <a:avLst/>
              </a:prstGeom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</a:t>
                </a:r>
                <a:r>
                  <a:rPr lang="en-AU" sz="2400" b="1" dirty="0">
                    <a:solidFill>
                      <a:srgbClr val="FF0000"/>
                    </a:solidFill>
                  </a:rPr>
                  <a:t>Supplementary</a:t>
                </a:r>
                <a:r>
                  <a:rPr lang="en-AU" sz="2400" dirty="0"/>
                  <a:t> Identities: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AU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AU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AU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AU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AU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58" name="Google Shape;858;p10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8676" y="856710"/>
                <a:ext cx="5174125" cy="2110800"/>
              </a:xfrm>
              <a:prstGeom prst="rect">
                <a:avLst/>
              </a:prstGeom>
              <a:blipFill rotWithShape="0">
                <a:blip r:embed="rId3"/>
                <a:stretch>
                  <a:fillRect l="-1649" t="-17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05751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97" name="Google Shape;1097;p13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64313" y="694020"/>
                <a:ext cx="9716412" cy="824200"/>
              </a:xfrm>
              <a:prstGeom prst="rect">
                <a:avLst/>
              </a:prstGeom>
              <a:noFill/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r>
                  <a:rPr lang="en" sz="2167" dirty="0">
                    <a:latin typeface="+mn-lt"/>
                  </a:rPr>
                  <a:t>Simplify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167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167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sz="2167" dirty="0">
                  <a:latin typeface="+mn-lt"/>
                </a:endParaRPr>
              </a:p>
            </p:txBody>
          </p:sp>
        </mc:Choice>
        <mc:Fallback xmlns="">
          <p:sp>
            <p:nvSpPr>
              <p:cNvPr id="1097" name="Google Shape;1097;p13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4313" y="694020"/>
                <a:ext cx="9716412" cy="824200"/>
              </a:xfrm>
              <a:prstGeom prst="rect">
                <a:avLst/>
              </a:prstGeom>
              <a:blipFill rotWithShape="0">
                <a:blip r:embed="rId3"/>
                <a:stretch>
                  <a:fillRect l="-690" t="-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7766" y="1318165"/>
                <a:ext cx="4263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66" y="1318165"/>
                <a:ext cx="426343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9085" y="1844965"/>
                <a:ext cx="25041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85" y="1844965"/>
                <a:ext cx="250411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44"/>
          <p:cNvSpPr txBox="1">
            <a:spLocks noGrp="1"/>
          </p:cNvSpPr>
          <p:nvPr>
            <p:ph type="title"/>
          </p:nvPr>
        </p:nvSpPr>
        <p:spPr>
          <a:xfrm>
            <a:off x="3164774" y="159097"/>
            <a:ext cx="9230650" cy="494000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167" dirty="0">
                <a:solidFill>
                  <a:srgbClr val="002060"/>
                </a:solidFill>
                <a:latin typeface="+mn-lt"/>
              </a:rPr>
              <a:t>Solve the following trigonometric equations.</a:t>
            </a:r>
            <a:endParaRPr sz="2167" dirty="0">
              <a:solidFill>
                <a:srgbClr val="002060"/>
              </a:solidFill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736640" y="1418085"/>
                <a:ext cx="223202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40" y="1418085"/>
                <a:ext cx="2232025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Google Shape;1097;p138"/>
              <p:cNvSpPr txBox="1">
                <a:spLocks/>
              </p:cNvSpPr>
              <p:nvPr/>
            </p:nvSpPr>
            <p:spPr>
              <a:xfrm>
                <a:off x="723472" y="855881"/>
                <a:ext cx="5424679" cy="824200"/>
              </a:xfrm>
              <a:prstGeom prst="rect">
                <a:avLst/>
              </a:prstGeom>
              <a:noFill/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>
                <a:lvl1pPr lvl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3000"/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lvl="1">
                  <a:spcBef>
                    <a:spcPts val="0"/>
                  </a:spcBef>
                  <a:spcAft>
                    <a:spcPts val="0"/>
                  </a:spcAft>
                  <a:buSzPts val="3000"/>
                  <a:buNone/>
                  <a:defRPr/>
                </a:lvl2pPr>
                <a:lvl3pPr lvl="2">
                  <a:spcBef>
                    <a:spcPts val="0"/>
                  </a:spcBef>
                  <a:spcAft>
                    <a:spcPts val="0"/>
                  </a:spcAft>
                  <a:buSzPts val="3000"/>
                  <a:buNone/>
                  <a:defRPr/>
                </a:lvl3pPr>
                <a:lvl4pPr lvl="3">
                  <a:spcBef>
                    <a:spcPts val="0"/>
                  </a:spcBef>
                  <a:spcAft>
                    <a:spcPts val="0"/>
                  </a:spcAft>
                  <a:buSzPts val="3000"/>
                  <a:buNone/>
                  <a:defRPr/>
                </a:lvl4pPr>
                <a:lvl5pPr lvl="4">
                  <a:spcBef>
                    <a:spcPts val="0"/>
                  </a:spcBef>
                  <a:spcAft>
                    <a:spcPts val="0"/>
                  </a:spcAft>
                  <a:buSzPts val="3000"/>
                  <a:buNone/>
                  <a:defRPr/>
                </a:lvl5pPr>
                <a:lvl6pPr lvl="5">
                  <a:spcBef>
                    <a:spcPts val="0"/>
                  </a:spcBef>
                  <a:spcAft>
                    <a:spcPts val="0"/>
                  </a:spcAft>
                  <a:buSzPts val="3000"/>
                  <a:buNone/>
                  <a:defRPr/>
                </a:lvl6pPr>
                <a:lvl7pPr lvl="6">
                  <a:spcBef>
                    <a:spcPts val="0"/>
                  </a:spcBef>
                  <a:spcAft>
                    <a:spcPts val="0"/>
                  </a:spcAft>
                  <a:buSzPts val="3000"/>
                  <a:buNone/>
                  <a:defRPr/>
                </a:lvl7pPr>
                <a:lvl8pPr lvl="7">
                  <a:spcBef>
                    <a:spcPts val="0"/>
                  </a:spcBef>
                  <a:spcAft>
                    <a:spcPts val="0"/>
                  </a:spcAft>
                  <a:buSzPts val="3000"/>
                  <a:buNone/>
                  <a:defRPr/>
                </a:lvl8pPr>
                <a:lvl9pPr lvl="8">
                  <a:spcBef>
                    <a:spcPts val="0"/>
                  </a:spcBef>
                  <a:spcAft>
                    <a:spcPts val="0"/>
                  </a:spcAft>
                  <a:buSzPts val="3000"/>
                  <a:buNone/>
                  <a:defRPr/>
                </a:lvl9pPr>
              </a:lstStyle>
              <a:p>
                <a:r>
                  <a:rPr lang="en-AU" sz="2167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167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AU" sz="2167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167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167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AU" sz="2167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sz="2167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ar-AE" sz="2167" dirty="0"/>
                  <a:t> </a:t>
                </a:r>
                <a:r>
                  <a:rPr lang="en-AU" sz="2167" dirty="0">
                    <a:latin typeface="+mn-lt"/>
                  </a:rPr>
                  <a:t> ,</a:t>
                </a:r>
                <a14:m>
                  <m:oMath xmlns:m="http://schemas.openxmlformats.org/officeDocument/2006/math"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ar-AE" sz="2167" dirty="0">
                  <a:latin typeface="+mn-lt"/>
                </a:endParaRPr>
              </a:p>
            </p:txBody>
          </p:sp>
        </mc:Choice>
        <mc:Fallback>
          <p:sp>
            <p:nvSpPr>
              <p:cNvPr id="22" name="Google Shape;1097;p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72" y="855881"/>
                <a:ext cx="5424679" cy="824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28" name="Ink 1127"/>
              <p14:cNvContentPartPr/>
              <p14:nvPr/>
            </p14:nvContentPartPr>
            <p14:xfrm>
              <a:off x="4406345" y="2321040"/>
              <a:ext cx="16920" cy="1355760"/>
            </p14:xfrm>
          </p:contentPart>
        </mc:Choice>
        <mc:Fallback>
          <p:pic>
            <p:nvPicPr>
              <p:cNvPr id="1128" name="Ink 112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7180" y="2311680"/>
                <a:ext cx="35250" cy="13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32" name="Ink 1131"/>
              <p14:cNvContentPartPr/>
              <p14:nvPr/>
            </p14:nvContentPartPr>
            <p14:xfrm>
              <a:off x="4342985" y="2328600"/>
              <a:ext cx="144000" cy="76680"/>
            </p14:xfrm>
          </p:contentPart>
        </mc:Choice>
        <mc:Fallback>
          <p:pic>
            <p:nvPicPr>
              <p:cNvPr id="1132" name="Ink 113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33625" y="2319240"/>
                <a:ext cx="1627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33" name="Ink 1132"/>
              <p14:cNvContentPartPr/>
              <p14:nvPr/>
            </p14:nvContentPartPr>
            <p14:xfrm>
              <a:off x="3499145" y="2932320"/>
              <a:ext cx="1747080" cy="160920"/>
            </p14:xfrm>
          </p:contentPart>
        </mc:Choice>
        <mc:Fallback>
          <p:pic>
            <p:nvPicPr>
              <p:cNvPr id="1133" name="Ink 113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89789" y="2922960"/>
                <a:ext cx="1765792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46" name="Ink 1145"/>
              <p14:cNvContentPartPr/>
              <p14:nvPr/>
            </p14:nvContentPartPr>
            <p14:xfrm>
              <a:off x="4399865" y="2366760"/>
              <a:ext cx="480960" cy="669960"/>
            </p14:xfrm>
          </p:contentPart>
        </mc:Choice>
        <mc:Fallback>
          <p:pic>
            <p:nvPicPr>
              <p:cNvPr id="1146" name="Ink 114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90512" y="2357400"/>
                <a:ext cx="499666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47" name="Ink 1146"/>
              <p14:cNvContentPartPr/>
              <p14:nvPr/>
            </p14:nvContentPartPr>
            <p14:xfrm>
              <a:off x="4654025" y="2606880"/>
              <a:ext cx="629280" cy="466200"/>
            </p14:xfrm>
          </p:contentPart>
        </mc:Choice>
        <mc:Fallback>
          <p:pic>
            <p:nvPicPr>
              <p:cNvPr id="1147" name="Ink 114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44665" y="2597542"/>
                <a:ext cx="648000" cy="484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48" name="Ink 1147"/>
              <p14:cNvContentPartPr/>
              <p14:nvPr/>
            </p14:nvContentPartPr>
            <p14:xfrm>
              <a:off x="4407065" y="3105480"/>
              <a:ext cx="599040" cy="224640"/>
            </p14:xfrm>
          </p:contentPart>
        </mc:Choice>
        <mc:Fallback>
          <p:pic>
            <p:nvPicPr>
              <p:cNvPr id="1148" name="Ink 114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03827" y="3099000"/>
                <a:ext cx="605156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49" name="Ink 1148"/>
              <p14:cNvContentPartPr/>
              <p14:nvPr/>
            </p14:nvContentPartPr>
            <p14:xfrm>
              <a:off x="4099625" y="2586720"/>
              <a:ext cx="521640" cy="743760"/>
            </p14:xfrm>
          </p:contentPart>
        </mc:Choice>
        <mc:Fallback>
          <p:pic>
            <p:nvPicPr>
              <p:cNvPr id="1149" name="Ink 114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96387" y="2580240"/>
                <a:ext cx="527756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50" name="Ink 1149"/>
              <p14:cNvContentPartPr/>
              <p14:nvPr/>
            </p14:nvContentPartPr>
            <p14:xfrm>
              <a:off x="4516865" y="3221760"/>
              <a:ext cx="78480" cy="128520"/>
            </p14:xfrm>
          </p:contentPart>
        </mc:Choice>
        <mc:Fallback>
          <p:pic>
            <p:nvPicPr>
              <p:cNvPr id="1150" name="Ink 114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13698" y="3215262"/>
                <a:ext cx="84463" cy="140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51" name="Ink 1150"/>
              <p14:cNvContentPartPr/>
              <p14:nvPr/>
            </p14:nvContentPartPr>
            <p14:xfrm>
              <a:off x="4531625" y="3470160"/>
              <a:ext cx="23040" cy="111600"/>
            </p14:xfrm>
          </p:contentPart>
        </mc:Choice>
        <mc:Fallback>
          <p:pic>
            <p:nvPicPr>
              <p:cNvPr id="1151" name="Ink 115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28385" y="3463680"/>
                <a:ext cx="291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52" name="Ink 1151"/>
              <p14:cNvContentPartPr/>
              <p14:nvPr/>
            </p14:nvContentPartPr>
            <p14:xfrm>
              <a:off x="4583105" y="3448560"/>
              <a:ext cx="24480" cy="91440"/>
            </p14:xfrm>
          </p:contentPart>
        </mc:Choice>
        <mc:Fallback>
          <p:pic>
            <p:nvPicPr>
              <p:cNvPr id="1152" name="Ink 115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79912" y="3442080"/>
                <a:ext cx="30511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53" name="Ink 1152"/>
              <p14:cNvContentPartPr/>
              <p14:nvPr/>
            </p14:nvContentPartPr>
            <p14:xfrm>
              <a:off x="4665185" y="3432000"/>
              <a:ext cx="90720" cy="62280"/>
            </p14:xfrm>
          </p:contentPart>
        </mc:Choice>
        <mc:Fallback>
          <p:pic>
            <p:nvPicPr>
              <p:cNvPr id="1153" name="Ink 115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61945" y="3425520"/>
                <a:ext cx="968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54" name="Ink 1153"/>
              <p14:cNvContentPartPr/>
              <p14:nvPr/>
            </p14:nvContentPartPr>
            <p14:xfrm>
              <a:off x="4684985" y="3475920"/>
              <a:ext cx="15480" cy="54720"/>
            </p14:xfrm>
          </p:contentPart>
        </mc:Choice>
        <mc:Fallback>
          <p:pic>
            <p:nvPicPr>
              <p:cNvPr id="1154" name="Ink 115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81745" y="3469524"/>
                <a:ext cx="21600" cy="66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55" name="Ink 1154"/>
              <p14:cNvContentPartPr/>
              <p14:nvPr/>
            </p14:nvContentPartPr>
            <p14:xfrm>
              <a:off x="4730705" y="3440640"/>
              <a:ext cx="16560" cy="88920"/>
            </p14:xfrm>
          </p:contentPart>
        </mc:Choice>
        <mc:Fallback>
          <p:pic>
            <p:nvPicPr>
              <p:cNvPr id="1155" name="Ink 115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27534" y="3434160"/>
                <a:ext cx="2255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56" name="Ink 1155"/>
              <p14:cNvContentPartPr/>
              <p14:nvPr/>
            </p14:nvContentPartPr>
            <p14:xfrm>
              <a:off x="4521545" y="3603000"/>
              <a:ext cx="248760" cy="123120"/>
            </p14:xfrm>
          </p:contentPart>
        </mc:Choice>
        <mc:Fallback>
          <p:pic>
            <p:nvPicPr>
              <p:cNvPr id="1156" name="Ink 115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18305" y="3596501"/>
                <a:ext cx="254880" cy="13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57" name="Ink 1156"/>
              <p14:cNvContentPartPr/>
              <p14:nvPr/>
            </p14:nvContentPartPr>
            <p14:xfrm>
              <a:off x="4701905" y="3712800"/>
              <a:ext cx="117000" cy="151920"/>
            </p14:xfrm>
          </p:contentPart>
        </mc:Choice>
        <mc:Fallback>
          <p:pic>
            <p:nvPicPr>
              <p:cNvPr id="1157" name="Ink 115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98685" y="3706320"/>
                <a:ext cx="123083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58" name="Ink 1157"/>
              <p14:cNvContentPartPr/>
              <p14:nvPr/>
            </p14:nvContentPartPr>
            <p14:xfrm>
              <a:off x="4716305" y="2597880"/>
              <a:ext cx="118440" cy="611280"/>
            </p14:xfrm>
          </p:contentPart>
        </mc:Choice>
        <mc:Fallback>
          <p:pic>
            <p:nvPicPr>
              <p:cNvPr id="1158" name="Ink 115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13075" y="2591408"/>
                <a:ext cx="124541" cy="623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59" name="Ink 1158"/>
              <p14:cNvContentPartPr/>
              <p14:nvPr/>
            </p14:nvContentPartPr>
            <p14:xfrm>
              <a:off x="4749785" y="2610480"/>
              <a:ext cx="137520" cy="24480"/>
            </p14:xfrm>
          </p:contentPart>
        </mc:Choice>
        <mc:Fallback>
          <p:pic>
            <p:nvPicPr>
              <p:cNvPr id="1159" name="Ink 115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46553" y="2604185"/>
                <a:ext cx="143624" cy="36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60" name="Ink 1159"/>
              <p14:cNvContentPartPr/>
              <p14:nvPr/>
            </p14:nvContentPartPr>
            <p14:xfrm>
              <a:off x="4975145" y="2306280"/>
              <a:ext cx="94680" cy="190440"/>
            </p14:xfrm>
          </p:contentPart>
        </mc:Choice>
        <mc:Fallback>
          <p:pic>
            <p:nvPicPr>
              <p:cNvPr id="1160" name="Ink 115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71905" y="2299812"/>
                <a:ext cx="100800" cy="202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61" name="Ink 1160"/>
              <p14:cNvContentPartPr/>
              <p14:nvPr/>
            </p14:nvContentPartPr>
            <p14:xfrm>
              <a:off x="5067305" y="2330400"/>
              <a:ext cx="82440" cy="55080"/>
            </p14:xfrm>
          </p:contentPart>
        </mc:Choice>
        <mc:Fallback>
          <p:pic>
            <p:nvPicPr>
              <p:cNvPr id="1161" name="Ink 116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64065" y="2323920"/>
                <a:ext cx="885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62" name="Ink 1161"/>
              <p14:cNvContentPartPr/>
              <p14:nvPr/>
            </p14:nvContentPartPr>
            <p14:xfrm>
              <a:off x="5093225" y="2352720"/>
              <a:ext cx="11880" cy="110520"/>
            </p14:xfrm>
          </p:contentPart>
        </mc:Choice>
        <mc:Fallback>
          <p:pic>
            <p:nvPicPr>
              <p:cNvPr id="1162" name="Ink 116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89985" y="2346344"/>
                <a:ext cx="18000" cy="122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63" name="Ink 1162"/>
              <p14:cNvContentPartPr/>
              <p14:nvPr/>
            </p14:nvContentPartPr>
            <p14:xfrm>
              <a:off x="5146505" y="2337600"/>
              <a:ext cx="9000" cy="144360"/>
            </p14:xfrm>
          </p:contentPart>
        </mc:Choice>
        <mc:Fallback>
          <p:pic>
            <p:nvPicPr>
              <p:cNvPr id="1163" name="Ink 116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43130" y="2331120"/>
                <a:ext cx="15375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64" name="Ink 1163"/>
              <p14:cNvContentPartPr/>
              <p14:nvPr/>
            </p14:nvContentPartPr>
            <p14:xfrm>
              <a:off x="5206985" y="2361360"/>
              <a:ext cx="82440" cy="41400"/>
            </p14:xfrm>
          </p:contentPart>
        </mc:Choice>
        <mc:Fallback>
          <p:pic>
            <p:nvPicPr>
              <p:cNvPr id="1164" name="Ink 116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03745" y="2354991"/>
                <a:ext cx="88560" cy="53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65" name="Ink 1164"/>
              <p14:cNvContentPartPr/>
              <p14:nvPr/>
            </p14:nvContentPartPr>
            <p14:xfrm>
              <a:off x="5246225" y="2304840"/>
              <a:ext cx="6120" cy="120600"/>
            </p14:xfrm>
          </p:contentPart>
        </mc:Choice>
        <mc:Fallback>
          <p:pic>
            <p:nvPicPr>
              <p:cNvPr id="1165" name="Ink 116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43165" y="2298360"/>
                <a:ext cx="119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66" name="Ink 1165"/>
              <p14:cNvContentPartPr/>
              <p14:nvPr/>
            </p14:nvContentPartPr>
            <p14:xfrm>
              <a:off x="5315705" y="2175240"/>
              <a:ext cx="96840" cy="60120"/>
            </p14:xfrm>
          </p:contentPart>
        </mc:Choice>
        <mc:Fallback>
          <p:pic>
            <p:nvPicPr>
              <p:cNvPr id="1166" name="Ink 116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12465" y="2168799"/>
                <a:ext cx="102960" cy="72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67" name="Ink 1166"/>
              <p14:cNvContentPartPr/>
              <p14:nvPr/>
            </p14:nvContentPartPr>
            <p14:xfrm>
              <a:off x="5362865" y="2195760"/>
              <a:ext cx="15120" cy="89280"/>
            </p14:xfrm>
          </p:contentPart>
        </mc:Choice>
        <mc:Fallback>
          <p:pic>
            <p:nvPicPr>
              <p:cNvPr id="1167" name="Ink 116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59625" y="2189433"/>
                <a:ext cx="21240" cy="101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68" name="Ink 1167"/>
              <p14:cNvContentPartPr/>
              <p14:nvPr/>
            </p14:nvContentPartPr>
            <p14:xfrm>
              <a:off x="5402105" y="2193600"/>
              <a:ext cx="10440" cy="98640"/>
            </p14:xfrm>
          </p:contentPart>
        </mc:Choice>
        <mc:Fallback>
          <p:pic>
            <p:nvPicPr>
              <p:cNvPr id="1168" name="Ink 116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99074" y="2187120"/>
                <a:ext cx="16165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69" name="Ink 1168"/>
              <p14:cNvContentPartPr/>
              <p14:nvPr/>
            </p14:nvContentPartPr>
            <p14:xfrm>
              <a:off x="5336225" y="2328600"/>
              <a:ext cx="94680" cy="49320"/>
            </p14:xfrm>
          </p:contentPart>
        </mc:Choice>
        <mc:Fallback>
          <p:pic>
            <p:nvPicPr>
              <p:cNvPr id="1169" name="Ink 116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32985" y="2322120"/>
                <a:ext cx="1008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70" name="Ink 1169"/>
              <p14:cNvContentPartPr/>
              <p14:nvPr/>
            </p14:nvContentPartPr>
            <p14:xfrm>
              <a:off x="5371145" y="2383320"/>
              <a:ext cx="113040" cy="201240"/>
            </p14:xfrm>
          </p:contentPart>
        </mc:Choice>
        <mc:Fallback>
          <p:pic>
            <p:nvPicPr>
              <p:cNvPr id="1170" name="Ink 116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67915" y="2376840"/>
                <a:ext cx="119141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24088" y="2150457"/>
                <a:ext cx="223202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88" y="2150457"/>
                <a:ext cx="2232025" cy="6127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240837" y="2864034"/>
                <a:ext cx="2459608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7" y="2864034"/>
                <a:ext cx="2459608" cy="6127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289393" y="3622007"/>
                <a:ext cx="2459608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93" y="3622007"/>
                <a:ext cx="2459608" cy="6127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1516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0" grpId="0"/>
      <p:bldP spid="51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145"/>
          <p:cNvPicPr preferRelativeResize="0"/>
          <p:nvPr/>
        </p:nvPicPr>
        <p:blipFill rotWithShape="1">
          <a:blip r:embed="rId3">
            <a:alphaModFix/>
          </a:blip>
          <a:srcRect t="19072" b="20311"/>
          <a:stretch/>
        </p:blipFill>
        <p:spPr>
          <a:xfrm>
            <a:off x="286155" y="762373"/>
            <a:ext cx="4701481" cy="530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42;p144">
            <a:extLst>
              <a:ext uri="{FF2B5EF4-FFF2-40B4-BE49-F238E27FC236}">
                <a16:creationId xmlns:a16="http://schemas.microsoft.com/office/drawing/2014/main" id="{A8051117-07ED-87C1-11C6-E1F75F4F93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4774" y="159097"/>
            <a:ext cx="9230650" cy="494000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167" dirty="0">
                <a:solidFill>
                  <a:srgbClr val="002060"/>
                </a:solidFill>
                <a:latin typeface="+mn-lt"/>
              </a:rPr>
              <a:t>Solve the following trigonometric equations.</a:t>
            </a:r>
            <a:endParaRPr sz="2167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468C9-96BB-084C-3E2E-638033103C7C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B5EF22-21E8-0238-2B8A-6102DCCF2778}"/>
                  </a:ext>
                </a:extLst>
              </p:cNvPr>
              <p:cNvSpPr txBox="1"/>
              <p:nvPr/>
            </p:nvSpPr>
            <p:spPr>
              <a:xfrm>
                <a:off x="286155" y="1601627"/>
                <a:ext cx="1978897" cy="66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B5EF22-21E8-0238-2B8A-6102DCCF2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55" y="1601627"/>
                <a:ext cx="1978897" cy="6664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AB0A70-380C-7B41-1EE5-84CBDD02C54E}"/>
                  </a:ext>
                </a:extLst>
              </p:cNvPr>
              <p:cNvSpPr txBox="1"/>
              <p:nvPr/>
            </p:nvSpPr>
            <p:spPr>
              <a:xfrm>
                <a:off x="334646" y="2460609"/>
                <a:ext cx="1978897" cy="43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AB0A70-380C-7B41-1EE5-84CBDD02C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46" y="2460609"/>
                <a:ext cx="1978897" cy="436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1EE87BEA-9BB0-8BDD-8106-918377E91D83}"/>
                  </a:ext>
                </a:extLst>
              </p14:cNvPr>
              <p14:cNvContentPartPr/>
              <p14:nvPr/>
            </p14:nvContentPartPr>
            <p14:xfrm>
              <a:off x="5747662" y="2641975"/>
              <a:ext cx="1421280" cy="758520"/>
            </p14:xfrm>
          </p:contentPart>
        </mc:Choice>
        <mc:Fallback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1EE87BEA-9BB0-8BDD-8106-918377E91D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9022" y="2632975"/>
                <a:ext cx="1438920" cy="77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C04C92C2-E3AA-8F01-10A7-3EF1309894A8}"/>
              </a:ext>
            </a:extLst>
          </p:cNvPr>
          <p:cNvGrpSpPr/>
          <p:nvPr/>
        </p:nvGrpSpPr>
        <p:grpSpPr>
          <a:xfrm>
            <a:off x="5709502" y="1327975"/>
            <a:ext cx="3239280" cy="2496960"/>
            <a:chOff x="5709502" y="1327975"/>
            <a:chExt cx="3239280" cy="249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DB3FE9-15C4-B98F-9177-84CF697F3BCA}"/>
                    </a:ext>
                  </a:extLst>
                </p14:cNvPr>
                <p14:cNvContentPartPr/>
                <p14:nvPr/>
              </p14:nvContentPartPr>
              <p14:xfrm>
                <a:off x="7112062" y="1624255"/>
                <a:ext cx="56880" cy="11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DB3FE9-15C4-B98F-9177-84CF697F3B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03062" y="1615615"/>
                  <a:ext cx="74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03415F-FF6B-03F7-2646-72FA66B1B1DA}"/>
                    </a:ext>
                  </a:extLst>
                </p14:cNvPr>
                <p14:cNvContentPartPr/>
                <p14:nvPr/>
              </p14:nvContentPartPr>
              <p14:xfrm>
                <a:off x="7170742" y="1594375"/>
                <a:ext cx="71280" cy="50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03415F-FF6B-03F7-2646-72FA66B1B1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62102" y="1585735"/>
                  <a:ext cx="88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D7515C-5CC9-3FF4-C679-95BAD1070B3F}"/>
                    </a:ext>
                  </a:extLst>
                </p14:cNvPr>
                <p14:cNvContentPartPr/>
                <p14:nvPr/>
              </p14:nvContentPartPr>
              <p14:xfrm>
                <a:off x="7145182" y="1619215"/>
                <a:ext cx="49680" cy="2205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D7515C-5CC9-3FF4-C679-95BAD1070B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36542" y="1610215"/>
                  <a:ext cx="67320" cy="22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B47AFC-7040-D9F5-D365-15784D463BD3}"/>
                    </a:ext>
                  </a:extLst>
                </p14:cNvPr>
                <p14:cNvContentPartPr/>
                <p14:nvPr/>
              </p14:nvContentPartPr>
              <p14:xfrm>
                <a:off x="5709502" y="2599495"/>
                <a:ext cx="3224160" cy="10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B47AFC-7040-D9F5-D365-15784D463B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00862" y="2590855"/>
                  <a:ext cx="3241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F28F49-F954-1FFA-4593-610B7BAA2BB4}"/>
                    </a:ext>
                  </a:extLst>
                </p14:cNvPr>
                <p14:cNvContentPartPr/>
                <p14:nvPr/>
              </p14:nvContentPartPr>
              <p14:xfrm>
                <a:off x="8799022" y="2581855"/>
                <a:ext cx="149760" cy="188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F28F49-F954-1FFA-4593-610B7BAA2B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90022" y="2573215"/>
                  <a:ext cx="167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20B0A4-8C57-6C94-58CA-AAE084646E80}"/>
                    </a:ext>
                  </a:extLst>
                </p14:cNvPr>
                <p14:cNvContentPartPr/>
                <p14:nvPr/>
              </p14:nvContentPartPr>
              <p14:xfrm>
                <a:off x="7150942" y="1640455"/>
                <a:ext cx="1184400" cy="100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20B0A4-8C57-6C94-58CA-AAE084646E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42302" y="1631455"/>
                  <a:ext cx="1202040" cy="10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BD2A2A-30FD-86CA-F674-1688A2C38DA6}"/>
                    </a:ext>
                  </a:extLst>
                </p14:cNvPr>
                <p14:cNvContentPartPr/>
                <p14:nvPr/>
              </p14:nvContentPartPr>
              <p14:xfrm>
                <a:off x="8606062" y="1327975"/>
                <a:ext cx="103320" cy="224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BD2A2A-30FD-86CA-F674-1688A2C38D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97062" y="1319335"/>
                  <a:ext cx="120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C5D6D3-0CE8-4624-3BE2-0EED706DD985}"/>
                    </a:ext>
                  </a:extLst>
                </p14:cNvPr>
                <p14:cNvContentPartPr/>
                <p14:nvPr/>
              </p14:nvContentPartPr>
              <p14:xfrm>
                <a:off x="8603542" y="1449295"/>
                <a:ext cx="146880" cy="29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C5D6D3-0CE8-4624-3BE2-0EED706DD9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94542" y="1440295"/>
                  <a:ext cx="164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DCE149-AD3B-8505-BD4A-9E7361FAF5FF}"/>
                    </a:ext>
                  </a:extLst>
                </p14:cNvPr>
                <p14:cNvContentPartPr/>
                <p14:nvPr/>
              </p14:nvContentPartPr>
              <p14:xfrm>
                <a:off x="7441462" y="2401855"/>
                <a:ext cx="68400" cy="200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DCE149-AD3B-8505-BD4A-9E7361FAF5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32462" y="2393215"/>
                  <a:ext cx="86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26C0DC-FCE7-4CB0-783B-090FC591A9D0}"/>
                    </a:ext>
                  </a:extLst>
                </p14:cNvPr>
                <p14:cNvContentPartPr/>
                <p14:nvPr/>
              </p14:nvContentPartPr>
              <p14:xfrm>
                <a:off x="7654582" y="2261455"/>
                <a:ext cx="126000" cy="86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26C0DC-FCE7-4CB0-783B-090FC591A9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45582" y="2252815"/>
                  <a:ext cx="143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8D8DB9-03EF-E019-94DF-1E6E307481F3}"/>
                    </a:ext>
                  </a:extLst>
                </p14:cNvPr>
                <p14:cNvContentPartPr/>
                <p14:nvPr/>
              </p14:nvContentPartPr>
              <p14:xfrm>
                <a:off x="7695262" y="2268295"/>
                <a:ext cx="65880" cy="139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8D8DB9-03EF-E019-94DF-1E6E307481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86622" y="2259655"/>
                  <a:ext cx="83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41EFAAC-764C-8881-9C3F-E4BF81CDE65F}"/>
                    </a:ext>
                  </a:extLst>
                </p14:cNvPr>
                <p14:cNvContentPartPr/>
                <p14:nvPr/>
              </p14:nvContentPartPr>
              <p14:xfrm>
                <a:off x="5715262" y="3563575"/>
                <a:ext cx="228960" cy="31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41EFAAC-764C-8881-9C3F-E4BF81CDE6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06622" y="3554575"/>
                  <a:ext cx="246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316502-E919-A3E1-B744-A2CD16B37A00}"/>
                    </a:ext>
                  </a:extLst>
                </p14:cNvPr>
                <p14:cNvContentPartPr/>
                <p14:nvPr/>
              </p14:nvContentPartPr>
              <p14:xfrm>
                <a:off x="5861782" y="3568255"/>
                <a:ext cx="20160" cy="242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316502-E919-A3E1-B744-A2CD16B37A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53142" y="3559615"/>
                  <a:ext cx="37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A37306B-AECB-00ED-CB11-6B3D5CDA98C7}"/>
                    </a:ext>
                  </a:extLst>
                </p14:cNvPr>
                <p14:cNvContentPartPr/>
                <p14:nvPr/>
              </p14:nvContentPartPr>
              <p14:xfrm>
                <a:off x="7669342" y="2343535"/>
                <a:ext cx="186480" cy="123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A37306B-AECB-00ED-CB11-6B3D5CDA98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60702" y="2334895"/>
                  <a:ext cx="204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40404B7F-473E-6EAC-06A1-DA681B720FCF}"/>
                    </a:ext>
                  </a:extLst>
                </p14:cNvPr>
                <p14:cNvContentPartPr/>
                <p14:nvPr/>
              </p14:nvContentPartPr>
              <p14:xfrm>
                <a:off x="7721542" y="2386015"/>
                <a:ext cx="118440" cy="166680"/>
              </p14:xfrm>
            </p:contentPart>
          </mc:Choice>
          <mc:Fallback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40404B7F-473E-6EAC-06A1-DA681B720F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12542" y="2377015"/>
                  <a:ext cx="136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5C00E6CF-0A2A-F2E7-716A-F49EB1491900}"/>
                    </a:ext>
                  </a:extLst>
                </p14:cNvPr>
                <p14:cNvContentPartPr/>
                <p14:nvPr/>
              </p14:nvContentPartPr>
              <p14:xfrm>
                <a:off x="7424902" y="2419495"/>
                <a:ext cx="2880" cy="45720"/>
              </p14:xfrm>
            </p:contentPart>
          </mc:Choice>
          <mc:Fallback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5C00E6CF-0A2A-F2E7-716A-F49EB14919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16262" y="2410495"/>
                  <a:ext cx="20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D288FF25-798E-3A37-C20F-A52A2B5AB508}"/>
                    </a:ext>
                  </a:extLst>
                </p14:cNvPr>
                <p14:cNvContentPartPr/>
                <p14:nvPr/>
              </p14:nvContentPartPr>
              <p14:xfrm>
                <a:off x="7442902" y="2403295"/>
                <a:ext cx="89280" cy="35640"/>
              </p14:xfrm>
            </p:contentPart>
          </mc:Choice>
          <mc:Fallback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D288FF25-798E-3A37-C20F-A52A2B5AB5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33902" y="2394295"/>
                  <a:ext cx="106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27" name="Ink 1126">
                  <a:extLst>
                    <a:ext uri="{FF2B5EF4-FFF2-40B4-BE49-F238E27FC236}">
                      <a16:creationId xmlns:a16="http://schemas.microsoft.com/office/drawing/2014/main" id="{A77B6378-9C87-6035-BA55-BC823DFE1DD5}"/>
                    </a:ext>
                  </a:extLst>
                </p14:cNvPr>
                <p14:cNvContentPartPr/>
                <p14:nvPr/>
              </p14:nvContentPartPr>
              <p14:xfrm>
                <a:off x="6870502" y="2776975"/>
                <a:ext cx="563040" cy="248400"/>
              </p14:xfrm>
            </p:contentPart>
          </mc:Choice>
          <mc:Fallback>
            <p:pic>
              <p:nvPicPr>
                <p:cNvPr id="1127" name="Ink 1126">
                  <a:extLst>
                    <a:ext uri="{FF2B5EF4-FFF2-40B4-BE49-F238E27FC236}">
                      <a16:creationId xmlns:a16="http://schemas.microsoft.com/office/drawing/2014/main" id="{A77B6378-9C87-6035-BA55-BC823DFE1DD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61862" y="2767975"/>
                  <a:ext cx="580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C9C3CD90-2069-AB6F-7EE0-67CD4D7723F4}"/>
                    </a:ext>
                  </a:extLst>
                </p14:cNvPr>
                <p14:cNvContentPartPr/>
                <p14:nvPr/>
              </p14:nvContentPartPr>
              <p14:xfrm>
                <a:off x="6870142" y="2887855"/>
                <a:ext cx="89280" cy="15840"/>
              </p14:xfrm>
            </p:contentPart>
          </mc:Choice>
          <mc:Fallback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C9C3CD90-2069-AB6F-7EE0-67CD4D7723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61502" y="2878855"/>
                  <a:ext cx="10692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35" name="Ink 1134">
                <a:extLst>
                  <a:ext uri="{FF2B5EF4-FFF2-40B4-BE49-F238E27FC236}">
                    <a16:creationId xmlns:a16="http://schemas.microsoft.com/office/drawing/2014/main" id="{3233C273-0D9F-3795-D02E-3AD641B7AE5C}"/>
                  </a:ext>
                </a:extLst>
              </p14:cNvPr>
              <p14:cNvContentPartPr/>
              <p14:nvPr/>
            </p14:nvContentPartPr>
            <p14:xfrm>
              <a:off x="7269382" y="3231295"/>
              <a:ext cx="83520" cy="9360"/>
            </p14:xfrm>
          </p:contentPart>
        </mc:Choice>
        <mc:Fallback>
          <p:pic>
            <p:nvPicPr>
              <p:cNvPr id="1135" name="Ink 1134">
                <a:extLst>
                  <a:ext uri="{FF2B5EF4-FFF2-40B4-BE49-F238E27FC236}">
                    <a16:creationId xmlns:a16="http://schemas.microsoft.com/office/drawing/2014/main" id="{3233C273-0D9F-3795-D02E-3AD641B7AE5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60382" y="3222655"/>
                <a:ext cx="10116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26414CB7-E752-64AB-F6ED-CCF6AF1A4AF1}"/>
              </a:ext>
            </a:extLst>
          </p:cNvPr>
          <p:cNvGrpSpPr/>
          <p:nvPr/>
        </p:nvGrpSpPr>
        <p:grpSpPr>
          <a:xfrm>
            <a:off x="7418782" y="2987575"/>
            <a:ext cx="269640" cy="377640"/>
            <a:chOff x="7418782" y="2987575"/>
            <a:chExt cx="26964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C6C37742-CD96-8A02-3263-52FC5D4CF8DF}"/>
                    </a:ext>
                  </a:extLst>
                </p14:cNvPr>
                <p14:cNvContentPartPr/>
                <p14:nvPr/>
              </p14:nvContentPartPr>
              <p14:xfrm>
                <a:off x="7418782" y="2996935"/>
                <a:ext cx="85680" cy="132840"/>
              </p14:xfrm>
            </p:contentPart>
          </mc:Choice>
          <mc:Fallback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C6C37742-CD96-8A02-3263-52FC5D4CF8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10142" y="2987935"/>
                  <a:ext cx="103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E3212F3A-5E81-4D13-29A3-50014E4F3B28}"/>
                    </a:ext>
                  </a:extLst>
                </p14:cNvPr>
                <p14:cNvContentPartPr/>
                <p14:nvPr/>
              </p14:nvContentPartPr>
              <p14:xfrm>
                <a:off x="7565302" y="2987575"/>
                <a:ext cx="99000" cy="61920"/>
              </p14:xfrm>
            </p:contentPart>
          </mc:Choice>
          <mc:Fallback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E3212F3A-5E81-4D13-29A3-50014E4F3B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56662" y="2978935"/>
                  <a:ext cx="116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82CC9F6E-F135-BFCA-DE88-CCB4E8504586}"/>
                    </a:ext>
                  </a:extLst>
                </p14:cNvPr>
                <p14:cNvContentPartPr/>
                <p14:nvPr/>
              </p14:nvContentPartPr>
              <p14:xfrm>
                <a:off x="7582942" y="3036535"/>
                <a:ext cx="7920" cy="94320"/>
              </p14:xfrm>
            </p:contentPart>
          </mc:Choice>
          <mc:Fallback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82CC9F6E-F135-BFCA-DE88-CCB4E85045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73942" y="3027895"/>
                  <a:ext cx="25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7282ED5F-AF01-AD4B-F22E-29A18E1C0F0A}"/>
                    </a:ext>
                  </a:extLst>
                </p14:cNvPr>
                <p14:cNvContentPartPr/>
                <p14:nvPr/>
              </p14:nvContentPartPr>
              <p14:xfrm>
                <a:off x="7640542" y="3013855"/>
                <a:ext cx="14400" cy="87840"/>
              </p14:xfrm>
            </p:contentPart>
          </mc:Choice>
          <mc:Fallback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7282ED5F-AF01-AD4B-F22E-29A18E1C0F0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31902" y="3005215"/>
                  <a:ext cx="32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4340B5CE-6B2E-9C1B-7617-A5272324E691}"/>
                    </a:ext>
                  </a:extLst>
                </p14:cNvPr>
                <p14:cNvContentPartPr/>
                <p14:nvPr/>
              </p14:nvContentPartPr>
              <p14:xfrm>
                <a:off x="7462702" y="3098455"/>
                <a:ext cx="225720" cy="96480"/>
              </p14:xfrm>
            </p:contentPart>
          </mc:Choice>
          <mc:Fallback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4340B5CE-6B2E-9C1B-7617-A5272324E6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53702" y="3089815"/>
                  <a:ext cx="243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12D252AB-8EC4-5B38-9336-37D4E6BD5259}"/>
                    </a:ext>
                  </a:extLst>
                </p14:cNvPr>
                <p14:cNvContentPartPr/>
                <p14:nvPr/>
              </p14:nvContentPartPr>
              <p14:xfrm>
                <a:off x="7506262" y="3198535"/>
                <a:ext cx="168120" cy="166680"/>
              </p14:xfrm>
            </p:contentPart>
          </mc:Choice>
          <mc:Fallback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12D252AB-8EC4-5B38-9336-37D4E6BD52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97622" y="3189535"/>
                  <a:ext cx="18576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6F7426-52FD-8080-21AD-5C81E3F50EAF}"/>
                  </a:ext>
                </a:extLst>
              </p:cNvPr>
              <p:cNvSpPr txBox="1"/>
              <p:nvPr/>
            </p:nvSpPr>
            <p:spPr>
              <a:xfrm>
                <a:off x="483491" y="3029931"/>
                <a:ext cx="1978897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6F7426-52FD-8080-21AD-5C81E3F50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91" y="3029931"/>
                <a:ext cx="1978897" cy="670568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44"/>
          <p:cNvSpPr txBox="1">
            <a:spLocks noGrp="1"/>
          </p:cNvSpPr>
          <p:nvPr>
            <p:ph type="body" idx="1"/>
          </p:nvPr>
        </p:nvSpPr>
        <p:spPr>
          <a:xfrm>
            <a:off x="52511" y="584775"/>
            <a:ext cx="5267697" cy="5913136"/>
          </a:xfrm>
          <a:prstGeom prst="rect">
            <a:avLst/>
          </a:prstGeom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11113" indent="0">
              <a:buNone/>
            </a:pPr>
            <a:r>
              <a:rPr lang="en" b="1" dirty="0"/>
              <a:t>(HCF FACTORISATION &amp; NULL FACTOR LAW)</a:t>
            </a:r>
          </a:p>
          <a:p>
            <a:pPr marL="11113" indent="0">
              <a:buNone/>
            </a:pPr>
            <a:endParaRPr lang="en" b="1" dirty="0"/>
          </a:p>
          <a:p>
            <a:pPr marL="11113" indent="0">
              <a:buNone/>
            </a:pPr>
            <a:endParaRPr dirty="0"/>
          </a:p>
        </p:txBody>
      </p:sp>
      <p:sp>
        <p:nvSpPr>
          <p:cNvPr id="1142" name="Google Shape;1142;p144"/>
          <p:cNvSpPr txBox="1">
            <a:spLocks noGrp="1"/>
          </p:cNvSpPr>
          <p:nvPr>
            <p:ph type="title"/>
          </p:nvPr>
        </p:nvSpPr>
        <p:spPr>
          <a:xfrm>
            <a:off x="3164774" y="159097"/>
            <a:ext cx="9230650" cy="494000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167" dirty="0">
                <a:solidFill>
                  <a:srgbClr val="002060"/>
                </a:solidFill>
                <a:latin typeface="+mn-lt"/>
              </a:rPr>
              <a:t>Solve the following trigonometric equations.</a:t>
            </a:r>
            <a:endParaRPr sz="2167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143" name="Google Shape;1143;p144"/>
          <p:cNvPicPr preferRelativeResize="0"/>
          <p:nvPr/>
        </p:nvPicPr>
        <p:blipFill rotWithShape="1">
          <a:blip r:embed="rId3">
            <a:alphaModFix/>
          </a:blip>
          <a:srcRect t="14217" b="21884"/>
          <a:stretch/>
        </p:blipFill>
        <p:spPr>
          <a:xfrm>
            <a:off x="355893" y="861797"/>
            <a:ext cx="5740107" cy="78091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7048" y="1677827"/>
                <a:ext cx="4263434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8" y="1677827"/>
                <a:ext cx="4263434" cy="78386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7048" y="2573061"/>
                <a:ext cx="1869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8" y="2573061"/>
                <a:ext cx="1869752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15709" y="2429179"/>
                <a:ext cx="2232025" cy="728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09" y="2429179"/>
                <a:ext cx="2232025" cy="72808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7048" y="3060855"/>
                <a:ext cx="2232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360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360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8" y="3060855"/>
                <a:ext cx="223202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693" y="3455989"/>
                <a:ext cx="3370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360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360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3" y="3455989"/>
                <a:ext cx="3370707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38461" y="3844680"/>
                <a:ext cx="3370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180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8461" y="3844680"/>
                <a:ext cx="3370707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60250" y="3364740"/>
                <a:ext cx="1808474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50" y="3364740"/>
                <a:ext cx="1808474" cy="66460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45920" y="4135591"/>
                <a:ext cx="1808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°,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20" y="4135591"/>
                <a:ext cx="1808474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6202" y="4954551"/>
                <a:ext cx="4452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AU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°,−</m:t>
                      </m:r>
                      <m:r>
                        <a:rPr lang="en-AU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AU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°,−</m:t>
                      </m:r>
                      <m:r>
                        <a:rPr lang="en-AU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AU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°,</m:t>
                      </m:r>
                      <m:r>
                        <a:rPr lang="en-AU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°,</m:t>
                      </m:r>
                      <m:r>
                        <a:rPr lang="en-AU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02" y="4954551"/>
                <a:ext cx="4452592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120576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45"/>
          <p:cNvSpPr txBox="1">
            <a:spLocks noGrp="1"/>
          </p:cNvSpPr>
          <p:nvPr>
            <p:ph type="body" idx="1"/>
          </p:nvPr>
        </p:nvSpPr>
        <p:spPr>
          <a:xfrm>
            <a:off x="259200" y="811530"/>
            <a:ext cx="5554701" cy="5772150"/>
          </a:xfrm>
          <a:prstGeom prst="rect">
            <a:avLst/>
          </a:prstGeom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151337" indent="0">
              <a:buNone/>
            </a:pPr>
            <a:r>
              <a:rPr lang="en" b="1" dirty="0"/>
              <a:t>(QUADRATIC FACTORISATION)</a:t>
            </a:r>
            <a:endParaRPr b="1" dirty="0"/>
          </a:p>
        </p:txBody>
      </p:sp>
      <p:pic>
        <p:nvPicPr>
          <p:cNvPr id="1152" name="Google Shape;1152;p145"/>
          <p:cNvPicPr preferRelativeResize="0"/>
          <p:nvPr/>
        </p:nvPicPr>
        <p:blipFill rotWithShape="1">
          <a:blip r:embed="rId3">
            <a:alphaModFix/>
          </a:blip>
          <a:srcRect b="25181"/>
          <a:stretch/>
        </p:blipFill>
        <p:spPr>
          <a:xfrm>
            <a:off x="930402" y="1128139"/>
            <a:ext cx="4666873" cy="8849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42;p144">
            <a:extLst>
              <a:ext uri="{FF2B5EF4-FFF2-40B4-BE49-F238E27FC236}">
                <a16:creationId xmlns:a16="http://schemas.microsoft.com/office/drawing/2014/main" id="{A8051117-07ED-87C1-11C6-E1F75F4F93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4774" y="159097"/>
            <a:ext cx="9230650" cy="494000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167" dirty="0">
                <a:solidFill>
                  <a:srgbClr val="002060"/>
                </a:solidFill>
                <a:latin typeface="+mn-lt"/>
              </a:rPr>
              <a:t>Solve the following trigonometric equations.</a:t>
            </a:r>
            <a:endParaRPr sz="2167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468C9-96BB-084C-3E2E-638033103C7C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E08139-7804-1F4C-528C-0622F3A48FCF}"/>
                  </a:ext>
                </a:extLst>
              </p:cNvPr>
              <p:cNvSpPr txBox="1"/>
              <p:nvPr/>
            </p:nvSpPr>
            <p:spPr>
              <a:xfrm>
                <a:off x="196266" y="2129670"/>
                <a:ext cx="1869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000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E08139-7804-1F4C-528C-0622F3A48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66" y="2129670"/>
                <a:ext cx="1869752" cy="400110"/>
              </a:xfrm>
              <a:prstGeom prst="rect">
                <a:avLst/>
              </a:prstGeom>
              <a:blipFill>
                <a:blip r:embed="rId4"/>
                <a:stretch>
                  <a:fillRect l="-3257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8B9A26-AFA9-3FBA-96D1-BC2099AF3A3D}"/>
                  </a:ext>
                </a:extLst>
              </p:cNvPr>
              <p:cNvSpPr txBox="1"/>
              <p:nvPr/>
            </p:nvSpPr>
            <p:spPr>
              <a:xfrm>
                <a:off x="202042" y="2529780"/>
                <a:ext cx="2541796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8B9A26-AFA9-3FBA-96D1-BC2099AF3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42" y="2529780"/>
                <a:ext cx="2541796" cy="668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FB0899-3CFB-04E5-4CEE-47417CB6EEE9}"/>
                  </a:ext>
                </a:extLst>
              </p:cNvPr>
              <p:cNvSpPr txBox="1"/>
              <p:nvPr/>
            </p:nvSpPr>
            <p:spPr>
              <a:xfrm>
                <a:off x="196266" y="3406159"/>
                <a:ext cx="25417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FB0899-3CFB-04E5-4CEE-47417CB6E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66" y="3406159"/>
                <a:ext cx="2541796" cy="400110"/>
              </a:xfrm>
              <a:prstGeom prst="rect">
                <a:avLst/>
              </a:prstGeom>
              <a:blipFill>
                <a:blip r:embed="rId6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1C7E41-147D-07D9-22D8-591116A76AED}"/>
                  </a:ext>
                </a:extLst>
              </p:cNvPr>
              <p:cNvSpPr txBox="1"/>
              <p:nvPr/>
            </p:nvSpPr>
            <p:spPr>
              <a:xfrm>
                <a:off x="147374" y="3898288"/>
                <a:ext cx="3017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1C7E41-147D-07D9-22D8-591116A76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4" y="3898288"/>
                <a:ext cx="3017400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8D161E-2B95-89C7-E850-5489182E0C87}"/>
                  </a:ext>
                </a:extLst>
              </p:cNvPr>
              <p:cNvSpPr txBox="1"/>
              <p:nvPr/>
            </p:nvSpPr>
            <p:spPr>
              <a:xfrm>
                <a:off x="197957" y="4390417"/>
                <a:ext cx="3017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−1)=0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8D161E-2B95-89C7-E850-5489182E0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57" y="4390417"/>
                <a:ext cx="301740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99B2F0-EE33-972E-2500-041717D79BE1}"/>
                  </a:ext>
                </a:extLst>
              </p:cNvPr>
              <p:cNvSpPr txBox="1"/>
              <p:nvPr/>
            </p:nvSpPr>
            <p:spPr>
              <a:xfrm>
                <a:off x="259200" y="4886005"/>
                <a:ext cx="3017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99B2F0-EE33-972E-2500-041717D79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0" y="4886005"/>
                <a:ext cx="3017400" cy="400110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3BDCB7-3EA6-BD00-077A-38C9E21E0B5B}"/>
                  </a:ext>
                </a:extLst>
              </p:cNvPr>
              <p:cNvSpPr txBox="1"/>
              <p:nvPr/>
            </p:nvSpPr>
            <p:spPr>
              <a:xfrm>
                <a:off x="371026" y="5241339"/>
                <a:ext cx="3017400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3BDCB7-3EA6-BD00-077A-38C9E21E0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26" y="5241339"/>
                <a:ext cx="3017400" cy="6685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CD16BB-A989-12B2-1124-937C5C7C0E85}"/>
                  </a:ext>
                </a:extLst>
              </p:cNvPr>
              <p:cNvSpPr txBox="1"/>
              <p:nvPr/>
            </p:nvSpPr>
            <p:spPr>
              <a:xfrm>
                <a:off x="4762699" y="2202446"/>
                <a:ext cx="3017400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CD16BB-A989-12B2-1124-937C5C7C0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99" y="2202446"/>
                <a:ext cx="3017400" cy="6685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B0F43F-DFBE-4A3E-550B-CC96E5EB5C7F}"/>
                  </a:ext>
                </a:extLst>
              </p:cNvPr>
              <p:cNvSpPr txBox="1"/>
              <p:nvPr/>
            </p:nvSpPr>
            <p:spPr>
              <a:xfrm>
                <a:off x="4340218" y="2890774"/>
                <a:ext cx="2115999" cy="67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B0F43F-DFBE-4A3E-550B-CC96E5EB5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218" y="2890774"/>
                <a:ext cx="2115999" cy="676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296CDF-D658-FF00-FF1C-359E44A04825}"/>
                  </a:ext>
                </a:extLst>
              </p:cNvPr>
              <p:cNvSpPr txBox="1"/>
              <p:nvPr/>
            </p:nvSpPr>
            <p:spPr>
              <a:xfrm>
                <a:off x="6157331" y="2952329"/>
                <a:ext cx="2115999" cy="61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296CDF-D658-FF00-FF1C-359E44A04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331" y="2952329"/>
                <a:ext cx="2115999" cy="6152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B8AD25-73B2-DDC5-CF15-97ED663D8508}"/>
                  </a:ext>
                </a:extLst>
              </p:cNvPr>
              <p:cNvSpPr txBox="1"/>
              <p:nvPr/>
            </p:nvSpPr>
            <p:spPr>
              <a:xfrm>
                <a:off x="4935613" y="3917564"/>
                <a:ext cx="2115999" cy="67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B8AD25-73B2-DDC5-CF15-97ED663D8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613" y="3917564"/>
                <a:ext cx="2115999" cy="6768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70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46"/>
          <p:cNvSpPr txBox="1">
            <a:spLocks noGrp="1"/>
          </p:cNvSpPr>
          <p:nvPr>
            <p:ph type="body" idx="1"/>
          </p:nvPr>
        </p:nvSpPr>
        <p:spPr>
          <a:xfrm>
            <a:off x="226840" y="730134"/>
            <a:ext cx="4333225" cy="5810266"/>
          </a:xfrm>
          <a:prstGeom prst="rect">
            <a:avLst/>
          </a:prstGeom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spcAft>
                <a:spcPts val="1733"/>
              </a:spcAft>
              <a:buNone/>
            </a:pPr>
            <a:r>
              <a:rPr lang="en" b="1" dirty="0"/>
              <a:t>(PYTHAGOREAN)</a:t>
            </a:r>
            <a:endParaRPr b="1" dirty="0"/>
          </a:p>
        </p:txBody>
      </p:sp>
      <p:pic>
        <p:nvPicPr>
          <p:cNvPr id="1161" name="Google Shape;1161;p146"/>
          <p:cNvPicPr preferRelativeResize="0"/>
          <p:nvPr/>
        </p:nvPicPr>
        <p:blipFill rotWithShape="1">
          <a:blip r:embed="rId3">
            <a:alphaModFix/>
          </a:blip>
          <a:srcRect t="23972" b="6899"/>
          <a:stretch/>
        </p:blipFill>
        <p:spPr>
          <a:xfrm>
            <a:off x="170192" y="1166778"/>
            <a:ext cx="4761167" cy="49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42;p144">
            <a:extLst>
              <a:ext uri="{FF2B5EF4-FFF2-40B4-BE49-F238E27FC236}">
                <a16:creationId xmlns:a16="http://schemas.microsoft.com/office/drawing/2014/main" id="{84BD1D40-B531-C0DC-9509-E2EAC904B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4774" y="159097"/>
            <a:ext cx="9230650" cy="494000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167" dirty="0">
                <a:solidFill>
                  <a:srgbClr val="002060"/>
                </a:solidFill>
                <a:latin typeface="+mn-lt"/>
              </a:rPr>
              <a:t>Solve the following trigonometric equations.</a:t>
            </a:r>
            <a:endParaRPr sz="2167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DBD2D-FCDA-4230-3C5F-B58102B7AE12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866FA8-71C5-A3C8-13A6-2BA273C1CA1C}"/>
                  </a:ext>
                </a:extLst>
              </p:cNvPr>
              <p:cNvSpPr txBox="1"/>
              <p:nvPr/>
            </p:nvSpPr>
            <p:spPr>
              <a:xfrm>
                <a:off x="125209" y="1876453"/>
                <a:ext cx="3080335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866FA8-71C5-A3C8-13A6-2BA273C1C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09" y="1876453"/>
                <a:ext cx="3080335" cy="439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2C6DBD-E63B-532F-F87F-8B6F670A6399}"/>
                  </a:ext>
                </a:extLst>
              </p:cNvPr>
              <p:cNvSpPr txBox="1"/>
              <p:nvPr/>
            </p:nvSpPr>
            <p:spPr>
              <a:xfrm>
                <a:off x="125209" y="2444742"/>
                <a:ext cx="30803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2C6DBD-E63B-532F-F87F-8B6F670A6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09" y="2444742"/>
                <a:ext cx="308033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A5A6FC-BA82-D759-1840-D75BFAA00F6A}"/>
                  </a:ext>
                </a:extLst>
              </p:cNvPr>
              <p:cNvSpPr txBox="1"/>
              <p:nvPr/>
            </p:nvSpPr>
            <p:spPr>
              <a:xfrm>
                <a:off x="226840" y="2907286"/>
                <a:ext cx="30803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A5A6FC-BA82-D759-1840-D75BFAA00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40" y="2907286"/>
                <a:ext cx="308033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EAB49C-9CB1-6177-B38C-B50AD707853F}"/>
                  </a:ext>
                </a:extLst>
              </p:cNvPr>
              <p:cNvSpPr txBox="1"/>
              <p:nvPr/>
            </p:nvSpPr>
            <p:spPr>
              <a:xfrm>
                <a:off x="316895" y="3384433"/>
                <a:ext cx="30803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EAB49C-9CB1-6177-B38C-B50AD707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5" y="3384433"/>
                <a:ext cx="308033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5F0ABB-778B-9104-9F48-6C0E51057887}"/>
                  </a:ext>
                </a:extLst>
              </p:cNvPr>
              <p:cNvSpPr txBox="1"/>
              <p:nvPr/>
            </p:nvSpPr>
            <p:spPr>
              <a:xfrm>
                <a:off x="316894" y="3862606"/>
                <a:ext cx="30803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    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5F0ABB-778B-9104-9F48-6C0E51057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4" y="3862606"/>
                <a:ext cx="308033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6C0DC1-4A38-D33F-E26C-8FFCAE33599C}"/>
                  </a:ext>
                </a:extLst>
              </p:cNvPr>
              <p:cNvSpPr txBox="1"/>
              <p:nvPr/>
            </p:nvSpPr>
            <p:spPr>
              <a:xfrm>
                <a:off x="-67228" y="4262716"/>
                <a:ext cx="3080335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6C0DC1-4A38-D33F-E26C-8FFCAE335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228" y="4262716"/>
                <a:ext cx="3080335" cy="6685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6B7A03-3A30-F0FA-6506-FB00F276A6E2}"/>
                  </a:ext>
                </a:extLst>
              </p:cNvPr>
              <p:cNvSpPr txBox="1"/>
              <p:nvPr/>
            </p:nvSpPr>
            <p:spPr>
              <a:xfrm>
                <a:off x="1679765" y="4959758"/>
                <a:ext cx="30803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0,2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6B7A03-3A30-F0FA-6506-FB00F276A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765" y="4959758"/>
                <a:ext cx="308033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A9853-9CF7-F63B-9769-7125272254BA}"/>
                  </a:ext>
                </a:extLst>
              </p:cNvPr>
              <p:cNvSpPr txBox="1"/>
              <p:nvPr/>
            </p:nvSpPr>
            <p:spPr>
              <a:xfrm>
                <a:off x="345156" y="5436905"/>
                <a:ext cx="3811208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,0,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A9853-9CF7-F63B-9769-71252722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56" y="5436905"/>
                <a:ext cx="3811208" cy="6685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5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46"/>
          <p:cNvSpPr txBox="1">
            <a:spLocks noGrp="1"/>
          </p:cNvSpPr>
          <p:nvPr>
            <p:ph type="body" idx="2"/>
          </p:nvPr>
        </p:nvSpPr>
        <p:spPr>
          <a:xfrm>
            <a:off x="219756" y="750916"/>
            <a:ext cx="4333225" cy="5810266"/>
          </a:xfrm>
          <a:prstGeom prst="rect">
            <a:avLst/>
          </a:prstGeom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spcAft>
                <a:spcPts val="1733"/>
              </a:spcAft>
              <a:buNone/>
            </a:pPr>
            <a:r>
              <a:rPr lang="en" b="1" dirty="0"/>
              <a:t>(REVERSE ANGLE SUM &amp; DIFFERENCE)</a:t>
            </a:r>
            <a:endParaRPr b="1" dirty="0"/>
          </a:p>
        </p:txBody>
      </p:sp>
      <p:pic>
        <p:nvPicPr>
          <p:cNvPr id="1162" name="Google Shape;1162;p146"/>
          <p:cNvPicPr preferRelativeResize="0"/>
          <p:nvPr/>
        </p:nvPicPr>
        <p:blipFill rotWithShape="1">
          <a:blip r:embed="rId3">
            <a:alphaModFix/>
          </a:blip>
          <a:srcRect t="16920" b="17363"/>
          <a:stretch/>
        </p:blipFill>
        <p:spPr>
          <a:xfrm>
            <a:off x="219756" y="1222782"/>
            <a:ext cx="5063219" cy="7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42;p144">
            <a:extLst>
              <a:ext uri="{FF2B5EF4-FFF2-40B4-BE49-F238E27FC236}">
                <a16:creationId xmlns:a16="http://schemas.microsoft.com/office/drawing/2014/main" id="{84BD1D40-B531-C0DC-9509-E2EAC904B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4774" y="159097"/>
            <a:ext cx="9230650" cy="494000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167" dirty="0">
                <a:solidFill>
                  <a:srgbClr val="002060"/>
                </a:solidFill>
                <a:latin typeface="+mn-lt"/>
              </a:rPr>
              <a:t>Solve the following trigonometric equations.</a:t>
            </a:r>
            <a:endParaRPr sz="2167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DBD2D-FCDA-4230-3C5F-B58102B7AE12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224BB-3A38-86ED-A321-53760E7A26B3}"/>
                  </a:ext>
                </a:extLst>
              </p:cNvPr>
              <p:cNvSpPr txBox="1"/>
              <p:nvPr/>
            </p:nvSpPr>
            <p:spPr>
              <a:xfrm>
                <a:off x="0" y="2051000"/>
                <a:ext cx="43332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224BB-3A38-86ED-A321-53760E7A2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1000"/>
                <a:ext cx="433322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3ACBF-C468-6BA6-E128-C2AA4B21164F}"/>
                  </a:ext>
                </a:extLst>
              </p:cNvPr>
              <p:cNvSpPr txBox="1"/>
              <p:nvPr/>
            </p:nvSpPr>
            <p:spPr>
              <a:xfrm>
                <a:off x="80348" y="2617251"/>
                <a:ext cx="30844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°)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43ACBF-C468-6BA6-E128-C2AA4B211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8" y="2617251"/>
                <a:ext cx="3084426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4F4809-EBA4-1EB7-E730-439D74355493}"/>
                  </a:ext>
                </a:extLst>
              </p:cNvPr>
              <p:cNvSpPr txBox="1"/>
              <p:nvPr/>
            </p:nvSpPr>
            <p:spPr>
              <a:xfrm>
                <a:off x="2751365" y="2594918"/>
                <a:ext cx="30844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420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4F4809-EBA4-1EB7-E730-439D74355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365" y="2594918"/>
                <a:ext cx="308442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9C8B11-9116-EBB2-A8B3-7BB569A3AA6A}"/>
                  </a:ext>
                </a:extLst>
              </p:cNvPr>
              <p:cNvSpPr txBox="1"/>
              <p:nvPr/>
            </p:nvSpPr>
            <p:spPr>
              <a:xfrm>
                <a:off x="292379" y="3183502"/>
                <a:ext cx="30844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9C8B11-9116-EBB2-A8B3-7BB569A3A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79" y="3183502"/>
                <a:ext cx="308442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6AC8BC-F152-D548-E18B-90F301AF3B49}"/>
                  </a:ext>
                </a:extLst>
              </p:cNvPr>
              <p:cNvSpPr txBox="1"/>
              <p:nvPr/>
            </p:nvSpPr>
            <p:spPr>
              <a:xfrm>
                <a:off x="567747" y="3677047"/>
                <a:ext cx="30844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6AC8BC-F152-D548-E18B-90F301AF3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7" y="3677047"/>
                <a:ext cx="308442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00" y="75643"/>
            <a:ext cx="4704113" cy="2520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9AE419-A1FF-654F-840A-58CAD3652F5F}"/>
                  </a:ext>
                </a:extLst>
              </p:cNvPr>
              <p:cNvSpPr/>
              <p:nvPr/>
            </p:nvSpPr>
            <p:spPr>
              <a:xfrm>
                <a:off x="128019" y="874473"/>
                <a:ext cx="6037422" cy="46166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Prove: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  <m:r>
                      <a:rPr lang="en-AU" sz="2400" i="1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D9AE419-A1FF-654F-840A-58CAD3652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9" y="874473"/>
                <a:ext cx="603742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11" t="-8974" b="-269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5807006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 (Optional)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D9AE419-A1FF-654F-840A-58CAD3652F5F}"/>
                  </a:ext>
                </a:extLst>
              </p:cNvPr>
              <p:cNvSpPr/>
              <p:nvPr/>
            </p:nvSpPr>
            <p:spPr>
              <a:xfrm>
                <a:off x="194019" y="1768790"/>
                <a:ext cx="5740289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func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func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9AE419-A1FF-654F-840A-58CAD3652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19" y="1768790"/>
                <a:ext cx="574028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9AE419-A1FF-654F-840A-58CAD3652F5F}"/>
                  </a:ext>
                </a:extLst>
              </p:cNvPr>
              <p:cNvSpPr/>
              <p:nvPr/>
            </p:nvSpPr>
            <p:spPr>
              <a:xfrm>
                <a:off x="724314" y="2292010"/>
                <a:ext cx="9545562" cy="46172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9AE419-A1FF-654F-840A-58CAD3652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14" y="2292010"/>
                <a:ext cx="9545562" cy="4617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9AE419-A1FF-654F-840A-58CAD3652F5F}"/>
                  </a:ext>
                </a:extLst>
              </p:cNvPr>
              <p:cNvSpPr/>
              <p:nvPr/>
            </p:nvSpPr>
            <p:spPr>
              <a:xfrm>
                <a:off x="639482" y="2852747"/>
                <a:ext cx="9631291" cy="46172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e>
                      </m:func>
                      <m:r>
                        <a:rPr lang="en-AU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9AE419-A1FF-654F-840A-58CAD3652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82" y="2852747"/>
                <a:ext cx="9631291" cy="4617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9AE419-A1FF-654F-840A-58CAD3652F5F}"/>
                  </a:ext>
                </a:extLst>
              </p:cNvPr>
              <p:cNvSpPr/>
              <p:nvPr/>
            </p:nvSpPr>
            <p:spPr>
              <a:xfrm>
                <a:off x="724314" y="3452077"/>
                <a:ext cx="5668090" cy="46172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AU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9AE419-A1FF-654F-840A-58CAD3652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14" y="3452077"/>
                <a:ext cx="5668090" cy="4617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D9AE419-A1FF-654F-840A-58CAD3652F5F}"/>
                  </a:ext>
                </a:extLst>
              </p:cNvPr>
              <p:cNvSpPr/>
              <p:nvPr/>
            </p:nvSpPr>
            <p:spPr>
              <a:xfrm>
                <a:off x="724314" y="4051407"/>
                <a:ext cx="5111528" cy="46172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9AE419-A1FF-654F-840A-58CAD3652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14" y="4051407"/>
                <a:ext cx="5111528" cy="461729"/>
              </a:xfrm>
              <a:prstGeom prst="rect">
                <a:avLst/>
              </a:prstGeom>
              <a:blipFill rotWithShape="0">
                <a:blip r:embed="rId8"/>
                <a:stretch>
                  <a:fillRect b="-18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9AE419-A1FF-654F-840A-58CAD3652F5F}"/>
                  </a:ext>
                </a:extLst>
              </p:cNvPr>
              <p:cNvSpPr/>
              <p:nvPr/>
            </p:nvSpPr>
            <p:spPr>
              <a:xfrm>
                <a:off x="247785" y="4634752"/>
                <a:ext cx="6043001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d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d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9AE419-A1FF-654F-840A-58CAD3652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85" y="4634752"/>
                <a:ext cx="6043001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303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D9AE419-A1FF-654F-840A-58CAD3652F5F}"/>
                  </a:ext>
                </a:extLst>
              </p:cNvPr>
              <p:cNvSpPr/>
              <p:nvPr/>
            </p:nvSpPr>
            <p:spPr>
              <a:xfrm>
                <a:off x="6165441" y="4052906"/>
                <a:ext cx="6257503" cy="461665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Using Cosine Rule,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9AE419-A1FF-654F-840A-58CAD3652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441" y="4052906"/>
                <a:ext cx="6257503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260" t="-7407" b="-2345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D9AE419-A1FF-654F-840A-58CAD3652F5F}"/>
                  </a:ext>
                </a:extLst>
              </p:cNvPr>
              <p:cNvSpPr/>
              <p:nvPr/>
            </p:nvSpPr>
            <p:spPr>
              <a:xfrm>
                <a:off x="829021" y="5139247"/>
                <a:ext cx="4412683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9AE419-A1FF-654F-840A-58CAD3652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21" y="5139247"/>
                <a:ext cx="4412683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9AE419-A1FF-654F-840A-58CAD3652F5F}"/>
                  </a:ext>
                </a:extLst>
              </p:cNvPr>
              <p:cNvSpPr/>
              <p:nvPr/>
            </p:nvSpPr>
            <p:spPr>
              <a:xfrm>
                <a:off x="929821" y="5600912"/>
                <a:ext cx="2740750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9AE419-A1FF-654F-840A-58CAD3652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21" y="5600912"/>
                <a:ext cx="2740750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9AE419-A1FF-654F-840A-58CAD3652F5F}"/>
                  </a:ext>
                </a:extLst>
              </p:cNvPr>
              <p:cNvSpPr/>
              <p:nvPr/>
            </p:nvSpPr>
            <p:spPr>
              <a:xfrm>
                <a:off x="4046019" y="5643678"/>
                <a:ext cx="4741811" cy="46172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AU" sz="2400" b="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9AE419-A1FF-654F-840A-58CAD3652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019" y="5643678"/>
                <a:ext cx="4741811" cy="461729"/>
              </a:xfrm>
              <a:prstGeom prst="rect">
                <a:avLst/>
              </a:prstGeom>
              <a:blipFill rotWithShape="0">
                <a:blip r:embed="rId13"/>
                <a:stretch>
                  <a:fillRect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9AE419-A1FF-654F-840A-58CAD3652F5F}"/>
                  </a:ext>
                </a:extLst>
              </p:cNvPr>
              <p:cNvSpPr/>
              <p:nvPr/>
            </p:nvSpPr>
            <p:spPr>
              <a:xfrm>
                <a:off x="8383281" y="5642556"/>
                <a:ext cx="2740750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9AE419-A1FF-654F-840A-58CAD3652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1" y="5642556"/>
                <a:ext cx="2740750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8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9AE419-A1FF-654F-840A-58CAD3652F5F}"/>
                  </a:ext>
                </a:extLst>
              </p:cNvPr>
              <p:cNvSpPr/>
              <p:nvPr/>
            </p:nvSpPr>
            <p:spPr>
              <a:xfrm>
                <a:off x="5583681" y="6225524"/>
                <a:ext cx="5106334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func>
                          <m:func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func>
                          <m:func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9AE419-A1FF-654F-840A-58CAD3652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681" y="6225524"/>
                <a:ext cx="510633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91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33"/>
          <p:cNvSpPr txBox="1">
            <a:spLocks noGrp="1"/>
          </p:cNvSpPr>
          <p:nvPr>
            <p:ph type="title"/>
          </p:nvPr>
        </p:nvSpPr>
        <p:spPr>
          <a:xfrm>
            <a:off x="3103200" y="61820"/>
            <a:ext cx="8719200" cy="639925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3600" b="1" dirty="0"/>
              <a:t>Applying the Cosine Angle Difference Identity</a:t>
            </a:r>
            <a:endParaRPr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Google Shape;1059;p1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2675" y="769815"/>
                <a:ext cx="9230650" cy="554450"/>
              </a:xfrm>
              <a:prstGeom prst="rect">
                <a:avLst/>
              </a:prstGeom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" sz="2400" dirty="0"/>
                  <a:t>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unc>
                              <m:func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func>
                                      <m:funcPr>
                                        <m:ctrlP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AU" sz="24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AU" sz="2400" dirty="0"/>
                  <a:t>, determine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sz="2400" dirty="0"/>
              </a:p>
            </p:txBody>
          </p:sp>
        </mc:Choice>
        <mc:Fallback xmlns="">
          <p:sp>
            <p:nvSpPr>
              <p:cNvPr id="1059" name="Google Shape;1059;p1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675" y="769815"/>
                <a:ext cx="9230650" cy="554450"/>
              </a:xfrm>
              <a:prstGeom prst="rect">
                <a:avLst/>
              </a:prstGeom>
              <a:blipFill rotWithShape="0">
                <a:blip r:embed="rId3"/>
                <a:stretch>
                  <a:fillRect l="-925" t="-5495" b="-109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3496" y="1431791"/>
                <a:ext cx="34762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96" y="1431791"/>
                <a:ext cx="3476273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301646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Proof (Optional)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56764" y="1831901"/>
                <a:ext cx="41771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64" y="1831901"/>
                <a:ext cx="4177106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03130" y="2339537"/>
                <a:ext cx="37923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30" y="2339537"/>
                <a:ext cx="3792385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059;p1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2674" y="3190215"/>
                <a:ext cx="11320925" cy="554450"/>
              </a:xfrm>
              <a:prstGeom prst="rect">
                <a:avLst/>
              </a:prstGeom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" sz="2400" dirty="0"/>
                  <a:t>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unc>
                              <m:func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func>
                                      <m:funcPr>
                                        <m:ctrlP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AU" sz="24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AU" sz="2400" dirty="0"/>
                  <a:t>, determine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sz="2400" dirty="0"/>
              </a:p>
            </p:txBody>
          </p:sp>
        </mc:Choice>
        <mc:Fallback xmlns="">
          <p:sp>
            <p:nvSpPr>
              <p:cNvPr id="12" name="Google Shape;1059;p1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674" y="3190215"/>
                <a:ext cx="11320925" cy="554450"/>
              </a:xfrm>
              <a:prstGeom prst="rect">
                <a:avLst/>
              </a:prstGeom>
              <a:blipFill rotWithShape="0">
                <a:blip r:embed="rId11"/>
                <a:stretch>
                  <a:fillRect l="-754" b="-274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5149" y="3779527"/>
                <a:ext cx="5428346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9" y="3779527"/>
                <a:ext cx="5428346" cy="63658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9844" y="4591532"/>
                <a:ext cx="4544193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44" y="4591532"/>
                <a:ext cx="4544193" cy="63658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9844" y="5403537"/>
                <a:ext cx="2667846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44" y="5403537"/>
                <a:ext cx="2667846" cy="63658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/>
      <p:bldP spid="12" grpId="0" build="p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33"/>
          <p:cNvSpPr txBox="1">
            <a:spLocks noGrp="1"/>
          </p:cNvSpPr>
          <p:nvPr>
            <p:ph type="title"/>
          </p:nvPr>
        </p:nvSpPr>
        <p:spPr>
          <a:xfrm>
            <a:off x="3103200" y="61820"/>
            <a:ext cx="8719200" cy="639925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3600" b="1" dirty="0"/>
              <a:t>Applying the Sine Angle Difference Identity</a:t>
            </a:r>
            <a:endParaRPr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Google Shape;1059;p1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2674" y="769815"/>
                <a:ext cx="12091325" cy="554450"/>
              </a:xfrm>
              <a:prstGeom prst="rect">
                <a:avLst/>
              </a:prstGeom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" sz="2400" dirty="0"/>
                  <a:t>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unc>
                              <m:func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func>
                                      <m:funcPr>
                                        <m:ctrlP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AU" sz="24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A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A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Determine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sz="2400" dirty="0"/>
              </a:p>
            </p:txBody>
          </p:sp>
        </mc:Choice>
        <mc:Fallback xmlns="">
          <p:sp>
            <p:nvSpPr>
              <p:cNvPr id="1059" name="Google Shape;1059;p1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674" y="769815"/>
                <a:ext cx="12091325" cy="554450"/>
              </a:xfrm>
              <a:prstGeom prst="rect">
                <a:avLst/>
              </a:prstGeom>
              <a:blipFill rotWithShape="0">
                <a:blip r:embed="rId3"/>
                <a:stretch>
                  <a:fillRect l="-706" b="-10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3200" y="2037065"/>
                <a:ext cx="3836691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200" y="2037065"/>
                <a:ext cx="3836691" cy="7838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49573" y="2813210"/>
                <a:ext cx="2273058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573" y="2813210"/>
                <a:ext cx="2273058" cy="6365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32522" y="3442071"/>
                <a:ext cx="256736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22" y="3442071"/>
                <a:ext cx="2567369" cy="7838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00728" y="4268414"/>
                <a:ext cx="4946226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28" y="4268414"/>
                <a:ext cx="4946226" cy="6365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00728" y="4947473"/>
                <a:ext cx="38484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28" y="4947473"/>
                <a:ext cx="3848489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181EC0-6923-0C22-E501-5CA1684FF2A9}"/>
              </a:ext>
            </a:extLst>
          </p:cNvPr>
          <p:cNvSpPr txBox="1"/>
          <p:nvPr/>
        </p:nvSpPr>
        <p:spPr>
          <a:xfrm>
            <a:off x="0" y="0"/>
            <a:ext cx="301646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Proof (Optional)</a:t>
            </a:r>
          </a:p>
        </p:txBody>
      </p:sp>
    </p:spTree>
    <p:extLst>
      <p:ext uri="{BB962C8B-B14F-4D97-AF65-F5344CB8AC3E}">
        <p14:creationId xmlns:p14="http://schemas.microsoft.com/office/powerpoint/2010/main" val="283060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49" name="Google Shape;849;p10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46401" y="1062890"/>
                <a:ext cx="5450400" cy="5114709"/>
              </a:xfrm>
              <a:prstGeom prst="rect">
                <a:avLst/>
              </a:prstGeom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</a:t>
                </a:r>
                <a:r>
                  <a:rPr lang="en-AU" sz="2400" b="1" dirty="0">
                    <a:solidFill>
                      <a:srgbClr val="FF0000"/>
                    </a:solidFill>
                  </a:rPr>
                  <a:t>Complementary</a:t>
                </a:r>
                <a:r>
                  <a:rPr lang="en-AU" sz="2400" dirty="0"/>
                  <a:t> Identities: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73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lnSpc>
                    <a:spcPct val="150000"/>
                  </a:lnSpc>
                  <a:spcBef>
                    <a:spcPts val="173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lnSpc>
                    <a:spcPct val="150000"/>
                  </a:lnSpc>
                  <a:spcBef>
                    <a:spcPts val="173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AU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73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chemeClr val="accent4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733"/>
                  </a:spcBef>
                  <a:buNone/>
                </a:pPr>
                <a:endParaRPr lang="en-AU" sz="2400" dirty="0">
                  <a:solidFill>
                    <a:schemeClr val="accent4"/>
                  </a:solidFill>
                </a:endParaRPr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400" dirty="0"/>
              </a:p>
            </p:txBody>
          </p:sp>
        </mc:Choice>
        <mc:Fallback xmlns="">
          <p:sp>
            <p:nvSpPr>
              <p:cNvPr id="849" name="Google Shape;849;p10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6401" y="1062890"/>
                <a:ext cx="5450400" cy="5114709"/>
              </a:xfrm>
              <a:prstGeom prst="rect">
                <a:avLst/>
              </a:prstGeom>
              <a:blipFill>
                <a:blip r:embed="rId3"/>
                <a:stretch>
                  <a:fillRect l="-1566" t="-5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820" y="194809"/>
            <a:ext cx="4343218" cy="3234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2D058-CC0A-59C3-0443-811FBA243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820" y="3234191"/>
            <a:ext cx="4343218" cy="3234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628F32-42A0-1BEE-46BD-F445DA039926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2147022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33"/>
          <p:cNvSpPr txBox="1">
            <a:spLocks noGrp="1"/>
          </p:cNvSpPr>
          <p:nvPr>
            <p:ph type="title"/>
          </p:nvPr>
        </p:nvSpPr>
        <p:spPr>
          <a:xfrm>
            <a:off x="3103200" y="61820"/>
            <a:ext cx="8719200" cy="639925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3600" b="1" dirty="0"/>
              <a:t>Applying the Sine Angle Difference Identity</a:t>
            </a:r>
            <a:endParaRPr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Google Shape;1059;p13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2674" y="769815"/>
                <a:ext cx="12091325" cy="554450"/>
              </a:xfrm>
              <a:prstGeom prst="rect">
                <a:avLst/>
              </a:prstGeom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" sz="2400" dirty="0"/>
                  <a:t>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unc>
                              <m:func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AU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func>
                                      <m:funcPr>
                                        <m:ctrlP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AU" sz="24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A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A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Determine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sz="2400" dirty="0"/>
              </a:p>
            </p:txBody>
          </p:sp>
        </mc:Choice>
        <mc:Fallback xmlns="">
          <p:sp>
            <p:nvSpPr>
              <p:cNvPr id="1059" name="Google Shape;1059;p1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674" y="769815"/>
                <a:ext cx="12091325" cy="554450"/>
              </a:xfrm>
              <a:prstGeom prst="rect">
                <a:avLst/>
              </a:prstGeom>
              <a:blipFill rotWithShape="0">
                <a:blip r:embed="rId3"/>
                <a:stretch>
                  <a:fillRect l="-706" b="-10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3200" y="2037065"/>
                <a:ext cx="3836691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200" y="2037065"/>
                <a:ext cx="3836691" cy="7838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49573" y="2813210"/>
                <a:ext cx="2273058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573" y="2813210"/>
                <a:ext cx="2273058" cy="6365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32522" y="3442071"/>
                <a:ext cx="2567369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22" y="3442071"/>
                <a:ext cx="2567369" cy="7838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00728" y="4268414"/>
                <a:ext cx="4946226" cy="63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28" y="4268414"/>
                <a:ext cx="4946226" cy="6365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00728" y="4947473"/>
                <a:ext cx="38484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728" y="4947473"/>
                <a:ext cx="3848489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5538AA4-DB03-96DB-D406-BAFE51BBEBC3}"/>
              </a:ext>
            </a:extLst>
          </p:cNvPr>
          <p:cNvSpPr txBox="1"/>
          <p:nvPr/>
        </p:nvSpPr>
        <p:spPr>
          <a:xfrm>
            <a:off x="0" y="0"/>
            <a:ext cx="301646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Proof (Optional)</a:t>
            </a:r>
          </a:p>
        </p:txBody>
      </p:sp>
    </p:spTree>
    <p:extLst>
      <p:ext uri="{BB962C8B-B14F-4D97-AF65-F5344CB8AC3E}">
        <p14:creationId xmlns:p14="http://schemas.microsoft.com/office/powerpoint/2010/main" val="28667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0" grpId="0"/>
      <p:bldP spid="13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22329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12 L, 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49" name="Google Shape;849;p10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46401" y="1062890"/>
                <a:ext cx="5450400" cy="5114709"/>
              </a:xfrm>
              <a:prstGeom prst="rect">
                <a:avLst/>
              </a:prstGeom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</a:t>
                </a:r>
                <a:r>
                  <a:rPr lang="en-AU" sz="2400" b="1" dirty="0">
                    <a:solidFill>
                      <a:srgbClr val="FF0000"/>
                    </a:solidFill>
                  </a:rPr>
                  <a:t>Complementary</a:t>
                </a:r>
                <a:r>
                  <a:rPr lang="en-AU" sz="2400" dirty="0"/>
                  <a:t> Identities: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73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lnSpc>
                    <a:spcPct val="150000"/>
                  </a:lnSpc>
                  <a:spcBef>
                    <a:spcPts val="173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73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AU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73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accent4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733"/>
                  </a:spcBef>
                  <a:buNone/>
                </a:pPr>
                <a:endParaRPr lang="en-AU" sz="2400" dirty="0">
                  <a:solidFill>
                    <a:schemeClr val="accent4"/>
                  </a:solidFill>
                </a:endParaRPr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400" dirty="0"/>
              </a:p>
            </p:txBody>
          </p:sp>
        </mc:Choice>
        <mc:Fallback xmlns="">
          <p:sp>
            <p:nvSpPr>
              <p:cNvPr id="849" name="Google Shape;849;p10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6401" y="1062890"/>
                <a:ext cx="5450400" cy="5114709"/>
              </a:xfrm>
              <a:prstGeom prst="rect">
                <a:avLst/>
              </a:prstGeom>
              <a:blipFill>
                <a:blip r:embed="rId3"/>
                <a:stretch>
                  <a:fillRect l="-1566" t="-5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9A3B200-83EC-40FE-4845-A4D2E6649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826" y="0"/>
            <a:ext cx="4541625" cy="3381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BE3FE-85A0-6E0E-2F8D-E80172774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355" y="3328621"/>
            <a:ext cx="4541625" cy="3381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ADABB-47EE-7687-D8AF-D8F9A75777E8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407247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Google Shape;1026;p1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4276" y="731055"/>
                <a:ext cx="11508124" cy="5669280"/>
              </a:xfrm>
              <a:prstGeom prst="rect">
                <a:avLst/>
              </a:prstGeom>
              <a:ln w="381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151337" indent="0">
                  <a:buNone/>
                </a:pPr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=0.3</m:t>
                        </m:r>
                      </m:e>
                    </m:func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=0.8,</m:t>
                    </m:r>
                  </m:oMath>
                </a14:m>
                <a:r>
                  <a:rPr lang="en-AU" sz="2400" dirty="0"/>
                  <a:t> find the values of:</a:t>
                </a:r>
              </a:p>
              <a:p>
                <a:pPr marL="151337" indent="0">
                  <a:buNone/>
                </a:pPr>
                <a:endParaRPr lang="en-AU" sz="2400" dirty="0"/>
              </a:p>
              <a:p>
                <a:pPr marL="151337" indent="0">
                  <a:buNone/>
                </a:pPr>
                <a:r>
                  <a:rPr lang="en-AU" sz="2400" dirty="0"/>
                  <a:t>a)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br>
                  <a:rPr lang="en-AU" sz="2400" b="0" dirty="0"/>
                </a:br>
                <a:endParaRPr lang="en-AU" sz="2400" b="0" dirty="0"/>
              </a:p>
              <a:p>
                <a:pPr marL="151337" indent="0">
                  <a:buNone/>
                </a:pPr>
                <a:endParaRPr lang="en-AU" sz="2400" dirty="0"/>
              </a:p>
              <a:p>
                <a:pPr marL="151337" indent="0">
                  <a:buNone/>
                </a:pPr>
                <a:endParaRPr lang="en-AU" sz="2400" dirty="0"/>
              </a:p>
              <a:p>
                <a:pPr marL="151337" indent="0">
                  <a:buNone/>
                </a:pPr>
                <a:r>
                  <a:rPr lang="en-AU" sz="2400" dirty="0"/>
                  <a:t>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br>
                  <a:rPr lang="en-AU" sz="2400" dirty="0"/>
                </a:br>
                <a:br>
                  <a:rPr lang="en-AU" sz="2400" dirty="0"/>
                </a:br>
                <a:br>
                  <a:rPr lang="en-AU" sz="2400" dirty="0"/>
                </a:br>
                <a:endParaRPr lang="en-AU" sz="2400" dirty="0"/>
              </a:p>
              <a:p>
                <a:pPr marL="151337" indent="0">
                  <a:buNone/>
                </a:pPr>
                <a:endParaRPr lang="en-AU" sz="2400" dirty="0"/>
              </a:p>
              <a:p>
                <a:pPr marL="151337" indent="0">
                  <a:buNone/>
                </a:pPr>
                <a:r>
                  <a:rPr lang="en-AU" sz="2400" dirty="0"/>
                  <a:t>c)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sz="2400" dirty="0"/>
              </a:p>
            </p:txBody>
          </p:sp>
        </mc:Choice>
        <mc:Fallback xmlns="">
          <p:sp>
            <p:nvSpPr>
              <p:cNvPr id="1026" name="Google Shape;1026;p1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4276" y="731055"/>
                <a:ext cx="11508124" cy="5669280"/>
              </a:xfrm>
              <a:prstGeom prst="rect">
                <a:avLst/>
              </a:prstGeom>
              <a:blipFill rotWithShape="0">
                <a:blip r:embed="rId3"/>
                <a:stretch>
                  <a:fillRect t="-538"/>
                </a:stretch>
              </a:blipFill>
              <a:ln w="381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45880" y="1685876"/>
                <a:ext cx="3832268" cy="745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80" y="1685876"/>
                <a:ext cx="3832268" cy="7454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04680" y="3297645"/>
                <a:ext cx="4320093" cy="745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)=−0.3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680" y="3297645"/>
                <a:ext cx="4320093" cy="7454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61080" y="4909414"/>
                <a:ext cx="38506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=−0.3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80" y="4909414"/>
                <a:ext cx="3850606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06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Google Shape;1026;p1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4276" y="731055"/>
                <a:ext cx="11508124" cy="5669280"/>
              </a:xfrm>
              <a:prstGeom prst="rect">
                <a:avLst/>
              </a:prstGeom>
              <a:ln w="381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151337" indent="0">
                  <a:buNone/>
                </a:pPr>
                <a:r>
                  <a:rPr lang="en-AU" sz="2400" dirty="0"/>
                  <a:t>Given that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2400" dirty="0"/>
                  <a:t> find the values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400" dirty="0"/>
                  <a:t>:</a:t>
                </a:r>
              </a:p>
              <a:p>
                <a:pPr marL="151337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1026" name="Google Shape;1026;p1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4276" y="731055"/>
                <a:ext cx="11508124" cy="56692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067963" y="1679846"/>
                <a:ext cx="4266233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sz="2400" b="0" dirty="0">
                    <a:solidFill>
                      <a:srgbClr val="002060"/>
                    </a:solidFill>
                  </a:rPr>
                  <a:t>Given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963" y="1679846"/>
                <a:ext cx="4266233" cy="645048"/>
              </a:xfrm>
              <a:prstGeom prst="rect">
                <a:avLst/>
              </a:prstGeom>
              <a:blipFill>
                <a:blip r:embed="rId4"/>
                <a:stretch>
                  <a:fillRect l="-2143" b="-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58927" y="2663843"/>
                <a:ext cx="1580689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927" y="2663843"/>
                <a:ext cx="1580689" cy="7223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01080" y="3577268"/>
                <a:ext cx="1580689" cy="72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80" y="3577268"/>
                <a:ext cx="1580689" cy="7223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27818" y="4563781"/>
                <a:ext cx="2340128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818" y="4563781"/>
                <a:ext cx="2340128" cy="7861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72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49" name="Google Shape;849;p10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6801" y="803691"/>
                <a:ext cx="5450400" cy="1349110"/>
              </a:xfrm>
              <a:prstGeom prst="rect">
                <a:avLst/>
              </a:prstGeom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</a:t>
                </a:r>
                <a:r>
                  <a:rPr lang="en-AU" sz="2400" b="1" dirty="0">
                    <a:solidFill>
                      <a:srgbClr val="FF0000"/>
                    </a:solidFill>
                  </a:rPr>
                  <a:t>Pythagorean </a:t>
                </a:r>
                <a:r>
                  <a:rPr lang="en-AU" sz="2400" dirty="0"/>
                  <a:t>Identity: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73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dirty="0">
                  <a:solidFill>
                    <a:schemeClr val="accent4"/>
                  </a:solidFill>
                </a:endParaRPr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400" dirty="0"/>
              </a:p>
            </p:txBody>
          </p:sp>
        </mc:Choice>
        <mc:Fallback xmlns="">
          <p:sp>
            <p:nvSpPr>
              <p:cNvPr id="849" name="Google Shape;849;p10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6801" y="803691"/>
                <a:ext cx="5450400" cy="1349110"/>
              </a:xfrm>
              <a:prstGeom prst="rect">
                <a:avLst/>
              </a:prstGeom>
              <a:blipFill rotWithShape="0">
                <a:blip r:embed="rId3"/>
                <a:stretch>
                  <a:fillRect l="-1566" t="-22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7080" y="1896517"/>
                <a:ext cx="9740520" cy="986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chemeClr val="tx1"/>
                    </a:solidFill>
                  </a:rPr>
                  <a:t>Given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find:</a:t>
                </a:r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0" y="1896517"/>
                <a:ext cx="9740520" cy="986296"/>
              </a:xfrm>
              <a:prstGeom prst="rect">
                <a:avLst/>
              </a:prstGeom>
              <a:blipFill rotWithShape="0">
                <a:blip r:embed="rId4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9453" y="2882813"/>
                <a:ext cx="316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3" y="2882813"/>
                <a:ext cx="316458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6801" y="3344478"/>
                <a:ext cx="2869888" cy="995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1" y="3344478"/>
                <a:ext cx="2869888" cy="9951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6801" y="4339622"/>
                <a:ext cx="3284041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1" y="4339622"/>
                <a:ext cx="3284041" cy="7861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6801" y="5249427"/>
                <a:ext cx="1966308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01" y="5249427"/>
                <a:ext cx="1966308" cy="7848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769560" y="2206440"/>
              <a:ext cx="1442160" cy="73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2280" y="1929960"/>
                <a:ext cx="168768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8401" y="5934627"/>
                <a:ext cx="222811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01" y="5934627"/>
                <a:ext cx="2228110" cy="78483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75201" y="2952063"/>
                <a:ext cx="2916376" cy="2314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201" y="2952063"/>
                <a:ext cx="2916376" cy="231499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48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849;p105"/>
              <p:cNvSpPr txBox="1">
                <a:spLocks/>
              </p:cNvSpPr>
              <p:nvPr/>
            </p:nvSpPr>
            <p:spPr>
              <a:xfrm>
                <a:off x="208800" y="584775"/>
                <a:ext cx="10670399" cy="1349110"/>
              </a:xfrm>
              <a:prstGeom prst="rect">
                <a:avLst/>
              </a:prstGeom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/>
                  <a:t>The </a:t>
                </a:r>
                <a:r>
                  <a:rPr lang="en-AU" sz="2400" b="1" dirty="0">
                    <a:solidFill>
                      <a:srgbClr val="FF0000"/>
                    </a:solidFill>
                  </a:rPr>
                  <a:t>Addition Formula</a:t>
                </a:r>
                <a:r>
                  <a:rPr lang="en-AU" sz="2400" dirty="0"/>
                  <a:t>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733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A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func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</m:oMath>
                  </m:oMathPara>
                </a14:m>
                <a:endParaRPr lang="ar-AE" sz="24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Font typeface="Arial" panose="020B0604020202020204" pitchFamily="34" charset="0"/>
                  <a:buNone/>
                </a:pPr>
                <a:endParaRPr lang="ar-AE" sz="2400" dirty="0"/>
              </a:p>
            </p:txBody>
          </p:sp>
        </mc:Choice>
        <mc:Fallback xmlns="">
          <p:sp>
            <p:nvSpPr>
              <p:cNvPr id="8" name="Google Shape;849;p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00" y="584775"/>
                <a:ext cx="10670399" cy="1349110"/>
              </a:xfrm>
              <a:prstGeom prst="rect">
                <a:avLst/>
              </a:prstGeom>
              <a:blipFill rotWithShape="0">
                <a:blip r:embed="rId2"/>
                <a:stretch>
                  <a:fillRect l="-800" b="-990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63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82" name="Google Shape;1082;p1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85314" y="771896"/>
                <a:ext cx="5428588" cy="5818909"/>
              </a:xfrm>
              <a:prstGeom prst="rect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11113" indent="0">
                  <a:buNone/>
                </a:pPr>
                <a:r>
                  <a:rPr lang="en" sz="2000" dirty="0"/>
                  <a:t>Determine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" sz="2000" i="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</a:rPr>
                          <m:t>(75°)</m:t>
                        </m:r>
                      </m:e>
                    </m:func>
                    <m:r>
                      <a:rPr lang="en" sz="20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1082" name="Google Shape;1082;p1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5314" y="771896"/>
                <a:ext cx="5428588" cy="5818909"/>
              </a:xfrm>
              <a:prstGeom prst="rect">
                <a:avLst/>
              </a:prstGeom>
              <a:blipFill rotWithShape="0">
                <a:blip r:embed="rId3"/>
                <a:stretch>
                  <a:fillRect l="-446"/>
                </a:stretch>
              </a:blip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3" name="Google Shape;1083;p136"/>
          <p:cNvSpPr txBox="1">
            <a:spLocks noGrp="1"/>
          </p:cNvSpPr>
          <p:nvPr>
            <p:ph type="body" idx="2"/>
          </p:nvPr>
        </p:nvSpPr>
        <p:spPr>
          <a:xfrm>
            <a:off x="5980981" y="771896"/>
            <a:ext cx="5763185" cy="5818909"/>
          </a:xfrm>
          <a:prstGeom prst="rect">
            <a:avLst/>
          </a:prstGeom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spcAft>
                <a:spcPts val="1733"/>
              </a:spcAft>
              <a:buNone/>
            </a:pPr>
            <a:r>
              <a:rPr lang="en" sz="2000" dirty="0"/>
              <a:t>Determine the exact value of cos(15°).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7256" y="1794951"/>
                <a:ext cx="29815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75°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(30+45)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56" y="1794951"/>
                <a:ext cx="2981585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71044" y="2297614"/>
                <a:ext cx="42571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(45)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(45)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44" y="2297614"/>
                <a:ext cx="425712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044" y="2784887"/>
                <a:ext cx="2856808" cy="84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44" y="2784887"/>
                <a:ext cx="2856808" cy="8478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1044" y="3632748"/>
                <a:ext cx="1434432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44" y="3632748"/>
                <a:ext cx="1434432" cy="7377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35844" y="1794951"/>
                <a:ext cx="29815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15°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(45−30)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844" y="1794951"/>
                <a:ext cx="2981585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99632" y="2297614"/>
                <a:ext cx="42571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(30)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(30)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32" y="2297614"/>
                <a:ext cx="425712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99632" y="2784887"/>
                <a:ext cx="2856808" cy="84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32" y="2784887"/>
                <a:ext cx="2856808" cy="8478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99632" y="3632748"/>
                <a:ext cx="1434432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32" y="3632748"/>
                <a:ext cx="1434432" cy="73776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5241</TotalTime>
  <Words>1574</Words>
  <Application>Microsoft Office PowerPoint</Application>
  <PresentationFormat>Widescreen</PresentationFormat>
  <Paragraphs>296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Tangent Angle Addition Identity</vt:lpstr>
      <vt:lpstr>The Tangent Angle Addition Identity</vt:lpstr>
      <vt:lpstr>PowerPoint Presentation</vt:lpstr>
      <vt:lpstr>Express the following trig functions in terms of sin(x) and cos(x)</vt:lpstr>
      <vt:lpstr>EXAMPLE  (Right-Angled Trig): Given that X and Y are acute angles,</vt:lpstr>
      <vt:lpstr>If u and v are acute angles, such that tan⁡〖u=4〗  and tan⁡v=3/5, show that u-v=π/4</vt:lpstr>
      <vt:lpstr>If sinα=3/5 and sin⁡β=24/25, with π/2&lt;β&lt;α&lt;π ,  evaluate sin⁡〖(α-β)〗</vt:lpstr>
      <vt:lpstr>If tan⁡θ=4/3 and 0&lt;θ&lt;π/2  ,  evaluate sin⁡(2θ)  and  tan⁡(2θ)</vt:lpstr>
      <vt:lpstr>Simplify  (sin⁡θ-cos⁡θ )^2</vt:lpstr>
      <vt:lpstr>Simplify  cos^4⁡θ-sin^4⁡θ</vt:lpstr>
      <vt:lpstr>Solve the following trigonometric equations.</vt:lpstr>
      <vt:lpstr>Solve the following trigonometric equations.</vt:lpstr>
      <vt:lpstr>Solve the following trigonometric equations.</vt:lpstr>
      <vt:lpstr>Solve the following trigonometric equations.</vt:lpstr>
      <vt:lpstr>Solve the following trigonometric equations.</vt:lpstr>
      <vt:lpstr>Solve the following trigonometric equations.</vt:lpstr>
      <vt:lpstr>PowerPoint Presentation</vt:lpstr>
      <vt:lpstr>Applying the Cosine Angle Difference Identity</vt:lpstr>
      <vt:lpstr>Applying the Sine Angle Difference Identity</vt:lpstr>
      <vt:lpstr>Applying the Sine Angle Difference Identity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464</cp:revision>
  <dcterms:created xsi:type="dcterms:W3CDTF">2020-02-17T13:56:23Z</dcterms:created>
  <dcterms:modified xsi:type="dcterms:W3CDTF">2022-06-27T01:36:03Z</dcterms:modified>
</cp:coreProperties>
</file>