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318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3468" autoAdjust="0"/>
  </p:normalViewPr>
  <p:slideViewPr>
    <p:cSldViewPr snapToGrid="0">
      <p:cViewPr varScale="1">
        <p:scale>
          <a:sx n="77" d="100"/>
          <a:sy n="77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10/06/2020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9MV5CgPgI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rgbClr val="00B050"/>
            </a:solidFill>
          </a:ln>
        </p:spPr>
        <p:txBody>
          <a:bodyPr/>
          <a:lstStyle/>
          <a:p>
            <a:r>
              <a:rPr lang="en-AU" dirty="0" smtClean="0"/>
              <a:t>Growing Plants Investigation</a:t>
            </a:r>
            <a:br>
              <a:rPr lang="en-AU" dirty="0" smtClean="0"/>
            </a:b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>
                <a:hlinkClick r:id="rId2"/>
              </a:rPr>
              <a:t>https://www.youtube.com/watch?v=H9MV5CgPgIQ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3901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The Problem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 smtClean="0"/>
              <a:t/>
            </a:r>
            <a:br>
              <a:rPr lang="en-AU" sz="3200" dirty="0" smtClean="0"/>
            </a:b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975167"/>
            <a:ext cx="1095538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b="1" dirty="0" smtClean="0">
                <a:latin typeface="+mj-lt"/>
              </a:rPr>
              <a:t>PLANTS NEED LIGHT TO PRODUCE THEIR OWN ENERGY</a:t>
            </a:r>
            <a:r>
              <a:rPr lang="en-AU" sz="2800" dirty="0" smtClean="0">
                <a:latin typeface="+mj-lt"/>
              </a:rPr>
              <a:t/>
            </a:r>
            <a:br>
              <a:rPr lang="en-AU" sz="2800" dirty="0" smtClean="0">
                <a:latin typeface="+mj-lt"/>
              </a:rPr>
            </a:br>
            <a:r>
              <a:rPr lang="en-AU" sz="2800" dirty="0" smtClean="0">
                <a:latin typeface="+mj-lt"/>
              </a:rPr>
              <a:t>Plants in different environments are effected by the light available to </a:t>
            </a:r>
            <a:r>
              <a:rPr lang="en-AU" sz="2800" dirty="0" smtClean="0">
                <a:latin typeface="+mj-lt"/>
              </a:rPr>
              <a:t>them. The light available to a plant may be changed by other plants around it, buildings around it, the weather or how close the plant is </a:t>
            </a:r>
            <a:r>
              <a:rPr lang="en-AU" sz="2800" dirty="0" err="1" smtClean="0">
                <a:latin typeface="+mj-lt"/>
              </a:rPr>
              <a:t>ot</a:t>
            </a:r>
            <a:r>
              <a:rPr lang="en-AU" sz="2800" dirty="0" smtClean="0">
                <a:latin typeface="+mj-lt"/>
              </a:rPr>
              <a:t> the north/south pole.</a:t>
            </a:r>
            <a:endParaRPr lang="en-AU" sz="2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AU" sz="2800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AU" sz="2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r>
              <a:rPr lang="en-AU" sz="2800" dirty="0" smtClean="0">
                <a:latin typeface="+mj-lt"/>
              </a:rPr>
              <a:t>Your group needs to investigate how light effects plant growth. Some ideas to get you started.</a:t>
            </a:r>
            <a:br>
              <a:rPr lang="en-AU" sz="2800" dirty="0" smtClean="0">
                <a:latin typeface="+mj-lt"/>
              </a:rPr>
            </a:br>
            <a:r>
              <a:rPr lang="en-AU" sz="2800" dirty="0" smtClean="0">
                <a:latin typeface="+mj-lt"/>
              </a:rPr>
              <a:t>The position of light</a:t>
            </a:r>
            <a:br>
              <a:rPr lang="en-AU" sz="2800" dirty="0" smtClean="0">
                <a:latin typeface="+mj-lt"/>
              </a:rPr>
            </a:br>
            <a:r>
              <a:rPr lang="en-AU" sz="2800" dirty="0" smtClean="0">
                <a:latin typeface="+mj-lt"/>
              </a:rPr>
              <a:t>The amount of light</a:t>
            </a:r>
            <a:br>
              <a:rPr lang="en-AU" sz="2800" dirty="0" smtClean="0">
                <a:latin typeface="+mj-lt"/>
              </a:rPr>
            </a:br>
            <a:r>
              <a:rPr lang="en-AU" sz="2800" dirty="0" smtClean="0">
                <a:latin typeface="+mj-lt"/>
              </a:rPr>
              <a:t/>
            </a:r>
            <a:br>
              <a:rPr lang="en-AU" sz="2800" dirty="0" smtClean="0">
                <a:latin typeface="+mj-lt"/>
              </a:rPr>
            </a:br>
            <a:endParaRPr lang="en-AU" sz="2800" dirty="0" smtClean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AU" sz="2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1566882" cy="523220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2800" dirty="0" smtClean="0"/>
              <a:t>Planning</a:t>
            </a:r>
            <a:endParaRPr lang="en-AU" sz="28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9706776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AIM: </a:t>
            </a:r>
            <a:r>
              <a:rPr lang="en-AU" sz="2800" dirty="0"/>
              <a:t>A short sentence describing briefly what you are trying to find out from the experiment. The purpose</a:t>
            </a:r>
            <a:r>
              <a:rPr lang="en-AU" sz="2800" dirty="0" smtClean="0"/>
              <a:t>.</a:t>
            </a:r>
          </a:p>
          <a:p>
            <a:r>
              <a:rPr lang="en-AU" sz="2800" i="1" dirty="0" smtClean="0"/>
              <a:t>To find out if…</a:t>
            </a:r>
          </a:p>
          <a:p>
            <a:endParaRPr lang="en-AU" sz="2800" i="1" dirty="0"/>
          </a:p>
          <a:p>
            <a:r>
              <a:rPr lang="en-AU" sz="2800" b="1" dirty="0" smtClean="0"/>
              <a:t>HYPOTHESIS: </a:t>
            </a:r>
            <a:r>
              <a:rPr lang="en-AU" sz="2800" dirty="0"/>
              <a:t>A statement that can be tested</a:t>
            </a:r>
            <a:r>
              <a:rPr lang="en-AU" sz="2800" dirty="0" smtClean="0"/>
              <a:t>.</a:t>
            </a:r>
          </a:p>
          <a:p>
            <a:r>
              <a:rPr lang="en-AU" sz="2800" i="1" dirty="0" smtClean="0"/>
              <a:t>The plant grown in a </a:t>
            </a:r>
            <a:r>
              <a:rPr lang="en-AU" sz="2800" b="1" i="1" dirty="0" smtClean="0"/>
              <a:t>dark/light</a:t>
            </a:r>
            <a:r>
              <a:rPr lang="en-AU" sz="2800" i="1" dirty="0" smtClean="0"/>
              <a:t> environment will grow </a:t>
            </a:r>
            <a:r>
              <a:rPr lang="en-AU" sz="2800" b="1" i="1" dirty="0" smtClean="0"/>
              <a:t>faster/slower/bigger/smaller/longer/greener</a:t>
            </a:r>
          </a:p>
          <a:p>
            <a:endParaRPr lang="en-AU" sz="2800" i="1" dirty="0"/>
          </a:p>
          <a:p>
            <a:r>
              <a:rPr lang="en-AU" sz="2800" b="1" dirty="0" smtClean="0"/>
              <a:t>EQUIPMENT: </a:t>
            </a:r>
            <a:r>
              <a:rPr lang="en-AU" sz="2800" dirty="0" smtClean="0"/>
              <a:t>This must be a list of </a:t>
            </a:r>
            <a:r>
              <a:rPr lang="en-AU" sz="2800" b="1" dirty="0" smtClean="0"/>
              <a:t>all</a:t>
            </a:r>
            <a:r>
              <a:rPr lang="en-AU" sz="2800" dirty="0" smtClean="0"/>
              <a:t> equipment you intend to use.</a:t>
            </a:r>
            <a:endParaRPr lang="en-AU" sz="2800" b="1" dirty="0" smtClean="0"/>
          </a:p>
          <a:p>
            <a:endParaRPr lang="en-AU" sz="2800" b="1" dirty="0" smtClean="0"/>
          </a:p>
          <a:p>
            <a:r>
              <a:rPr lang="en-AU" sz="2800" b="1" dirty="0" smtClean="0"/>
              <a:t>PROCEDURE: </a:t>
            </a:r>
            <a:r>
              <a:rPr lang="en-AU" sz="2800" dirty="0" smtClean="0"/>
              <a:t>A simple step by step guide of how the experiment will be conducted.</a:t>
            </a:r>
            <a:endParaRPr lang="en-AU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203" y="1740778"/>
            <a:ext cx="3106581" cy="191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8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151935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Results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331172" cy="426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OBSERVATIONS: </a:t>
            </a:r>
            <a:r>
              <a:rPr lang="en-AU" sz="2800" dirty="0"/>
              <a:t>are qualitative descriptions of what you actually see, hear, smell and touch during an experiment</a:t>
            </a:r>
            <a:r>
              <a:rPr lang="en-AU" sz="2800" dirty="0" smtClean="0"/>
              <a:t>.</a:t>
            </a:r>
          </a:p>
          <a:p>
            <a:endParaRPr lang="en-AU" sz="2800" dirty="0"/>
          </a:p>
          <a:p>
            <a:r>
              <a:rPr lang="en-AU" sz="2800" b="1" dirty="0" smtClean="0"/>
              <a:t>RESULTS: </a:t>
            </a:r>
            <a:r>
              <a:rPr lang="en-AU" sz="2800" dirty="0" smtClean="0"/>
              <a:t>Measurements taken during the experiment recorded in a table.</a:t>
            </a:r>
          </a:p>
          <a:p>
            <a:endParaRPr lang="en-AU" sz="2800" dirty="0"/>
          </a:p>
          <a:p>
            <a:r>
              <a:rPr lang="en-AU" sz="2800" b="1" dirty="0"/>
              <a:t>PROCESSING OF </a:t>
            </a:r>
            <a:r>
              <a:rPr lang="en-AU" sz="2800" b="1" dirty="0" smtClean="0"/>
              <a:t>RESULTS: </a:t>
            </a:r>
            <a:r>
              <a:rPr lang="en-AU" sz="2800" dirty="0"/>
              <a:t>This may be a graph or </a:t>
            </a:r>
            <a:r>
              <a:rPr lang="en-AU" sz="2800" dirty="0" smtClean="0"/>
              <a:t>table created once the experiment has finished.</a:t>
            </a:r>
            <a:endParaRPr lang="en-AU" sz="2800" dirty="0"/>
          </a:p>
          <a:p>
            <a:pPr>
              <a:spcAft>
                <a:spcPts val="1200"/>
              </a:spcAf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4666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Evaluating</a:t>
            </a:r>
            <a:endParaRPr lang="en-AU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45333"/>
            <a:ext cx="11924446" cy="45849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 smtClean="0"/>
              <a:t>CONCLUSION</a:t>
            </a:r>
            <a:r>
              <a:rPr lang="en-AU" sz="2800" b="1" dirty="0" smtClean="0"/>
              <a:t>: </a:t>
            </a:r>
            <a:r>
              <a:rPr lang="en-AU" sz="2800" dirty="0"/>
              <a:t>The conclusion for the experiment should relate to the to the aim or purpose of the experiment. It should answer the question asked or implied in the </a:t>
            </a:r>
            <a:r>
              <a:rPr lang="en-AU" sz="2800"/>
              <a:t>aim</a:t>
            </a:r>
            <a:r>
              <a:rPr lang="en-AU" sz="2800" smtClean="0"/>
              <a:t>. </a:t>
            </a:r>
            <a:endParaRPr lang="en-AU" sz="2800" dirty="0" smtClean="0"/>
          </a:p>
          <a:p>
            <a:endParaRPr lang="en-AU" sz="2800" dirty="0"/>
          </a:p>
          <a:p>
            <a:r>
              <a:rPr lang="en-AU" sz="2800" b="1" dirty="0" smtClean="0"/>
              <a:t>EVALUATION: </a:t>
            </a:r>
            <a:r>
              <a:rPr lang="en-AU" sz="2800" dirty="0"/>
              <a:t>This is a reflection of the experiment </a:t>
            </a:r>
            <a:endParaRPr lang="en-AU" sz="2800" dirty="0" smtClean="0"/>
          </a:p>
          <a:p>
            <a:r>
              <a:rPr lang="en-AU" sz="2800" dirty="0" smtClean="0"/>
              <a:t>Was </a:t>
            </a:r>
            <a:r>
              <a:rPr lang="en-AU" sz="2800" dirty="0"/>
              <a:t>it valid? </a:t>
            </a:r>
            <a:endParaRPr lang="en-AU" sz="2800" dirty="0" smtClean="0"/>
          </a:p>
          <a:p>
            <a:r>
              <a:rPr lang="en-AU" sz="2800" dirty="0" smtClean="0"/>
              <a:t>Was </a:t>
            </a:r>
            <a:r>
              <a:rPr lang="en-AU" sz="2800" dirty="0"/>
              <a:t>it accurate? </a:t>
            </a:r>
            <a:endParaRPr lang="en-AU" sz="2800" dirty="0" smtClean="0"/>
          </a:p>
          <a:p>
            <a:r>
              <a:rPr lang="en-AU" sz="2800" dirty="0" smtClean="0"/>
              <a:t>What </a:t>
            </a:r>
            <a:r>
              <a:rPr lang="en-AU" sz="2800" dirty="0"/>
              <a:t>were the errors? </a:t>
            </a:r>
            <a:endParaRPr lang="en-AU" sz="2800" dirty="0" smtClean="0"/>
          </a:p>
          <a:p>
            <a:r>
              <a:rPr lang="en-AU" sz="2800" dirty="0" smtClean="0"/>
              <a:t>How </a:t>
            </a:r>
            <a:r>
              <a:rPr lang="en-AU" sz="2800" dirty="0"/>
              <a:t>was the teamwork</a:t>
            </a:r>
            <a:r>
              <a:rPr lang="en-AU" sz="2800" dirty="0" smtClean="0"/>
              <a:t>?</a:t>
            </a:r>
          </a:p>
          <a:p>
            <a:endParaRPr lang="en-AU" sz="28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13135</TotalTime>
  <Words>283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Growing Plants Investigation 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GULBERTI Ashe [Harrisdale Senior High School]</cp:lastModifiedBy>
  <cp:revision>182</cp:revision>
  <dcterms:created xsi:type="dcterms:W3CDTF">2017-01-28T08:32:28Z</dcterms:created>
  <dcterms:modified xsi:type="dcterms:W3CDTF">2020-06-10T00:27:16Z</dcterms:modified>
</cp:coreProperties>
</file>