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67" r:id="rId3"/>
    <p:sldId id="266" r:id="rId4"/>
    <p:sldId id="265" r:id="rId5"/>
    <p:sldId id="256" r:id="rId6"/>
    <p:sldId id="257" r:id="rId7"/>
    <p:sldId id="258" r:id="rId8"/>
    <p:sldId id="259" r:id="rId9"/>
    <p:sldId id="260" r:id="rId10"/>
    <p:sldId id="261" r:id="rId11"/>
    <p:sldId id="262" r:id="rId12"/>
    <p:sldId id="263" r:id="rId13"/>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4" autoAdjust="0"/>
    <p:restoredTop sz="94660"/>
  </p:normalViewPr>
  <p:slideViewPr>
    <p:cSldViewPr snapToGrid="0">
      <p:cViewPr varScale="1">
        <p:scale>
          <a:sx n="87" d="100"/>
          <a:sy n="87" d="100"/>
        </p:scale>
        <p:origin x="4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12/4/2017</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9277"/>
          </a:xfrm>
        </p:spPr>
        <p:txBody>
          <a:bodyPr/>
          <a:lstStyle/>
          <a:p>
            <a:r>
              <a:rPr lang="en-AU" dirty="0" smtClean="0"/>
              <a:t>No Calling Out</a:t>
            </a:r>
            <a:endParaRPr lang="en-AU" dirty="0"/>
          </a:p>
        </p:txBody>
      </p:sp>
      <p:sp>
        <p:nvSpPr>
          <p:cNvPr id="3" name="Content Placeholder 2"/>
          <p:cNvSpPr>
            <a:spLocks noGrp="1"/>
          </p:cNvSpPr>
          <p:nvPr>
            <p:ph idx="1"/>
          </p:nvPr>
        </p:nvSpPr>
        <p:spPr>
          <a:xfrm>
            <a:off x="2589211" y="1363387"/>
            <a:ext cx="9506055" cy="4547835"/>
          </a:xfrm>
        </p:spPr>
        <p:txBody>
          <a:bodyPr>
            <a:noAutofit/>
          </a:bodyPr>
          <a:lstStyle/>
          <a:p>
            <a:r>
              <a:rPr lang="en-AU" sz="2000" dirty="0" smtClean="0"/>
              <a:t>What does it look like?</a:t>
            </a:r>
          </a:p>
          <a:p>
            <a:r>
              <a:rPr lang="en-AU" sz="2000" dirty="0" smtClean="0"/>
              <a:t>What does it sound like?</a:t>
            </a:r>
          </a:p>
          <a:p>
            <a:r>
              <a:rPr lang="en-AU" sz="2000" dirty="0" smtClean="0"/>
              <a:t>What does it feel like?</a:t>
            </a:r>
          </a:p>
          <a:p>
            <a:endParaRPr lang="en-AU" sz="2000" dirty="0"/>
          </a:p>
          <a:p>
            <a:endParaRPr lang="en-AU" sz="2000" dirty="0"/>
          </a:p>
        </p:txBody>
      </p:sp>
    </p:spTree>
    <p:extLst>
      <p:ext uri="{BB962C8B-B14F-4D97-AF65-F5344CB8AC3E}">
        <p14:creationId xmlns:p14="http://schemas.microsoft.com/office/powerpoint/2010/main" val="187472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9277"/>
          </a:xfrm>
        </p:spPr>
        <p:txBody>
          <a:bodyPr/>
          <a:lstStyle/>
          <a:p>
            <a:r>
              <a:rPr lang="en-AU" dirty="0" smtClean="0"/>
              <a:t>Speech Structure</a:t>
            </a:r>
            <a:endParaRPr lang="en-AU" dirty="0"/>
          </a:p>
        </p:txBody>
      </p:sp>
      <p:sp>
        <p:nvSpPr>
          <p:cNvPr id="3" name="Content Placeholder 2"/>
          <p:cNvSpPr>
            <a:spLocks noGrp="1"/>
          </p:cNvSpPr>
          <p:nvPr>
            <p:ph idx="1"/>
          </p:nvPr>
        </p:nvSpPr>
        <p:spPr>
          <a:xfrm>
            <a:off x="2589211" y="1363387"/>
            <a:ext cx="9506055" cy="4547835"/>
          </a:xfrm>
        </p:spPr>
        <p:txBody>
          <a:bodyPr>
            <a:noAutofit/>
          </a:bodyPr>
          <a:lstStyle/>
          <a:p>
            <a:r>
              <a:rPr lang="en-AU" sz="2000" dirty="0" smtClean="0"/>
              <a:t>Your speech should have a structure</a:t>
            </a:r>
          </a:p>
          <a:p>
            <a:pPr lvl="1"/>
            <a:r>
              <a:rPr lang="en-AU" sz="2000" b="1" dirty="0" smtClean="0"/>
              <a:t>Behavioural adaptations:</a:t>
            </a:r>
            <a:r>
              <a:rPr lang="en-AU" sz="2000" dirty="0" smtClean="0"/>
              <a:t>  Describe at least two behavioural adaptations of your animal, explain why your animal does that behaviour and another animal that has the same behaviour</a:t>
            </a:r>
          </a:p>
          <a:p>
            <a:pPr lvl="1"/>
            <a:endParaRPr lang="en-AU" sz="1800" dirty="0"/>
          </a:p>
          <a:p>
            <a:r>
              <a:rPr lang="en-AU" sz="2000" dirty="0" smtClean="0"/>
              <a:t>A behavioural adaptation of the Spiny Skipper is that it is nocturnal.  Lobsters are also nocturnal and being a nocturnal animal helps them avoid daytime predators.  The Spiny Skipper also buries itself in the sand to camouflage itself.  An animal that also buries itself as camouflage is the electric ray.</a:t>
            </a:r>
          </a:p>
        </p:txBody>
      </p:sp>
      <p:pic>
        <p:nvPicPr>
          <p:cNvPr id="4" name="Picture 5" descr="Spiny skip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6135" y="4834821"/>
            <a:ext cx="3736244" cy="1969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407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9277"/>
          </a:xfrm>
        </p:spPr>
        <p:txBody>
          <a:bodyPr/>
          <a:lstStyle/>
          <a:p>
            <a:r>
              <a:rPr lang="en-AU" dirty="0" smtClean="0"/>
              <a:t>Speech Structure</a:t>
            </a:r>
            <a:endParaRPr lang="en-AU" dirty="0"/>
          </a:p>
        </p:txBody>
      </p:sp>
      <p:sp>
        <p:nvSpPr>
          <p:cNvPr id="3" name="Content Placeholder 2"/>
          <p:cNvSpPr>
            <a:spLocks noGrp="1"/>
          </p:cNvSpPr>
          <p:nvPr>
            <p:ph idx="1"/>
          </p:nvPr>
        </p:nvSpPr>
        <p:spPr>
          <a:xfrm>
            <a:off x="2589211" y="1363387"/>
            <a:ext cx="9506055" cy="4547835"/>
          </a:xfrm>
        </p:spPr>
        <p:txBody>
          <a:bodyPr>
            <a:noAutofit/>
          </a:bodyPr>
          <a:lstStyle/>
          <a:p>
            <a:r>
              <a:rPr lang="en-AU" sz="2000" dirty="0" smtClean="0"/>
              <a:t>Your speech should have a structure</a:t>
            </a:r>
          </a:p>
          <a:p>
            <a:pPr lvl="1"/>
            <a:r>
              <a:rPr lang="en-AU" sz="2000" b="1" dirty="0" smtClean="0"/>
              <a:t>Human activities: </a:t>
            </a:r>
            <a:r>
              <a:rPr lang="en-AU" sz="2000" dirty="0" smtClean="0"/>
              <a:t> Describe one way humans might impact your animal in its habitat, for example pollution, deforestation or hunting it for fur/other body parts</a:t>
            </a:r>
          </a:p>
          <a:p>
            <a:pPr lvl="1"/>
            <a:endParaRPr lang="en-AU" sz="2000" dirty="0"/>
          </a:p>
          <a:p>
            <a:r>
              <a:rPr lang="en-AU" sz="2000" dirty="0" smtClean="0"/>
              <a:t>Since the Spiny Skipper is an ocean animal, it would be affected by human rubbish polluting the oceans.  It would also be affected by oil spills and tourism on the coral reefs.</a:t>
            </a:r>
            <a:endParaRPr lang="en-AU" sz="2000" dirty="0"/>
          </a:p>
        </p:txBody>
      </p:sp>
      <p:pic>
        <p:nvPicPr>
          <p:cNvPr id="4" name="Picture 5" descr="Spiny skip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6135" y="4834821"/>
            <a:ext cx="3736244" cy="1969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25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9277"/>
          </a:xfrm>
        </p:spPr>
        <p:txBody>
          <a:bodyPr/>
          <a:lstStyle/>
          <a:p>
            <a:r>
              <a:rPr lang="en-AU" dirty="0" smtClean="0"/>
              <a:t>Speech Structure</a:t>
            </a:r>
            <a:endParaRPr lang="en-AU" dirty="0"/>
          </a:p>
        </p:txBody>
      </p:sp>
      <p:sp>
        <p:nvSpPr>
          <p:cNvPr id="3" name="Content Placeholder 2"/>
          <p:cNvSpPr>
            <a:spLocks noGrp="1"/>
          </p:cNvSpPr>
          <p:nvPr>
            <p:ph idx="1"/>
          </p:nvPr>
        </p:nvSpPr>
        <p:spPr>
          <a:xfrm>
            <a:off x="2589211" y="1363387"/>
            <a:ext cx="9506055" cy="4547835"/>
          </a:xfrm>
        </p:spPr>
        <p:txBody>
          <a:bodyPr>
            <a:noAutofit/>
          </a:bodyPr>
          <a:lstStyle/>
          <a:p>
            <a:r>
              <a:rPr lang="en-AU" sz="2000" dirty="0" smtClean="0"/>
              <a:t>Your speech should have a structure</a:t>
            </a:r>
          </a:p>
          <a:p>
            <a:pPr lvl="1"/>
            <a:r>
              <a:rPr lang="en-AU" sz="1800" b="1" dirty="0" smtClean="0"/>
              <a:t>Introduce your animal:</a:t>
            </a:r>
            <a:r>
              <a:rPr lang="en-AU" sz="1800" dirty="0" smtClean="0"/>
              <a:t>  Tell your audience the name of your animal and basic facts about it, for example its size, colour and food sources</a:t>
            </a:r>
          </a:p>
          <a:p>
            <a:pPr lvl="1"/>
            <a:r>
              <a:rPr lang="en-AU" sz="1800" b="1" dirty="0"/>
              <a:t>Your animals’ habitat: </a:t>
            </a:r>
            <a:r>
              <a:rPr lang="en-AU" sz="1800" dirty="0"/>
              <a:t> Where your animal lives, the conditions in the habitat, for example what the temperature/weather is like, competition for food/water etc.</a:t>
            </a:r>
          </a:p>
          <a:p>
            <a:pPr lvl="1"/>
            <a:r>
              <a:rPr lang="en-AU" sz="1800" b="1" dirty="0"/>
              <a:t>Physical adaptations:</a:t>
            </a:r>
            <a:r>
              <a:rPr lang="en-AU" sz="1800" dirty="0"/>
              <a:t>  Describe at least three of its physical adaptations, the function of the adaptation and what animal it originally comes </a:t>
            </a:r>
            <a:r>
              <a:rPr lang="en-AU" sz="1800" dirty="0" smtClean="0"/>
              <a:t>from</a:t>
            </a:r>
          </a:p>
          <a:p>
            <a:pPr lvl="1"/>
            <a:r>
              <a:rPr lang="en-AU" sz="1800" b="1" dirty="0"/>
              <a:t>Behavioural adaptations:</a:t>
            </a:r>
            <a:r>
              <a:rPr lang="en-AU" sz="1800" dirty="0"/>
              <a:t>  Describe at least two behavioural adaptations of your animal, explain why your animal does that behaviour and another animal that has the same </a:t>
            </a:r>
            <a:r>
              <a:rPr lang="en-AU" sz="1800" dirty="0" smtClean="0"/>
              <a:t>behaviour</a:t>
            </a:r>
          </a:p>
          <a:p>
            <a:pPr lvl="1"/>
            <a:r>
              <a:rPr lang="en-AU" sz="1800" b="1" dirty="0"/>
              <a:t>Human activities:</a:t>
            </a:r>
            <a:r>
              <a:rPr lang="en-AU" sz="1800" dirty="0"/>
              <a:t>  Describe one way humans might impact your animal in its habitat, for example pollution, deforestation or hunting it for fur/other body </a:t>
            </a:r>
            <a:r>
              <a:rPr lang="en-AU" sz="1800" dirty="0" smtClean="0"/>
              <a:t>parts</a:t>
            </a:r>
            <a:endParaRPr lang="en-AU" sz="1800" dirty="0"/>
          </a:p>
        </p:txBody>
      </p:sp>
    </p:spTree>
    <p:extLst>
      <p:ext uri="{BB962C8B-B14F-4D97-AF65-F5344CB8AC3E}">
        <p14:creationId xmlns:p14="http://schemas.microsoft.com/office/powerpoint/2010/main" val="118717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9277"/>
          </a:xfrm>
        </p:spPr>
        <p:txBody>
          <a:bodyPr/>
          <a:lstStyle/>
          <a:p>
            <a:r>
              <a:rPr lang="en-AU" dirty="0" smtClean="0"/>
              <a:t>Respect our Whiteboard and Markers</a:t>
            </a:r>
            <a:endParaRPr lang="en-AU" dirty="0"/>
          </a:p>
        </p:txBody>
      </p:sp>
      <p:sp>
        <p:nvSpPr>
          <p:cNvPr id="3" name="Content Placeholder 2"/>
          <p:cNvSpPr>
            <a:spLocks noGrp="1"/>
          </p:cNvSpPr>
          <p:nvPr>
            <p:ph idx="1"/>
          </p:nvPr>
        </p:nvSpPr>
        <p:spPr>
          <a:xfrm>
            <a:off x="2589211" y="1363387"/>
            <a:ext cx="9506055" cy="4547835"/>
          </a:xfrm>
        </p:spPr>
        <p:txBody>
          <a:bodyPr>
            <a:noAutofit/>
          </a:bodyPr>
          <a:lstStyle/>
          <a:p>
            <a:r>
              <a:rPr lang="en-AU" sz="2000" dirty="0" smtClean="0"/>
              <a:t>What does it look like?</a:t>
            </a:r>
          </a:p>
          <a:p>
            <a:r>
              <a:rPr lang="en-AU" sz="2000" dirty="0" smtClean="0"/>
              <a:t>What does it sound like?</a:t>
            </a:r>
          </a:p>
          <a:p>
            <a:r>
              <a:rPr lang="en-AU" sz="2000" dirty="0" smtClean="0"/>
              <a:t>What does it feel like?</a:t>
            </a:r>
          </a:p>
          <a:p>
            <a:endParaRPr lang="en-AU" sz="2000" dirty="0"/>
          </a:p>
          <a:p>
            <a:endParaRPr lang="en-AU" sz="2000" dirty="0"/>
          </a:p>
        </p:txBody>
      </p:sp>
    </p:spTree>
    <p:extLst>
      <p:ext uri="{BB962C8B-B14F-4D97-AF65-F5344CB8AC3E}">
        <p14:creationId xmlns:p14="http://schemas.microsoft.com/office/powerpoint/2010/main" val="348678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9277"/>
          </a:xfrm>
        </p:spPr>
        <p:txBody>
          <a:bodyPr/>
          <a:lstStyle/>
          <a:p>
            <a:r>
              <a:rPr lang="en-AU" dirty="0" smtClean="0"/>
              <a:t>Daily Review</a:t>
            </a:r>
            <a:endParaRPr lang="en-AU" dirty="0"/>
          </a:p>
        </p:txBody>
      </p:sp>
      <p:sp>
        <p:nvSpPr>
          <p:cNvPr id="3" name="Content Placeholder 2"/>
          <p:cNvSpPr>
            <a:spLocks noGrp="1"/>
          </p:cNvSpPr>
          <p:nvPr>
            <p:ph idx="1"/>
          </p:nvPr>
        </p:nvSpPr>
        <p:spPr>
          <a:xfrm>
            <a:off x="2589211" y="1363387"/>
            <a:ext cx="9506055" cy="4547835"/>
          </a:xfrm>
        </p:spPr>
        <p:txBody>
          <a:bodyPr>
            <a:noAutofit/>
          </a:bodyPr>
          <a:lstStyle/>
          <a:p>
            <a:r>
              <a:rPr lang="en-AU" sz="2000" dirty="0" smtClean="0"/>
              <a:t>Physical adaptations are physical features that help an organism to survive in its environment</a:t>
            </a:r>
          </a:p>
          <a:p>
            <a:r>
              <a:rPr lang="en-AU" sz="2000" dirty="0" smtClean="0"/>
              <a:t>Behavioural adaptations are things an organisms does (behaviours) that help it survive in its environment.</a:t>
            </a:r>
          </a:p>
          <a:p>
            <a:r>
              <a:rPr lang="en-AU" sz="2000" dirty="0" smtClean="0"/>
              <a:t>Look at the picture of the kookaburra and some of its adaptations on the next slide.  Classify each adaptation as physical or behavioural.</a:t>
            </a:r>
          </a:p>
          <a:p>
            <a:endParaRPr lang="en-AU" sz="2000" dirty="0"/>
          </a:p>
          <a:p>
            <a:endParaRPr lang="en-AU" sz="2000" dirty="0"/>
          </a:p>
        </p:txBody>
      </p:sp>
    </p:spTree>
    <p:extLst>
      <p:ext uri="{BB962C8B-B14F-4D97-AF65-F5344CB8AC3E}">
        <p14:creationId xmlns:p14="http://schemas.microsoft.com/office/powerpoint/2010/main" val="160853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9277"/>
          </a:xfrm>
        </p:spPr>
        <p:txBody>
          <a:bodyPr/>
          <a:lstStyle/>
          <a:p>
            <a:r>
              <a:rPr lang="en-AU" dirty="0" smtClean="0"/>
              <a:t>Daily Review</a:t>
            </a:r>
            <a:endParaRPr lang="en-AU" dirty="0"/>
          </a:p>
        </p:txBody>
      </p:sp>
      <p:pic>
        <p:nvPicPr>
          <p:cNvPr id="5" name="Picture 4"/>
          <p:cNvPicPr>
            <a:picLocks noChangeAspect="1"/>
          </p:cNvPicPr>
          <p:nvPr/>
        </p:nvPicPr>
        <p:blipFill>
          <a:blip r:embed="rId2"/>
          <a:stretch>
            <a:fillRect/>
          </a:stretch>
        </p:blipFill>
        <p:spPr>
          <a:xfrm>
            <a:off x="3189942" y="1697318"/>
            <a:ext cx="6593541" cy="4395694"/>
          </a:xfrm>
          <a:prstGeom prst="rect">
            <a:avLst/>
          </a:prstGeom>
        </p:spPr>
      </p:pic>
      <p:sp>
        <p:nvSpPr>
          <p:cNvPr id="6" name="TextBox 5"/>
          <p:cNvSpPr txBox="1"/>
          <p:nvPr/>
        </p:nvSpPr>
        <p:spPr>
          <a:xfrm>
            <a:off x="1313331" y="1363387"/>
            <a:ext cx="3012141" cy="1477328"/>
          </a:xfrm>
          <a:prstGeom prst="rect">
            <a:avLst/>
          </a:prstGeom>
          <a:solidFill>
            <a:schemeClr val="bg2"/>
          </a:solidFill>
        </p:spPr>
        <p:txBody>
          <a:bodyPr wrap="square" rtlCol="0">
            <a:spAutoFit/>
          </a:bodyPr>
          <a:lstStyle/>
          <a:p>
            <a:r>
              <a:rPr lang="en-AU" b="1" dirty="0" smtClean="0"/>
              <a:t>Able to keep still</a:t>
            </a:r>
          </a:p>
          <a:p>
            <a:r>
              <a:rPr lang="en-AU" dirty="0" smtClean="0"/>
              <a:t>When the kookaburra waits for prey, they can keep perfectly still, so their prey doesn’t notice</a:t>
            </a:r>
            <a:endParaRPr lang="en-AU" dirty="0"/>
          </a:p>
        </p:txBody>
      </p:sp>
      <p:sp>
        <p:nvSpPr>
          <p:cNvPr id="8" name="TextBox 7"/>
          <p:cNvSpPr txBox="1"/>
          <p:nvPr/>
        </p:nvSpPr>
        <p:spPr>
          <a:xfrm>
            <a:off x="8090640" y="1390424"/>
            <a:ext cx="3012141" cy="1200329"/>
          </a:xfrm>
          <a:prstGeom prst="rect">
            <a:avLst/>
          </a:prstGeom>
          <a:solidFill>
            <a:schemeClr val="bg2"/>
          </a:solidFill>
        </p:spPr>
        <p:txBody>
          <a:bodyPr wrap="square" rtlCol="0">
            <a:spAutoFit/>
          </a:bodyPr>
          <a:lstStyle/>
          <a:p>
            <a:r>
              <a:rPr lang="en-AU" b="1" dirty="0" smtClean="0"/>
              <a:t>Strong beak</a:t>
            </a:r>
          </a:p>
          <a:p>
            <a:r>
              <a:rPr lang="en-AU" dirty="0" smtClean="0"/>
              <a:t>Helps the kookaburra catch prey and build its nest</a:t>
            </a:r>
            <a:endParaRPr lang="en-AU" dirty="0"/>
          </a:p>
        </p:txBody>
      </p:sp>
      <p:sp>
        <p:nvSpPr>
          <p:cNvPr id="9" name="TextBox 8"/>
          <p:cNvSpPr txBox="1"/>
          <p:nvPr/>
        </p:nvSpPr>
        <p:spPr>
          <a:xfrm>
            <a:off x="8090641" y="3625481"/>
            <a:ext cx="3012141" cy="1477328"/>
          </a:xfrm>
          <a:prstGeom prst="rect">
            <a:avLst/>
          </a:prstGeom>
          <a:solidFill>
            <a:schemeClr val="bg2"/>
          </a:solidFill>
        </p:spPr>
        <p:txBody>
          <a:bodyPr wrap="square" rtlCol="0">
            <a:spAutoFit/>
          </a:bodyPr>
          <a:lstStyle/>
          <a:p>
            <a:r>
              <a:rPr lang="en-AU" b="1" dirty="0" smtClean="0"/>
              <a:t>Laughing call</a:t>
            </a:r>
          </a:p>
          <a:p>
            <a:r>
              <a:rPr lang="en-AU" dirty="0" smtClean="0"/>
              <a:t>Helps the kookaburra communicate with each other and mark territory boundaries</a:t>
            </a:r>
            <a:endParaRPr lang="en-AU" dirty="0"/>
          </a:p>
        </p:txBody>
      </p:sp>
      <p:sp>
        <p:nvSpPr>
          <p:cNvPr id="10" name="TextBox 9"/>
          <p:cNvSpPr txBox="1"/>
          <p:nvPr/>
        </p:nvSpPr>
        <p:spPr>
          <a:xfrm>
            <a:off x="1313330" y="3579992"/>
            <a:ext cx="3012141" cy="1200329"/>
          </a:xfrm>
          <a:prstGeom prst="rect">
            <a:avLst/>
          </a:prstGeom>
          <a:solidFill>
            <a:schemeClr val="bg2"/>
          </a:solidFill>
        </p:spPr>
        <p:txBody>
          <a:bodyPr wrap="square" rtlCol="0">
            <a:spAutoFit/>
          </a:bodyPr>
          <a:lstStyle/>
          <a:p>
            <a:r>
              <a:rPr lang="en-AU" b="1" dirty="0" smtClean="0"/>
              <a:t>Colour</a:t>
            </a:r>
          </a:p>
          <a:p>
            <a:r>
              <a:rPr lang="en-AU" dirty="0" smtClean="0"/>
              <a:t>Kookaburras need to hide in trees so that their prey doesn’t see them</a:t>
            </a:r>
            <a:endParaRPr lang="en-AU" dirty="0"/>
          </a:p>
        </p:txBody>
      </p:sp>
    </p:spTree>
    <p:extLst>
      <p:ext uri="{BB962C8B-B14F-4D97-AF65-F5344CB8AC3E}">
        <p14:creationId xmlns:p14="http://schemas.microsoft.com/office/powerpoint/2010/main" val="971405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Design an Animal Presentation </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3422012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9277"/>
          </a:xfrm>
        </p:spPr>
        <p:txBody>
          <a:bodyPr/>
          <a:lstStyle/>
          <a:p>
            <a:r>
              <a:rPr lang="en-AU" dirty="0" smtClean="0"/>
              <a:t>Speech Structure</a:t>
            </a:r>
            <a:endParaRPr lang="en-AU" dirty="0"/>
          </a:p>
        </p:txBody>
      </p:sp>
      <p:sp>
        <p:nvSpPr>
          <p:cNvPr id="3" name="Content Placeholder 2"/>
          <p:cNvSpPr>
            <a:spLocks noGrp="1"/>
          </p:cNvSpPr>
          <p:nvPr>
            <p:ph idx="1"/>
          </p:nvPr>
        </p:nvSpPr>
        <p:spPr>
          <a:xfrm>
            <a:off x="2589211" y="1363387"/>
            <a:ext cx="9506055" cy="4547835"/>
          </a:xfrm>
        </p:spPr>
        <p:txBody>
          <a:bodyPr>
            <a:noAutofit/>
          </a:bodyPr>
          <a:lstStyle/>
          <a:p>
            <a:r>
              <a:rPr lang="en-AU" sz="2000" dirty="0" smtClean="0"/>
              <a:t>Your speech should have a structure</a:t>
            </a:r>
          </a:p>
          <a:p>
            <a:pPr lvl="1"/>
            <a:r>
              <a:rPr lang="en-AU" sz="2000" dirty="0" smtClean="0"/>
              <a:t>Introduce your animal</a:t>
            </a:r>
          </a:p>
          <a:p>
            <a:pPr lvl="1"/>
            <a:r>
              <a:rPr lang="en-AU" sz="2000" dirty="0" smtClean="0"/>
              <a:t>Your </a:t>
            </a:r>
            <a:r>
              <a:rPr lang="en-AU" sz="2000" dirty="0" smtClean="0"/>
              <a:t>animal’s </a:t>
            </a:r>
            <a:r>
              <a:rPr lang="en-AU" sz="2000" dirty="0" smtClean="0"/>
              <a:t>habitat</a:t>
            </a:r>
          </a:p>
          <a:p>
            <a:pPr lvl="1"/>
            <a:r>
              <a:rPr lang="en-AU" sz="2000" dirty="0" smtClean="0"/>
              <a:t>Physical adaptations</a:t>
            </a:r>
          </a:p>
          <a:p>
            <a:pPr lvl="1"/>
            <a:r>
              <a:rPr lang="en-AU" sz="2000" dirty="0" smtClean="0"/>
              <a:t>Behavioural adaptations</a:t>
            </a:r>
          </a:p>
          <a:p>
            <a:pPr lvl="1"/>
            <a:r>
              <a:rPr lang="en-AU" sz="2000" dirty="0" smtClean="0"/>
              <a:t>Human activities</a:t>
            </a:r>
          </a:p>
          <a:p>
            <a:pPr lvl="1"/>
            <a:endParaRPr lang="en-AU" sz="1800" dirty="0"/>
          </a:p>
          <a:p>
            <a:r>
              <a:rPr lang="en-AU" sz="2000" dirty="0" smtClean="0"/>
              <a:t>Each part should be written as a paragraph</a:t>
            </a:r>
            <a:endParaRPr lang="en-AU" sz="2000" dirty="0"/>
          </a:p>
        </p:txBody>
      </p:sp>
    </p:spTree>
    <p:extLst>
      <p:ext uri="{BB962C8B-B14F-4D97-AF65-F5344CB8AC3E}">
        <p14:creationId xmlns:p14="http://schemas.microsoft.com/office/powerpoint/2010/main" val="164258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9277"/>
          </a:xfrm>
        </p:spPr>
        <p:txBody>
          <a:bodyPr/>
          <a:lstStyle/>
          <a:p>
            <a:r>
              <a:rPr lang="en-AU" dirty="0" smtClean="0"/>
              <a:t>Speech Structure</a:t>
            </a:r>
            <a:endParaRPr lang="en-AU" dirty="0"/>
          </a:p>
        </p:txBody>
      </p:sp>
      <p:sp>
        <p:nvSpPr>
          <p:cNvPr id="3" name="Content Placeholder 2"/>
          <p:cNvSpPr>
            <a:spLocks noGrp="1"/>
          </p:cNvSpPr>
          <p:nvPr>
            <p:ph idx="1"/>
          </p:nvPr>
        </p:nvSpPr>
        <p:spPr>
          <a:xfrm>
            <a:off x="2589211" y="1363387"/>
            <a:ext cx="9506055" cy="4547835"/>
          </a:xfrm>
        </p:spPr>
        <p:txBody>
          <a:bodyPr>
            <a:noAutofit/>
          </a:bodyPr>
          <a:lstStyle/>
          <a:p>
            <a:r>
              <a:rPr lang="en-AU" sz="2000" dirty="0" smtClean="0"/>
              <a:t>Your speech should have a structure</a:t>
            </a:r>
          </a:p>
          <a:p>
            <a:pPr lvl="1"/>
            <a:r>
              <a:rPr lang="en-AU" sz="2000" b="1" dirty="0" smtClean="0"/>
              <a:t>Introduce your animal:</a:t>
            </a:r>
            <a:r>
              <a:rPr lang="en-AU" sz="2000" dirty="0" smtClean="0"/>
              <a:t>  Tell your audience the name of your animal and basic facts about it, for example its size, colour and food sources</a:t>
            </a:r>
          </a:p>
          <a:p>
            <a:pPr lvl="1"/>
            <a:endParaRPr lang="en-AU" sz="1800" dirty="0"/>
          </a:p>
          <a:p>
            <a:r>
              <a:rPr lang="en-AU" sz="2000" dirty="0" smtClean="0"/>
              <a:t>The animal I have created is called the Spiny Skipper.  When fully grown, it is between 20 to 30 centimetres long.  The body of the Spiny Skipper is light brown and it has an orange tail and fin.  The Spiny Skipper eats algae found on rocks and coral.</a:t>
            </a:r>
          </a:p>
        </p:txBody>
      </p:sp>
      <p:pic>
        <p:nvPicPr>
          <p:cNvPr id="4" name="Picture 5" descr="Spiny skip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6135" y="4834821"/>
            <a:ext cx="3736244" cy="1969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01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9277"/>
          </a:xfrm>
        </p:spPr>
        <p:txBody>
          <a:bodyPr/>
          <a:lstStyle/>
          <a:p>
            <a:r>
              <a:rPr lang="en-AU" dirty="0" smtClean="0"/>
              <a:t>Speech Structure</a:t>
            </a:r>
            <a:endParaRPr lang="en-AU" dirty="0"/>
          </a:p>
        </p:txBody>
      </p:sp>
      <p:sp>
        <p:nvSpPr>
          <p:cNvPr id="3" name="Content Placeholder 2"/>
          <p:cNvSpPr>
            <a:spLocks noGrp="1"/>
          </p:cNvSpPr>
          <p:nvPr>
            <p:ph idx="1"/>
          </p:nvPr>
        </p:nvSpPr>
        <p:spPr>
          <a:xfrm>
            <a:off x="2589211" y="1363387"/>
            <a:ext cx="9506055" cy="4547835"/>
          </a:xfrm>
        </p:spPr>
        <p:txBody>
          <a:bodyPr>
            <a:noAutofit/>
          </a:bodyPr>
          <a:lstStyle/>
          <a:p>
            <a:r>
              <a:rPr lang="en-AU" sz="2000" dirty="0" smtClean="0"/>
              <a:t>Your speech should have a structure</a:t>
            </a:r>
          </a:p>
          <a:p>
            <a:pPr lvl="1"/>
            <a:r>
              <a:rPr lang="en-AU" sz="2000" b="1" dirty="0" smtClean="0"/>
              <a:t>Your animal’s habitat:  </a:t>
            </a:r>
            <a:r>
              <a:rPr lang="en-AU" sz="2000" dirty="0" smtClean="0"/>
              <a:t>Where your animal lives, the conditions in the habitat, for example what the temperature/weather is like, competition for food/water etc.</a:t>
            </a:r>
          </a:p>
          <a:p>
            <a:pPr lvl="1"/>
            <a:endParaRPr lang="en-AU" sz="1800" dirty="0"/>
          </a:p>
          <a:p>
            <a:r>
              <a:rPr lang="en-AU" sz="2000" dirty="0" smtClean="0"/>
              <a:t>The Spiny Skipper lives in coral reefs.  In the shallow parts of the reef, the water can be warm, with a lot of sunlight during the day.  There are lots of fish in the coral reef competing with the Spiny Skipper for the algae.  There are also many animals hunting the Spiny Skipper.</a:t>
            </a:r>
          </a:p>
        </p:txBody>
      </p:sp>
      <p:pic>
        <p:nvPicPr>
          <p:cNvPr id="4" name="Picture 5" descr="Spiny skip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6135" y="4834821"/>
            <a:ext cx="3736244" cy="1969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973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9277"/>
          </a:xfrm>
        </p:spPr>
        <p:txBody>
          <a:bodyPr/>
          <a:lstStyle/>
          <a:p>
            <a:r>
              <a:rPr lang="en-AU" dirty="0" smtClean="0"/>
              <a:t>Speech Structure</a:t>
            </a:r>
            <a:endParaRPr lang="en-AU" dirty="0"/>
          </a:p>
        </p:txBody>
      </p:sp>
      <p:sp>
        <p:nvSpPr>
          <p:cNvPr id="3" name="Content Placeholder 2"/>
          <p:cNvSpPr>
            <a:spLocks noGrp="1"/>
          </p:cNvSpPr>
          <p:nvPr>
            <p:ph idx="1"/>
          </p:nvPr>
        </p:nvSpPr>
        <p:spPr>
          <a:xfrm>
            <a:off x="2589211" y="1363387"/>
            <a:ext cx="9506055" cy="4547835"/>
          </a:xfrm>
        </p:spPr>
        <p:txBody>
          <a:bodyPr>
            <a:noAutofit/>
          </a:bodyPr>
          <a:lstStyle/>
          <a:p>
            <a:r>
              <a:rPr lang="en-AU" sz="2000" dirty="0" smtClean="0"/>
              <a:t>Your speech should have a structure</a:t>
            </a:r>
          </a:p>
          <a:p>
            <a:pPr lvl="1"/>
            <a:r>
              <a:rPr lang="en-AU" sz="2000" b="1" dirty="0" smtClean="0"/>
              <a:t>Physical adaptations: </a:t>
            </a:r>
            <a:r>
              <a:rPr lang="en-AU" sz="2000" dirty="0" smtClean="0"/>
              <a:t> Describe at least three of its physical adaptations, the function of the adaptation and what animal it originally comes from</a:t>
            </a:r>
          </a:p>
          <a:p>
            <a:pPr lvl="1"/>
            <a:endParaRPr lang="en-AU" sz="1800" dirty="0"/>
          </a:p>
          <a:p>
            <a:r>
              <a:rPr lang="en-AU" sz="2000" dirty="0" smtClean="0"/>
              <a:t>One physical adaptation of the Spiny Skipper are the suckers on its feet.  These are used to hold onto rocks while it is feeding, similar to the suckers on an octopus’ tentacles.  The Spiny Skipper also has spikes on its tail, like a sea urchin.  The spikes are used to defend itself from predators.  A third physical adaptation of the Spiny Skipper is its beak.  The beak is used to scrape algae off the rocks and coral, like 									 a parrotfish.</a:t>
            </a:r>
          </a:p>
        </p:txBody>
      </p:sp>
      <p:pic>
        <p:nvPicPr>
          <p:cNvPr id="4" name="Picture 5" descr="Spiny skip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6135" y="4834821"/>
            <a:ext cx="3736244" cy="1969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9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267</TotalTime>
  <Words>802</Words>
  <Application>Microsoft Office PowerPoint</Application>
  <PresentationFormat>Widescreen</PresentationFormat>
  <Paragraphs>63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Wingdings 3</vt:lpstr>
      <vt:lpstr>Wisp</vt:lpstr>
      <vt:lpstr>No Calling Out</vt:lpstr>
      <vt:lpstr>Respect our Whiteboard and Markers</vt:lpstr>
      <vt:lpstr>Daily Review</vt:lpstr>
      <vt:lpstr>Daily Review</vt:lpstr>
      <vt:lpstr>Design an Animal Presentation </vt:lpstr>
      <vt:lpstr>Speech Structure</vt:lpstr>
      <vt:lpstr>Speech Structure</vt:lpstr>
      <vt:lpstr>Speech Structure</vt:lpstr>
      <vt:lpstr>Speech Structure</vt:lpstr>
      <vt:lpstr>Speech Structure</vt:lpstr>
      <vt:lpstr>Speech Structure</vt:lpstr>
      <vt:lpstr>Speech Structure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 Animal Presentation</dc:title>
  <dc:creator>janelle.lagrange@gmail.com</dc:creator>
  <cp:lastModifiedBy>janelle.lagrange@gmail.com</cp:lastModifiedBy>
  <cp:revision>16</cp:revision>
  <cp:lastPrinted>2017-12-04T01:19:03Z</cp:lastPrinted>
  <dcterms:created xsi:type="dcterms:W3CDTF">2017-12-03T13:38:01Z</dcterms:created>
  <dcterms:modified xsi:type="dcterms:W3CDTF">2017-12-04T03:49:57Z</dcterms:modified>
</cp:coreProperties>
</file>