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5" r:id="rId3"/>
    <p:sldId id="266" r:id="rId4"/>
    <p:sldId id="264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9277"/>
          </a:xfrm>
        </p:spPr>
        <p:txBody>
          <a:bodyPr/>
          <a:lstStyle/>
          <a:p>
            <a:r>
              <a:rPr lang="en-AU" dirty="0"/>
              <a:t>Presentations: what we’re looking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63387"/>
            <a:ext cx="9506055" cy="5440022"/>
          </a:xfrm>
        </p:spPr>
        <p:txBody>
          <a:bodyPr>
            <a:noAutofit/>
          </a:bodyPr>
          <a:lstStyle/>
          <a:p>
            <a:r>
              <a:rPr lang="en-AU" sz="2800" dirty="0"/>
              <a:t>Your speech will be assessed by your teacher </a:t>
            </a:r>
            <a:r>
              <a:rPr lang="en-AU" sz="2800" i="1" dirty="0"/>
              <a:t>and</a:t>
            </a:r>
            <a:r>
              <a:rPr lang="en-AU" sz="2800" dirty="0"/>
              <a:t> your classmates in three ways:</a:t>
            </a:r>
          </a:p>
          <a:p>
            <a:pPr lvl="1"/>
            <a:r>
              <a:rPr lang="en-AU" sz="2600" dirty="0"/>
              <a:t>Voice</a:t>
            </a:r>
          </a:p>
          <a:p>
            <a:pPr lvl="2"/>
            <a:r>
              <a:rPr lang="en-AU" sz="2400" dirty="0"/>
              <a:t>Speaking clearly and confidently</a:t>
            </a:r>
          </a:p>
          <a:p>
            <a:pPr lvl="2"/>
            <a:r>
              <a:rPr lang="en-AU" sz="2400" dirty="0"/>
              <a:t>Speaking at a good volume</a:t>
            </a:r>
          </a:p>
          <a:p>
            <a:pPr lvl="2"/>
            <a:endParaRPr lang="en-AU" sz="2400" dirty="0"/>
          </a:p>
          <a:p>
            <a:pPr lvl="2"/>
            <a:endParaRPr lang="en-AU" sz="2400" dirty="0"/>
          </a:p>
          <a:p>
            <a:r>
              <a:rPr lang="en-AU" sz="2800" dirty="0"/>
              <a:t>What are some weaknesses that a presenter could have in this area?</a:t>
            </a:r>
          </a:p>
          <a:p>
            <a:r>
              <a:rPr lang="en-AU" sz="2800" dirty="0"/>
              <a:t>What are some strengths that a presenter could have in this area?</a:t>
            </a:r>
          </a:p>
        </p:txBody>
      </p:sp>
    </p:spTree>
    <p:extLst>
      <p:ext uri="{BB962C8B-B14F-4D97-AF65-F5344CB8AC3E}">
        <p14:creationId xmlns:p14="http://schemas.microsoft.com/office/powerpoint/2010/main" val="11871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9277"/>
          </a:xfrm>
        </p:spPr>
        <p:txBody>
          <a:bodyPr/>
          <a:lstStyle/>
          <a:p>
            <a:r>
              <a:rPr lang="en-AU" dirty="0"/>
              <a:t>Presentations: what we’re looking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63387"/>
            <a:ext cx="9506055" cy="5351312"/>
          </a:xfrm>
        </p:spPr>
        <p:txBody>
          <a:bodyPr>
            <a:noAutofit/>
          </a:bodyPr>
          <a:lstStyle/>
          <a:p>
            <a:r>
              <a:rPr lang="en-AU" sz="2800" dirty="0"/>
              <a:t>Your speech will be assessed by your teacher </a:t>
            </a:r>
            <a:r>
              <a:rPr lang="en-AU" sz="2800" i="1" dirty="0"/>
              <a:t>and</a:t>
            </a:r>
            <a:r>
              <a:rPr lang="en-AU" sz="2800" dirty="0"/>
              <a:t> your classmates in three ways:</a:t>
            </a:r>
            <a:endParaRPr lang="en-AU" sz="2400" dirty="0"/>
          </a:p>
          <a:p>
            <a:pPr lvl="1"/>
            <a:r>
              <a:rPr lang="en-AU" sz="2600" dirty="0"/>
              <a:t>Communication</a:t>
            </a:r>
          </a:p>
          <a:p>
            <a:pPr lvl="2"/>
            <a:r>
              <a:rPr lang="en-AU" sz="2400" dirty="0"/>
              <a:t>Explaining your animal and its adaptations in an informative and interesting way</a:t>
            </a:r>
          </a:p>
          <a:p>
            <a:pPr lvl="2"/>
            <a:r>
              <a:rPr lang="en-AU" sz="2400" dirty="0"/>
              <a:t>Giving a presentation that your audience </a:t>
            </a:r>
            <a:r>
              <a:rPr lang="en-AU" sz="2400" i="1" dirty="0"/>
              <a:t>wants</a:t>
            </a:r>
            <a:r>
              <a:rPr lang="en-AU" sz="2400" dirty="0"/>
              <a:t> to listen to and learns something from</a:t>
            </a:r>
          </a:p>
          <a:p>
            <a:r>
              <a:rPr lang="en-AU" sz="2800" dirty="0"/>
              <a:t>What are some weaknesses that a presenter could have in this area?</a:t>
            </a:r>
          </a:p>
          <a:p>
            <a:r>
              <a:rPr lang="en-AU" sz="2800" dirty="0"/>
              <a:t>What are some strengths that a presenter could have in this area?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2076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9277"/>
          </a:xfrm>
        </p:spPr>
        <p:txBody>
          <a:bodyPr/>
          <a:lstStyle/>
          <a:p>
            <a:r>
              <a:rPr lang="en-AU" dirty="0"/>
              <a:t>Presentations: what we’re looking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63387"/>
            <a:ext cx="9506055" cy="5351312"/>
          </a:xfrm>
        </p:spPr>
        <p:txBody>
          <a:bodyPr>
            <a:noAutofit/>
          </a:bodyPr>
          <a:lstStyle/>
          <a:p>
            <a:r>
              <a:rPr lang="en-AU" sz="2800" dirty="0"/>
              <a:t>Your speech will be assessed by your teacher </a:t>
            </a:r>
            <a:r>
              <a:rPr lang="en-AU" sz="2800" i="1" dirty="0"/>
              <a:t>and</a:t>
            </a:r>
            <a:r>
              <a:rPr lang="en-AU" sz="2800" dirty="0"/>
              <a:t> your classmates in three ways:</a:t>
            </a:r>
            <a:endParaRPr lang="en-AU" sz="2400" dirty="0"/>
          </a:p>
          <a:p>
            <a:pPr lvl="1"/>
            <a:r>
              <a:rPr lang="en-AU" sz="2600" dirty="0"/>
              <a:t>Participation</a:t>
            </a:r>
          </a:p>
          <a:p>
            <a:pPr lvl="2"/>
            <a:r>
              <a:rPr lang="en-AU" sz="2400" dirty="0"/>
              <a:t>Your presentation is your best work</a:t>
            </a:r>
          </a:p>
          <a:p>
            <a:pPr lvl="2"/>
            <a:r>
              <a:rPr lang="en-AU" sz="2400" dirty="0"/>
              <a:t>If you are working in a pair, both members speak for a roughly equal amount of time</a:t>
            </a:r>
          </a:p>
          <a:p>
            <a:endParaRPr lang="en-AU" sz="2800" dirty="0"/>
          </a:p>
          <a:p>
            <a:r>
              <a:rPr lang="en-AU" sz="2800" dirty="0"/>
              <a:t>What are some weaknesses that a presenter could have in this area?</a:t>
            </a:r>
          </a:p>
          <a:p>
            <a:r>
              <a:rPr lang="en-AU" sz="2800" dirty="0"/>
              <a:t>What are some strengths that a presenter could have in this area?</a:t>
            </a:r>
          </a:p>
        </p:txBody>
      </p:sp>
    </p:spTree>
    <p:extLst>
      <p:ext uri="{BB962C8B-B14F-4D97-AF65-F5344CB8AC3E}">
        <p14:creationId xmlns:p14="http://schemas.microsoft.com/office/powerpoint/2010/main" val="1681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9277"/>
          </a:xfrm>
        </p:spPr>
        <p:txBody>
          <a:bodyPr/>
          <a:lstStyle/>
          <a:p>
            <a:r>
              <a:rPr lang="en-AU" dirty="0"/>
              <a:t>Presentations: the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63387"/>
            <a:ext cx="9506055" cy="5351312"/>
          </a:xfrm>
        </p:spPr>
        <p:txBody>
          <a:bodyPr>
            <a:noAutofit/>
          </a:bodyPr>
          <a:lstStyle/>
          <a:p>
            <a:r>
              <a:rPr lang="en-AU" sz="2800" dirty="0"/>
              <a:t>Your speech will be assessed using these: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7DD949-42B0-4692-AEF3-D806F610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8" y="1898560"/>
            <a:ext cx="8513497" cy="48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443</TotalTime>
  <Words>215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Presentations: what we’re looking for</vt:lpstr>
      <vt:lpstr>Presentations: what we’re looking for</vt:lpstr>
      <vt:lpstr>Presentations: what we’re looking for</vt:lpstr>
      <vt:lpstr>Presentations: the rubric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 Animal Presentation</dc:title>
  <dc:creator>janelle.lagrange@gmail.com</dc:creator>
  <cp:lastModifiedBy>janelle.lagrange@gmail.com</cp:lastModifiedBy>
  <cp:revision>18</cp:revision>
  <dcterms:created xsi:type="dcterms:W3CDTF">2017-12-03T13:38:01Z</dcterms:created>
  <dcterms:modified xsi:type="dcterms:W3CDTF">2017-12-05T02:04:11Z</dcterms:modified>
</cp:coreProperties>
</file>