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6" autoAdjust="0"/>
    <p:restoredTop sz="94660"/>
  </p:normalViewPr>
  <p:slideViewPr>
    <p:cSldViewPr snapToGrid="0">
      <p:cViewPr varScale="1">
        <p:scale>
          <a:sx n="86" d="100"/>
          <a:sy n="86" d="100"/>
        </p:scale>
        <p:origin x="48" y="1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1687945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4095534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02576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3015995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61839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4651548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224539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2754803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2854904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B76A8D-5933-4FAA-9AB6-7B8D1A3915CC}" type="datetimeFigureOut">
              <a:rPr lang="en-AU" smtClean="0"/>
              <a:t>27/02/2020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3189820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FB76A8D-5933-4FAA-9AB6-7B8D1A3915CC}" type="datetimeFigureOut">
              <a:rPr lang="en-AU" smtClean="0"/>
              <a:t>27/02/2020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70647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FB76A8D-5933-4FAA-9AB6-7B8D1A3915CC}" type="datetimeFigureOut">
              <a:rPr lang="en-AU" smtClean="0"/>
              <a:t>27/02/2020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325178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B76A8D-5933-4FAA-9AB6-7B8D1A3915CC}" type="datetimeFigureOut">
              <a:rPr lang="en-AU" smtClean="0"/>
              <a:t>27/02/2020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2441728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76A8D-5933-4FAA-9AB6-7B8D1A3915CC}" type="datetimeFigureOut">
              <a:rPr lang="en-AU" smtClean="0"/>
              <a:t>27/02/2020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1703272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76A8D-5933-4FAA-9AB6-7B8D1A3915CC}" type="datetimeFigureOut">
              <a:rPr lang="en-AU" smtClean="0"/>
              <a:t>27/02/2020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20680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B76A8D-5933-4FAA-9AB6-7B8D1A3915CC}" type="datetimeFigureOut">
              <a:rPr lang="en-AU" smtClean="0"/>
              <a:t>27/02/2020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FB0F80-6878-4576-B402-A556261EDCF8}" type="slidenum">
              <a:rPr lang="en-AU" smtClean="0"/>
              <a:t>‹#›</a:t>
            </a:fld>
            <a:endParaRPr lang="en-AU"/>
          </a:p>
        </p:txBody>
      </p:sp>
    </p:spTree>
    <p:extLst>
      <p:ext uri="{BB962C8B-B14F-4D97-AF65-F5344CB8AC3E}">
        <p14:creationId xmlns:p14="http://schemas.microsoft.com/office/powerpoint/2010/main" val="3389813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B76A8D-5933-4FAA-9AB6-7B8D1A3915CC}" type="datetimeFigureOut">
              <a:rPr lang="en-AU" smtClean="0"/>
              <a:t>27/02/2020</a:t>
            </a:fld>
            <a:endParaRPr lang="en-AU"/>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FB0F80-6878-4576-B402-A556261EDCF8}" type="slidenum">
              <a:rPr lang="en-AU" smtClean="0"/>
              <a:t>‹#›</a:t>
            </a:fld>
            <a:endParaRPr lang="en-AU"/>
          </a:p>
        </p:txBody>
      </p:sp>
    </p:spTree>
    <p:extLst>
      <p:ext uri="{BB962C8B-B14F-4D97-AF65-F5344CB8AC3E}">
        <p14:creationId xmlns:p14="http://schemas.microsoft.com/office/powerpoint/2010/main" val="28512722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Aboriginal and TSI Separating Techniques</a:t>
            </a:r>
            <a:endParaRPr lang="en-AU" dirty="0"/>
          </a:p>
        </p:txBody>
      </p:sp>
      <p:sp>
        <p:nvSpPr>
          <p:cNvPr id="3" name="Content Placeholder 2"/>
          <p:cNvSpPr>
            <a:spLocks noGrp="1"/>
          </p:cNvSpPr>
          <p:nvPr>
            <p:ph idx="1"/>
          </p:nvPr>
        </p:nvSpPr>
        <p:spPr>
          <a:xfrm>
            <a:off x="677334" y="1524001"/>
            <a:ext cx="8596668" cy="4754880"/>
          </a:xfrm>
        </p:spPr>
        <p:txBody>
          <a:bodyPr>
            <a:normAutofit/>
          </a:bodyPr>
          <a:lstStyle/>
          <a:p>
            <a:pPr lvl="0">
              <a:buFont typeface="+mj-lt"/>
              <a:buAutoNum type="arabicPeriod"/>
            </a:pPr>
            <a:r>
              <a:rPr lang="en-AU" b="1" dirty="0"/>
              <a:t>Describe separation techniques </a:t>
            </a:r>
            <a:r>
              <a:rPr lang="en-AU" dirty="0"/>
              <a:t>used by Indigenous people, such </a:t>
            </a:r>
            <a:r>
              <a:rPr lang="en-AU" dirty="0" smtClean="0"/>
              <a:t>as:</a:t>
            </a:r>
          </a:p>
          <a:p>
            <a:pPr lvl="1">
              <a:buFont typeface="Arial" panose="020B0604020202020204" pitchFamily="34" charset="0"/>
              <a:buChar char="•"/>
            </a:pPr>
            <a:r>
              <a:rPr lang="en-AU" dirty="0" smtClean="0"/>
              <a:t>hand picking</a:t>
            </a:r>
          </a:p>
          <a:p>
            <a:pPr lvl="1">
              <a:buFont typeface="Arial" panose="020B0604020202020204" pitchFamily="34" charset="0"/>
              <a:buChar char="•"/>
            </a:pPr>
            <a:r>
              <a:rPr lang="en-AU" dirty="0" smtClean="0"/>
              <a:t>sieving </a:t>
            </a:r>
          </a:p>
          <a:p>
            <a:pPr lvl="1">
              <a:buFont typeface="Arial" panose="020B0604020202020204" pitchFamily="34" charset="0"/>
              <a:buChar char="•"/>
            </a:pPr>
            <a:r>
              <a:rPr lang="en-AU" dirty="0" smtClean="0"/>
              <a:t>winnowing</a:t>
            </a:r>
          </a:p>
          <a:p>
            <a:pPr lvl="1">
              <a:buFont typeface="Arial" panose="020B0604020202020204" pitchFamily="34" charset="0"/>
              <a:buChar char="•"/>
            </a:pPr>
            <a:r>
              <a:rPr lang="en-AU" dirty="0" smtClean="0"/>
              <a:t>yandying</a:t>
            </a:r>
          </a:p>
          <a:p>
            <a:pPr lvl="1">
              <a:buFont typeface="Arial" panose="020B0604020202020204" pitchFamily="34" charset="0"/>
              <a:buChar char="•"/>
            </a:pPr>
            <a:r>
              <a:rPr lang="en-AU" dirty="0" smtClean="0"/>
              <a:t>filtering</a:t>
            </a:r>
          </a:p>
          <a:p>
            <a:pPr lvl="1">
              <a:buFont typeface="Arial" panose="020B0604020202020204" pitchFamily="34" charset="0"/>
              <a:buChar char="•"/>
            </a:pPr>
            <a:r>
              <a:rPr lang="en-AU" dirty="0" smtClean="0"/>
              <a:t>cold pressing </a:t>
            </a:r>
          </a:p>
          <a:p>
            <a:pPr lvl="1">
              <a:buFont typeface="Arial" panose="020B0604020202020204" pitchFamily="34" charset="0"/>
              <a:buChar char="•"/>
            </a:pPr>
            <a:r>
              <a:rPr lang="en-AU" dirty="0" smtClean="0"/>
              <a:t>steam distilling</a:t>
            </a:r>
          </a:p>
          <a:p>
            <a:pPr lvl="0">
              <a:buFont typeface="+mj-lt"/>
              <a:buAutoNum type="arabicPeriod"/>
            </a:pPr>
            <a:r>
              <a:rPr lang="en-AU" dirty="0" smtClean="0"/>
              <a:t>Describe </a:t>
            </a:r>
            <a:r>
              <a:rPr lang="en-AU" b="1" dirty="0"/>
              <a:t>the types of mixtures </a:t>
            </a:r>
            <a:r>
              <a:rPr lang="en-AU" dirty="0"/>
              <a:t>that can be separated using the above techniques</a:t>
            </a:r>
          </a:p>
          <a:p>
            <a:pPr lvl="0">
              <a:buFont typeface="+mj-lt"/>
              <a:buAutoNum type="arabicPeriod"/>
            </a:pPr>
            <a:r>
              <a:rPr lang="en-AU" b="1" dirty="0"/>
              <a:t>Explain how </a:t>
            </a:r>
            <a:r>
              <a:rPr lang="en-AU" dirty="0"/>
              <a:t>the above techniques separate mixtures</a:t>
            </a:r>
          </a:p>
          <a:p>
            <a:pPr lvl="0">
              <a:buFont typeface="+mj-lt"/>
              <a:buAutoNum type="arabicPeriod"/>
            </a:pPr>
            <a:r>
              <a:rPr lang="en-AU" b="1" dirty="0"/>
              <a:t>Compare</a:t>
            </a:r>
            <a:r>
              <a:rPr lang="en-AU" dirty="0"/>
              <a:t> the above techniques to the ones </a:t>
            </a:r>
            <a:r>
              <a:rPr lang="en-AU" dirty="0" smtClean="0"/>
              <a:t>studied in class</a:t>
            </a:r>
            <a:endParaRPr lang="en-AU" dirty="0"/>
          </a:p>
          <a:p>
            <a:endParaRPr lang="en-AU" dirty="0"/>
          </a:p>
        </p:txBody>
      </p:sp>
    </p:spTree>
    <p:extLst>
      <p:ext uri="{BB962C8B-B14F-4D97-AF65-F5344CB8AC3E}">
        <p14:creationId xmlns:p14="http://schemas.microsoft.com/office/powerpoint/2010/main" val="3434020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Homework – Due Wednesday</a:t>
            </a:r>
            <a:endParaRPr lang="en-AU" dirty="0"/>
          </a:p>
        </p:txBody>
      </p:sp>
      <p:sp>
        <p:nvSpPr>
          <p:cNvPr id="3" name="Content Placeholder 2"/>
          <p:cNvSpPr>
            <a:spLocks noGrp="1"/>
          </p:cNvSpPr>
          <p:nvPr>
            <p:ph idx="1"/>
          </p:nvPr>
        </p:nvSpPr>
        <p:spPr/>
        <p:txBody>
          <a:bodyPr/>
          <a:lstStyle/>
          <a:p>
            <a:r>
              <a:rPr lang="en-AU" dirty="0" smtClean="0"/>
              <a:t>Choose one of the Aboriginal and TSI separating techniques</a:t>
            </a:r>
          </a:p>
          <a:p>
            <a:r>
              <a:rPr lang="en-AU" dirty="0" smtClean="0"/>
              <a:t>Create an A4 poster (paper or electronic) or a one slide PowerPoint presentation</a:t>
            </a:r>
          </a:p>
          <a:p>
            <a:r>
              <a:rPr lang="en-AU" dirty="0" smtClean="0"/>
              <a:t>Answer questions 1-4</a:t>
            </a:r>
          </a:p>
          <a:p>
            <a:r>
              <a:rPr lang="en-AU" dirty="0" smtClean="0"/>
              <a:t>Include illustrations and examples</a:t>
            </a:r>
          </a:p>
          <a:p>
            <a:endParaRPr lang="en-AU" dirty="0"/>
          </a:p>
          <a:p>
            <a:r>
              <a:rPr lang="en-AU" dirty="0" smtClean="0"/>
              <a:t>Write in your diary</a:t>
            </a:r>
          </a:p>
          <a:p>
            <a:r>
              <a:rPr lang="en-AU" dirty="0" smtClean="0"/>
              <a:t>Look for this </a:t>
            </a:r>
            <a:r>
              <a:rPr lang="en-AU" dirty="0" err="1" smtClean="0"/>
              <a:t>powerpoint</a:t>
            </a:r>
            <a:r>
              <a:rPr lang="en-AU" dirty="0" smtClean="0"/>
              <a:t> on Connect</a:t>
            </a:r>
            <a:endParaRPr lang="en-AU" dirty="0"/>
          </a:p>
        </p:txBody>
      </p:sp>
    </p:spTree>
    <p:extLst>
      <p:ext uri="{BB962C8B-B14F-4D97-AF65-F5344CB8AC3E}">
        <p14:creationId xmlns:p14="http://schemas.microsoft.com/office/powerpoint/2010/main" val="2416509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1109" y="0"/>
            <a:ext cx="3810000" cy="5080000"/>
          </a:xfrm>
          <a:prstGeom prst="rect">
            <a:avLst/>
          </a:prstGeom>
        </p:spPr>
      </p:pic>
      <p:sp>
        <p:nvSpPr>
          <p:cNvPr id="2" name="Title 1"/>
          <p:cNvSpPr>
            <a:spLocks noGrp="1"/>
          </p:cNvSpPr>
          <p:nvPr>
            <p:ph type="title"/>
          </p:nvPr>
        </p:nvSpPr>
        <p:spPr/>
        <p:txBody>
          <a:bodyPr/>
          <a:lstStyle/>
          <a:p>
            <a:r>
              <a:rPr lang="en-AU" smtClean="0"/>
              <a:t>Example:</a:t>
            </a:r>
            <a:br>
              <a:rPr lang="en-AU" smtClean="0"/>
            </a:br>
            <a:r>
              <a:rPr lang="en-AU" smtClean="0"/>
              <a:t>Hand </a:t>
            </a:r>
            <a:r>
              <a:rPr lang="en-AU" dirty="0" smtClean="0"/>
              <a:t>Picking</a:t>
            </a:r>
            <a:endParaRPr lang="en-AU" dirty="0"/>
          </a:p>
        </p:txBody>
      </p:sp>
      <p:sp>
        <p:nvSpPr>
          <p:cNvPr id="3" name="Content Placeholder 2"/>
          <p:cNvSpPr>
            <a:spLocks noGrp="1"/>
          </p:cNvSpPr>
          <p:nvPr>
            <p:ph idx="1"/>
          </p:nvPr>
        </p:nvSpPr>
        <p:spPr>
          <a:xfrm>
            <a:off x="677334" y="2160589"/>
            <a:ext cx="6793037" cy="3880773"/>
          </a:xfrm>
        </p:spPr>
        <p:txBody>
          <a:bodyPr>
            <a:normAutofit lnSpcReduction="10000"/>
          </a:bodyPr>
          <a:lstStyle/>
          <a:p>
            <a:pPr>
              <a:buFont typeface="+mj-lt"/>
              <a:buAutoNum type="arabicPeriod"/>
            </a:pPr>
            <a:r>
              <a:rPr lang="en-AU" dirty="0" smtClean="0"/>
              <a:t>This indigenous separating technique separates a mixture simply by someone picking out one object at a time using the hands.</a:t>
            </a:r>
          </a:p>
          <a:p>
            <a:pPr>
              <a:buFont typeface="+mj-lt"/>
              <a:buAutoNum type="arabicPeriod"/>
            </a:pPr>
            <a:r>
              <a:rPr lang="en-AU" dirty="0" smtClean="0"/>
              <a:t>It can be used to separate out dry mixtures of things that look or feel different to one another. For example the native cucumber (top right) can be hand picked out of the dry sticks.</a:t>
            </a:r>
          </a:p>
          <a:p>
            <a:pPr>
              <a:buFont typeface="+mj-lt"/>
              <a:buAutoNum type="arabicPeriod"/>
            </a:pPr>
            <a:r>
              <a:rPr lang="en-AU" dirty="0" smtClean="0"/>
              <a:t>The part of the mixture that the aboriginal people want to keep is picked up by hand and put into another container.</a:t>
            </a:r>
          </a:p>
          <a:p>
            <a:pPr>
              <a:buFont typeface="+mj-lt"/>
              <a:buAutoNum type="arabicPeriod"/>
            </a:pPr>
            <a:r>
              <a:rPr lang="en-AU" dirty="0" smtClean="0"/>
              <a:t>This is different to the separating techniques studied in class because it does not use a machine or equipment. It is similar to filtering because it separates a mixture depending on its size.</a:t>
            </a:r>
          </a:p>
          <a:p>
            <a:endParaRPr lang="en-AU"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7625" y="4273608"/>
            <a:ext cx="4524375" cy="253365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476" t="3318" r="16863" b="33771"/>
          <a:stretch/>
        </p:blipFill>
        <p:spPr>
          <a:xfrm>
            <a:off x="3966674" y="119353"/>
            <a:ext cx="2017987" cy="2041236"/>
          </a:xfrm>
          <a:prstGeom prst="rect">
            <a:avLst/>
          </a:prstGeom>
        </p:spPr>
      </p:pic>
    </p:spTree>
    <p:extLst>
      <p:ext uri="{BB962C8B-B14F-4D97-AF65-F5344CB8AC3E}">
        <p14:creationId xmlns:p14="http://schemas.microsoft.com/office/powerpoint/2010/main" val="405771365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170</TotalTime>
  <Words>221</Words>
  <Application>Microsoft Office PowerPoint</Application>
  <PresentationFormat>Widescreen</PresentationFormat>
  <Paragraphs>25</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Trebuchet MS</vt:lpstr>
      <vt:lpstr>Wingdings 3</vt:lpstr>
      <vt:lpstr>Facet</vt:lpstr>
      <vt:lpstr>Aboriginal and TSI Separating Techniques</vt:lpstr>
      <vt:lpstr>Homework – Due Wednesday</vt:lpstr>
      <vt:lpstr>Example: Hand Picking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Aboriginal and TSI Separating Techniques</dc:title>
  <dc:creator>teacher</dc:creator>
  <cp:lastModifiedBy>teacher</cp:lastModifiedBy>
  <cp:revision>10</cp:revision>
  <dcterms:created xsi:type="dcterms:W3CDTF">2019-05-27T03:55:57Z</dcterms:created>
  <dcterms:modified xsi:type="dcterms:W3CDTF">2020-02-27T10:42:07Z</dcterms:modified>
</cp:coreProperties>
</file>