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0" r:id="rId2"/>
    <p:sldId id="263" r:id="rId3"/>
    <p:sldId id="258" r:id="rId4"/>
    <p:sldId id="276" r:id="rId5"/>
    <p:sldId id="277" r:id="rId6"/>
    <p:sldId id="267" r:id="rId7"/>
    <p:sldId id="286" r:id="rId8"/>
    <p:sldId id="287" r:id="rId9"/>
    <p:sldId id="288" r:id="rId10"/>
    <p:sldId id="289" r:id="rId11"/>
    <p:sldId id="279" r:id="rId12"/>
    <p:sldId id="282" r:id="rId13"/>
    <p:sldId id="285" r:id="rId14"/>
    <p:sldId id="283" r:id="rId15"/>
    <p:sldId id="284" r:id="rId16"/>
    <p:sldId id="261" r:id="rId17"/>
    <p:sldId id="281" r:id="rId18"/>
    <p:sldId id="278" r:id="rId1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>
        <p:scale>
          <a:sx n="86" d="100"/>
          <a:sy n="86" d="100"/>
        </p:scale>
        <p:origin x="354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7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0C2CA-8CD8-4E53-B48B-9CD0A43FF074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264A-1F6A-4362-BF28-DE762C0DF9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11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cycle that</a:t>
            </a:r>
            <a:r>
              <a:rPr lang="en-AU" baseline="0" dirty="0" smtClean="0"/>
              <a:t> goes from day through to night is known as a solar day. Because of earths elliptical orbit these can be a few minutes more or less than 24 hours.</a:t>
            </a:r>
          </a:p>
          <a:p>
            <a:r>
              <a:rPr lang="en-AU" baseline="0" dirty="0" smtClean="0"/>
              <a:t>A complete spin on the earths axis take 23 hours and 56 minutes and is known as a sidereal day.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22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311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13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5832/24=</a:t>
            </a:r>
            <a:r>
              <a:rPr lang="en-AU" baseline="0" smtClean="0"/>
              <a:t> 243 days</a:t>
            </a:r>
          </a:p>
          <a:p>
            <a:endParaRPr lang="en-AU" baseline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9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5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34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58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34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29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28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031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95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30/10/2019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Days and Years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12405" y="916888"/>
          <a:ext cx="3982617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 </a:t>
                      </a:r>
                      <a:r>
                        <a:rPr lang="en-AU" baseline="0" dirty="0" smtClean="0"/>
                        <a:t>days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it takes for each planet</a:t>
                      </a:r>
                      <a:r>
                        <a:rPr lang="en-AU" baseline="0" dirty="0" smtClean="0"/>
                        <a:t> to complete a rotation?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Which planet has the longest day?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27338" y="1603675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rotation (hours)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1,408 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5,832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</a:t>
                      </a:r>
                      <a:r>
                        <a:rPr lang="en-AU" baseline="0" dirty="0" smtClean="0"/>
                        <a:t> is one day on each planet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day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601" y="3506645"/>
            <a:ext cx="50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day on Uranus and Earth.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Earth is longer than a day on Uranus. It takes Earth 24 hours and Uranus 17 hours to complete one rotation on their axis.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2" name="AutoShape 2" descr="Image result for uranus and ear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60" y="3510472"/>
            <a:ext cx="4210162" cy="30853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6279" y="5170171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_______ is longer than a day on _______. It takes _______ ____ hours and </a:t>
            </a:r>
            <a:r>
              <a:rPr lang="en-AU" sz="2400" dirty="0">
                <a:solidFill>
                  <a:srgbClr val="00B050"/>
                </a:solidFill>
              </a:rPr>
              <a:t>_______ ____ </a:t>
            </a:r>
            <a:r>
              <a:rPr lang="en-AU" sz="2400" dirty="0" smtClean="0">
                <a:solidFill>
                  <a:srgbClr val="00B050"/>
                </a:solidFill>
              </a:rPr>
              <a:t>hours to complete one rotation on its axis.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80421"/>
              </p:ext>
            </p:extLst>
          </p:nvPr>
        </p:nvGraphicFramePr>
        <p:xfrm>
          <a:off x="512405" y="916888"/>
          <a:ext cx="3982617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1645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</a:t>
                      </a:r>
                      <a:r>
                        <a:rPr lang="en-AU" baseline="0" dirty="0" smtClean="0"/>
                        <a:t> years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65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it takes for each planet</a:t>
                      </a:r>
                      <a:r>
                        <a:rPr lang="en-AU" baseline="0" dirty="0" smtClean="0"/>
                        <a:t> to complete one orbit?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Describe the difference between the length of a year on each planet.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17750"/>
              </p:ext>
            </p:extLst>
          </p:nvPr>
        </p:nvGraphicFramePr>
        <p:xfrm>
          <a:off x="5530717" y="1278369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orbit (Earth days)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88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365.25 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687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4,333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10,759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30,</a:t>
                      </a:r>
                      <a:r>
                        <a:rPr lang="en-AU" baseline="0" dirty="0" smtClean="0"/>
                        <a:t>234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60,152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94099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 is one year on each planet?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05056"/>
              </p:ext>
            </p:extLst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year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601" y="3506645"/>
            <a:ext cx="503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year on Mercury and a year on Jupiter.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841" y="2463489"/>
            <a:ext cx="1965512" cy="1965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841" y="4703999"/>
            <a:ext cx="1965512" cy="19567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Jupiter is longer than a year on Mercury. It takes Jupiter 4,333 days and Mercury 88 days 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20452"/>
              </p:ext>
            </p:extLst>
          </p:nvPr>
        </p:nvGraphicFramePr>
        <p:xfrm>
          <a:off x="512405" y="916888"/>
          <a:ext cx="3982617" cy="16923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1645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</a:t>
                      </a:r>
                      <a:r>
                        <a:rPr lang="en-AU" baseline="0" dirty="0" smtClean="0"/>
                        <a:t> years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65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State the planet with the longest year.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the length of the year on each planet.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15263"/>
              </p:ext>
            </p:extLst>
          </p:nvPr>
        </p:nvGraphicFramePr>
        <p:xfrm>
          <a:off x="5530717" y="1278369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orbit (Earth days)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88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365.25 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687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4,333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10,759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30,234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60,152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 is one year on each planet?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year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601" y="3506645"/>
            <a:ext cx="503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year on Uranus and a year on Neptune.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Neptune is longer than a year on Uranus. It takes Neptune 60,152 days and Uranus 88 days 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6062"/>
          <a:stretch/>
        </p:blipFill>
        <p:spPr>
          <a:xfrm rot="5400000">
            <a:off x="8471647" y="3111428"/>
            <a:ext cx="4276165" cy="2605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6977" y="5235060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_______ is longer than a year on _______. It takes _______ ____ days and </a:t>
            </a:r>
            <a:r>
              <a:rPr lang="en-AU" sz="2400" dirty="0">
                <a:solidFill>
                  <a:srgbClr val="00B050"/>
                </a:solidFill>
              </a:rPr>
              <a:t>_______ ____ </a:t>
            </a:r>
            <a:r>
              <a:rPr lang="en-AU" sz="2400" dirty="0" smtClean="0">
                <a:solidFill>
                  <a:srgbClr val="00B050"/>
                </a:solidFill>
              </a:rPr>
              <a:t>days 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12405" y="916888"/>
          <a:ext cx="3982617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1645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</a:t>
                      </a:r>
                      <a:r>
                        <a:rPr lang="en-AU" baseline="0" dirty="0" smtClean="0"/>
                        <a:t> years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65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it takes for each planet</a:t>
                      </a:r>
                      <a:r>
                        <a:rPr lang="en-AU" baseline="0" dirty="0" smtClean="0"/>
                        <a:t> to complete one orbit?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Describe the difference between the length of a year on each planet.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18964"/>
              </p:ext>
            </p:extLst>
          </p:nvPr>
        </p:nvGraphicFramePr>
        <p:xfrm>
          <a:off x="5530717" y="1278369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orbit (Earth days)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88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365.25 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687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4,333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10,759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30,234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60,152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 is one year on each planet?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year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601" y="3506645"/>
            <a:ext cx="503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year on Earth and a year on Saturn.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Saturn is longer than a year on Earth. It takes Saturn 10,759 days and Earth 365 days 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446" y="4337642"/>
            <a:ext cx="4001621" cy="22409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6977" y="5235060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_______ is longer than a year on _______. It takes _______ ____ days and </a:t>
            </a:r>
            <a:r>
              <a:rPr lang="en-AU" sz="2400" dirty="0">
                <a:solidFill>
                  <a:srgbClr val="00B050"/>
                </a:solidFill>
              </a:rPr>
              <a:t>_______ ____ </a:t>
            </a:r>
            <a:r>
              <a:rPr lang="en-AU" sz="2400" dirty="0" smtClean="0">
                <a:solidFill>
                  <a:srgbClr val="00B050"/>
                </a:solidFill>
              </a:rPr>
              <a:t>days 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3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17190"/>
              </p:ext>
            </p:extLst>
          </p:nvPr>
        </p:nvGraphicFramePr>
        <p:xfrm>
          <a:off x="5530717" y="1278369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orbit (Earth days)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88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365.25 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687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4,333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10,759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30,234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60,152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 is one year on each planet?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year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601" y="3506645"/>
            <a:ext cx="503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year on Venus and a year on Saturn.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841" y="2463489"/>
            <a:ext cx="1965512" cy="1965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841" y="4703999"/>
            <a:ext cx="1965512" cy="19567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Saturn is longer than a year on Venus. It takes Saturn 10,759 days and Venus 225 days 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80865"/>
              </p:ext>
            </p:extLst>
          </p:nvPr>
        </p:nvGraphicFramePr>
        <p:xfrm>
          <a:off x="664805" y="1069288"/>
          <a:ext cx="3982617" cy="16923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1645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</a:t>
                      </a:r>
                      <a:r>
                        <a:rPr lang="en-AU" baseline="0" dirty="0" smtClean="0"/>
                        <a:t> years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65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State the planet with the longest year.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the length of the year on each planet.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6977" y="5235060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_______ is longer than a year on _______. It takes _______ ____ days and </a:t>
            </a:r>
            <a:r>
              <a:rPr lang="en-AU" sz="2400" dirty="0">
                <a:solidFill>
                  <a:srgbClr val="00B050"/>
                </a:solidFill>
              </a:rPr>
              <a:t>_______ ____ </a:t>
            </a:r>
            <a:r>
              <a:rPr lang="en-AU" sz="2400" dirty="0" smtClean="0">
                <a:solidFill>
                  <a:srgbClr val="00B050"/>
                </a:solidFill>
              </a:rPr>
              <a:t>days 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12405" y="916888"/>
          <a:ext cx="3982617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1645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</a:t>
                      </a:r>
                      <a:r>
                        <a:rPr lang="en-AU" baseline="0" dirty="0" smtClean="0"/>
                        <a:t> years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265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it takes for each planet</a:t>
                      </a:r>
                      <a:r>
                        <a:rPr lang="en-AU" baseline="0" dirty="0" smtClean="0"/>
                        <a:t> to complete one orbit?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Describe the difference between the length of a year on each planet.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68446"/>
              </p:ext>
            </p:extLst>
          </p:nvPr>
        </p:nvGraphicFramePr>
        <p:xfrm>
          <a:off x="5530717" y="1278369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orbit (Earth days)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88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365.25 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687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4,333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10,759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30,234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60,152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 is one year on each planet?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year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9601" y="3506645"/>
            <a:ext cx="5035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year on Earth and a year on Mars.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Mars is longer than a year on Earth. It takes Mars 687 days and Earth 365 days 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571518" y="3268231"/>
            <a:ext cx="4287641" cy="24010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6977" y="5235060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year on _______ is longer than a year on _______. It takes _______ ____ days and </a:t>
            </a:r>
            <a:r>
              <a:rPr lang="en-AU" sz="2400" dirty="0">
                <a:solidFill>
                  <a:srgbClr val="00B050"/>
                </a:solidFill>
              </a:rPr>
              <a:t>_______ ____ </a:t>
            </a:r>
            <a:r>
              <a:rPr lang="en-AU" sz="2400" dirty="0" smtClean="0">
                <a:solidFill>
                  <a:srgbClr val="00B050"/>
                </a:solidFill>
              </a:rPr>
              <a:t>days to complete one orbit of the sun.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9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Knowing </a:t>
            </a:r>
            <a:r>
              <a:rPr lang="en-AU" dirty="0" smtClean="0"/>
              <a:t>about the Earth and space </a:t>
            </a:r>
            <a:r>
              <a:rPr lang="en-AU" dirty="0"/>
              <a:t>will help you understand and explain natural process that happen on Earth, including tides and seasons.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B9537A-E908-4D77-AA32-D16BBF1F3E1A}"/>
              </a:ext>
            </a:extLst>
          </p:cNvPr>
          <p:cNvSpPr txBox="1"/>
          <p:nvPr/>
        </p:nvSpPr>
        <p:spPr>
          <a:xfrm>
            <a:off x="0" y="667982"/>
            <a:ext cx="95000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cs typeface="Arial" panose="020B0604020202020204" pitchFamily="34" charset="0"/>
              </a:rPr>
              <a:t>It takes 10 hours for Jupiter to complete one rotation on its axis. How long is 2 days </a:t>
            </a:r>
            <a:r>
              <a:rPr lang="en-AU" sz="2800" smtClean="0">
                <a:cs typeface="Arial" panose="020B0604020202020204" pitchFamily="34" charset="0"/>
              </a:rPr>
              <a:t>on Jupiter?</a:t>
            </a:r>
            <a:r>
              <a:rPr lang="en-AU" sz="2800" dirty="0" smtClean="0">
                <a:cs typeface="Arial" panose="020B0604020202020204" pitchFamily="34" charset="0"/>
              </a:rPr>
              <a:t/>
            </a:r>
            <a:br>
              <a:rPr lang="en-AU" sz="2800" dirty="0" smtClean="0">
                <a:cs typeface="Arial" panose="020B0604020202020204" pitchFamily="34" charset="0"/>
              </a:rPr>
            </a:br>
            <a:r>
              <a:rPr lang="en-AU" sz="2800" dirty="0" smtClean="0">
                <a:cs typeface="Arial" panose="020B0604020202020204" pitchFamily="34" charset="0"/>
              </a:rPr>
              <a:t/>
            </a:r>
            <a:br>
              <a:rPr lang="en-AU" sz="2800" dirty="0" smtClean="0">
                <a:cs typeface="Arial" panose="020B0604020202020204" pitchFamily="34" charset="0"/>
              </a:rPr>
            </a:br>
            <a:endParaRPr lang="en-AU" sz="28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cs typeface="Arial" panose="020B0604020202020204" pitchFamily="34" charset="0"/>
              </a:rPr>
              <a:t>What is a year?</a:t>
            </a:r>
            <a:br>
              <a:rPr lang="en-AU" sz="2800" dirty="0" smtClean="0">
                <a:cs typeface="Arial" panose="020B0604020202020204" pitchFamily="34" charset="0"/>
              </a:rPr>
            </a:br>
            <a:r>
              <a:rPr lang="en-AU" sz="2800" dirty="0" smtClean="0">
                <a:cs typeface="Arial" panose="020B0604020202020204" pitchFamily="34" charset="0"/>
              </a:rPr>
              <a:t/>
            </a:r>
            <a:br>
              <a:rPr lang="en-AU" sz="2800" dirty="0" smtClean="0">
                <a:cs typeface="Arial" panose="020B0604020202020204" pitchFamily="34" charset="0"/>
              </a:rPr>
            </a:br>
            <a:endParaRPr lang="en-AU" sz="28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cs typeface="Arial" panose="020B0604020202020204" pitchFamily="34" charset="0"/>
              </a:rPr>
              <a:t>Compare a day and a year on Venus.</a:t>
            </a:r>
            <a:br>
              <a:rPr lang="en-AU" sz="2800" dirty="0" smtClean="0">
                <a:cs typeface="Arial" panose="020B0604020202020204" pitchFamily="34" charset="0"/>
              </a:rPr>
            </a:br>
            <a:r>
              <a:rPr lang="en-AU" sz="2800" dirty="0" smtClean="0">
                <a:cs typeface="Arial" panose="020B0604020202020204" pitchFamily="34" charset="0"/>
              </a:rPr>
              <a:t>(to convert hours to days divide by 24)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AU" sz="2800" dirty="0" smtClean="0"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cs typeface="Arial" panose="020B0604020202020204" pitchFamily="34" charset="0"/>
              </a:rPr>
              <a:t>Name two planets that orbit the Sun faster </a:t>
            </a:r>
            <a:br>
              <a:rPr lang="en-AU" sz="2800" dirty="0" smtClean="0">
                <a:cs typeface="Arial" panose="020B0604020202020204" pitchFamily="34" charset="0"/>
              </a:rPr>
            </a:br>
            <a:r>
              <a:rPr lang="en-AU" sz="2800" dirty="0" smtClean="0">
                <a:cs typeface="Arial" panose="020B0604020202020204" pitchFamily="34" charset="0"/>
              </a:rPr>
              <a:t>than Earth.</a:t>
            </a:r>
            <a:endParaRPr lang="en-AU" sz="2800" dirty="0"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02836"/>
              </p:ext>
            </p:extLst>
          </p:nvPr>
        </p:nvGraphicFramePr>
        <p:xfrm>
          <a:off x="7596214" y="3064421"/>
          <a:ext cx="4364945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7252"/>
                <a:gridCol w="1778004"/>
                <a:gridCol w="1539689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rotation (hours)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orbit (Earth days)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1,408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88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5,832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365.25 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687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4,333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10,759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30,234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60,152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1792941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77818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298524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4400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AU" sz="2800" dirty="0" smtClean="0"/>
              <a:t>Copy and complete the table below to find out what your age would be on different planets (you will need a calculator or device).</a:t>
            </a:r>
            <a:endParaRPr lang="en-AU" sz="2800" i="1" dirty="0"/>
          </a:p>
          <a:p>
            <a:r>
              <a:rPr lang="en-AU" sz="2800" i="1" dirty="0" smtClean="0"/>
              <a:t>My age in Earth years is ________</a:t>
            </a:r>
          </a:p>
          <a:p>
            <a:endParaRPr lang="en-AU" sz="2800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94759"/>
              </p:ext>
            </p:extLst>
          </p:nvPr>
        </p:nvGraphicFramePr>
        <p:xfrm>
          <a:off x="1845287" y="2261302"/>
          <a:ext cx="8447655" cy="3309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982"/>
                <a:gridCol w="4387788"/>
                <a:gridCol w="2815885"/>
              </a:tblGrid>
              <a:tr h="368016">
                <a:tc>
                  <a:txBody>
                    <a:bodyPr/>
                    <a:lstStyle/>
                    <a:p>
                      <a:r>
                        <a:rPr lang="en-AU" b="1" dirty="0" smtClean="0"/>
                        <a:t>Planet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/>
                        <a:t>Calculation required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 smtClean="0"/>
                        <a:t>My age on the planet</a:t>
                      </a:r>
                      <a:endParaRPr lang="en-AU" b="1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Multiply your age by 365 then</a:t>
                      </a:r>
                      <a:r>
                        <a:rPr lang="en-AU" baseline="0" dirty="0" smtClean="0"/>
                        <a:t> divide by 88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Multiply your age by 365 then divide by 225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Do nothing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Multiply your age by 365 the divide by 687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Divide your age by 12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Divide your age by 29.5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Divide</a:t>
                      </a:r>
                      <a:r>
                        <a:rPr lang="en-AU" baseline="0" dirty="0" smtClean="0"/>
                        <a:t> your age by 84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Divide your age by 164.8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296" y="5659336"/>
            <a:ext cx="11045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2. On which planets would you be the oldest and the youngest?</a:t>
            </a:r>
            <a:r>
              <a:rPr lang="en-AU" sz="2800" dirty="0"/>
              <a:t/>
            </a:r>
            <a:br>
              <a:rPr lang="en-AU" sz="2800" dirty="0"/>
            </a:br>
            <a:r>
              <a:rPr lang="en-AU" sz="2800" dirty="0" smtClean="0"/>
              <a:t>     Explain why these two planets make you these ages.</a:t>
            </a:r>
          </a:p>
        </p:txBody>
      </p:sp>
    </p:spTree>
    <p:extLst>
      <p:ext uri="{BB962C8B-B14F-4D97-AF65-F5344CB8AC3E}">
        <p14:creationId xmlns:p14="http://schemas.microsoft.com/office/powerpoint/2010/main" val="36786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54870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 smtClean="0"/>
              <a:t>Define a year and a day</a:t>
            </a:r>
            <a:endParaRPr lang="en-AU" dirty="0"/>
          </a:p>
          <a:p>
            <a:r>
              <a:rPr lang="en-AU" dirty="0" smtClean="0"/>
              <a:t>Compare and contrast days and years on different planets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8218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 sun is our closest star. The Earth orbits around the sun.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Think, Pair, Share, Whiteboard: </a:t>
            </a:r>
            <a:br>
              <a:rPr lang="en-AU" sz="2800" dirty="0" smtClean="0"/>
            </a:br>
            <a:r>
              <a:rPr lang="en-AU" sz="2800" dirty="0" smtClean="0"/>
              <a:t>List as many objects as you can that orbit around our sun.</a:t>
            </a:r>
          </a:p>
          <a:p>
            <a:r>
              <a:rPr lang="en-AU" sz="2800" dirty="0" smtClean="0"/>
              <a:t>Can you think of any objects that orbit around the Earth?</a:t>
            </a:r>
            <a:endParaRPr lang="en-AU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484C61B7-105A-48FA-B494-9F5EA684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2527"/>
              </p:ext>
            </p:extLst>
          </p:nvPr>
        </p:nvGraphicFramePr>
        <p:xfrm>
          <a:off x="9514480" y="5254633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 smtClean="0"/>
                        <a:t>or·bit</a:t>
                      </a:r>
                      <a:r>
                        <a:rPr lang="en-AU" b="1" dirty="0" smtClean="0"/>
                        <a:t> </a:t>
                      </a:r>
                      <a:r>
                        <a:rPr lang="en-AU" i="0" dirty="0" smtClean="0"/>
                        <a:t>(</a:t>
                      </a:r>
                      <a:r>
                        <a:rPr lang="en-AU" i="1" dirty="0" smtClean="0"/>
                        <a:t>noun</a:t>
                      </a:r>
                      <a:r>
                        <a:rPr lang="en-AU" i="0" dirty="0" smtClean="0"/>
                        <a:t>)</a:t>
                      </a:r>
                      <a:endParaRPr lang="en-AU" i="0" dirty="0"/>
                    </a:p>
                    <a:p>
                      <a:r>
                        <a:rPr lang="en-AU" dirty="0" smtClean="0"/>
                        <a:t>The path an</a:t>
                      </a:r>
                      <a:r>
                        <a:rPr lang="en-AU" baseline="0" dirty="0" smtClean="0"/>
                        <a:t> object takes around another object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58269"/>
              </p:ext>
            </p:extLst>
          </p:nvPr>
        </p:nvGraphicFramePr>
        <p:xfrm>
          <a:off x="9514800" y="4240852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 smtClean="0"/>
                        <a:t>ax·is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baseline="0" dirty="0"/>
                        <a:t>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An imaginary straight line joining the North and South Poles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 smtClean="0"/>
                        <a:t>ro·tat·ion</a:t>
                      </a:r>
                      <a:r>
                        <a:rPr lang="en-AU" baseline="0" dirty="0" smtClean="0"/>
                        <a:t> (</a:t>
                      </a:r>
                      <a:r>
                        <a:rPr lang="en-AU" i="1" baseline="0" dirty="0" smtClean="0"/>
                        <a:t>verb</a:t>
                      </a:r>
                      <a:r>
                        <a:rPr lang="en-AU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One complete spin on an axis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59252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</a:t>
                      </a:r>
                      <a:r>
                        <a:rPr lang="en-AU" baseline="0" dirty="0" smtClean="0"/>
                        <a:t> does it take for the Earth to complete one rotation on its axis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97989"/>
              </p:ext>
            </p:extLst>
          </p:nvPr>
        </p:nvGraphicFramePr>
        <p:xfrm>
          <a:off x="9514800" y="139856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long is a day on Earth?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0" y="790878"/>
            <a:ext cx="6089073" cy="3842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Days</a:t>
            </a:r>
          </a:p>
          <a:p>
            <a:pPr marL="0" indent="0">
              <a:buNone/>
            </a:pPr>
            <a:r>
              <a:rPr lang="en-AU" dirty="0"/>
              <a:t>A day is a common unit of time based on the Earths rotation on its axis</a:t>
            </a:r>
            <a:r>
              <a:rPr lang="en-AU" dirty="0" smtClean="0"/>
              <a:t>.</a:t>
            </a:r>
            <a:endParaRPr lang="en-AU" b="1" dirty="0"/>
          </a:p>
          <a:p>
            <a:r>
              <a:rPr lang="en-AU" dirty="0" smtClean="0"/>
              <a:t>It takes 24 hours for the Earth to complete one rotation. </a:t>
            </a:r>
            <a:endParaRPr lang="en-AU" dirty="0"/>
          </a:p>
          <a:p>
            <a:r>
              <a:rPr lang="en-AU" dirty="0" smtClean="0"/>
              <a:t>This is different on each planet, therefore the length of a day is different on each planet.</a:t>
            </a:r>
          </a:p>
          <a:p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65AC419A-9D7D-4273-ACC7-F4B3C2ACB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26695"/>
              </p:ext>
            </p:extLst>
          </p:nvPr>
        </p:nvGraphicFramePr>
        <p:xfrm>
          <a:off x="9514800" y="2686372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It takes Neptune</a:t>
                      </a:r>
                      <a:r>
                        <a:rPr lang="en-AU" baseline="0" dirty="0" smtClean="0"/>
                        <a:t> 16 hours to complete one rotation, how long is 10 days on Neptune?</a:t>
                      </a:r>
                      <a:endParaRPr lang="en-AU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46" y="4348258"/>
            <a:ext cx="2275114" cy="2275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471" y="68400"/>
            <a:ext cx="2689304" cy="17733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18" y="2404402"/>
            <a:ext cx="3187238" cy="41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09787"/>
              </p:ext>
            </p:extLst>
          </p:nvPr>
        </p:nvGraphicFramePr>
        <p:xfrm>
          <a:off x="9514800" y="539473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 smtClean="0"/>
                        <a:t>or·bit</a:t>
                      </a:r>
                      <a:r>
                        <a:rPr lang="en-AU" b="1" dirty="0" smtClean="0"/>
                        <a:t> </a:t>
                      </a:r>
                      <a:r>
                        <a:rPr lang="en-AU" i="0" dirty="0" smtClean="0"/>
                        <a:t>(</a:t>
                      </a:r>
                      <a:r>
                        <a:rPr lang="en-AU" i="1" dirty="0" smtClean="0"/>
                        <a:t>noun</a:t>
                      </a:r>
                      <a:r>
                        <a:rPr lang="en-AU" i="0" dirty="0" smtClean="0"/>
                        <a:t>)</a:t>
                      </a:r>
                      <a:endParaRPr lang="en-AU" i="0" dirty="0"/>
                    </a:p>
                    <a:p>
                      <a:r>
                        <a:rPr lang="en-AU" dirty="0" smtClean="0"/>
                        <a:t>The path an</a:t>
                      </a:r>
                      <a:r>
                        <a:rPr lang="en-AU" baseline="0" dirty="0" smtClean="0"/>
                        <a:t> object takes around another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63585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year?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1569"/>
              </p:ext>
            </p:extLst>
          </p:nvPr>
        </p:nvGraphicFramePr>
        <p:xfrm>
          <a:off x="9514800" y="96613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long is one year on Earth?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44406"/>
            <a:ext cx="8186057" cy="4065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Years</a:t>
            </a:r>
            <a:endParaRPr lang="en-AU" b="1" dirty="0"/>
          </a:p>
          <a:p>
            <a:pPr marL="0" indent="0">
              <a:buNone/>
            </a:pPr>
            <a:r>
              <a:rPr lang="en-AU" dirty="0" smtClean="0"/>
              <a:t>A year is the time it takes a planet to make one orbit around the sun.</a:t>
            </a:r>
          </a:p>
          <a:p>
            <a:r>
              <a:rPr lang="en-AU" dirty="0"/>
              <a:t>There are eight planets in our Solar System that are orbiting the sun</a:t>
            </a:r>
            <a:r>
              <a:rPr lang="en-AU" dirty="0" smtClean="0"/>
              <a:t>. </a:t>
            </a:r>
          </a:p>
          <a:p>
            <a:r>
              <a:rPr lang="en-AU" dirty="0" smtClean="0"/>
              <a:t>The speed and distance of each planets orbit is different, so the length of a year is different on every planet.</a:t>
            </a:r>
          </a:p>
          <a:p>
            <a:r>
              <a:rPr lang="en-AU" dirty="0" smtClean="0"/>
              <a:t>One orbit takes the Earth 365.25 days.</a:t>
            </a:r>
          </a:p>
          <a:p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65AC419A-9D7D-4273-ACC7-F4B3C2ACB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32272"/>
              </p:ext>
            </p:extLst>
          </p:nvPr>
        </p:nvGraphicFramePr>
        <p:xfrm>
          <a:off x="9514800" y="213311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 planet orbits the sun 5 times. How many years has the planet experienced</a:t>
                      </a:r>
                      <a:r>
                        <a:rPr lang="en-AU" baseline="0" dirty="0" smtClean="0"/>
                        <a:t>?</a:t>
                      </a:r>
                      <a:endParaRPr lang="en-AU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49" y="4176190"/>
            <a:ext cx="2060055" cy="243709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65AC419A-9D7D-4273-ACC7-F4B3C2ACB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49405"/>
              </p:ext>
            </p:extLst>
          </p:nvPr>
        </p:nvGraphicFramePr>
        <p:xfrm>
          <a:off x="9514800" y="3763923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Venus completes one orbit in 225 days. How many years does Venus experience in 450 days?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4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539473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 smtClean="0"/>
                        <a:t>or·bit</a:t>
                      </a:r>
                      <a:r>
                        <a:rPr lang="en-AU" b="1" dirty="0" smtClean="0"/>
                        <a:t> </a:t>
                      </a:r>
                      <a:r>
                        <a:rPr lang="en-AU" i="0" dirty="0" smtClean="0"/>
                        <a:t>(</a:t>
                      </a:r>
                      <a:r>
                        <a:rPr lang="en-AU" i="1" dirty="0" smtClean="0"/>
                        <a:t>noun</a:t>
                      </a:r>
                      <a:r>
                        <a:rPr lang="en-AU" i="0" dirty="0" smtClean="0"/>
                        <a:t>)</a:t>
                      </a:r>
                      <a:endParaRPr lang="en-AU" i="0" dirty="0"/>
                    </a:p>
                    <a:p>
                      <a:r>
                        <a:rPr lang="en-AU" dirty="0" smtClean="0"/>
                        <a:t>The path an</a:t>
                      </a:r>
                      <a:r>
                        <a:rPr lang="en-AU" baseline="0" dirty="0" smtClean="0"/>
                        <a:t> object takes around another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27406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far behind is our</a:t>
                      </a:r>
                      <a:r>
                        <a:rPr lang="en-AU" baseline="0" dirty="0" smtClean="0"/>
                        <a:t> calendar every 4 years?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65503"/>
              </p:ext>
            </p:extLst>
          </p:nvPr>
        </p:nvGraphicFramePr>
        <p:xfrm>
          <a:off x="9514800" y="123537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day is added every 4 years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44406"/>
            <a:ext cx="8186057" cy="3727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Years</a:t>
            </a:r>
            <a:endParaRPr lang="en-AU" b="1" dirty="0"/>
          </a:p>
          <a:p>
            <a:pPr marL="0" indent="0">
              <a:buNone/>
            </a:pPr>
            <a:r>
              <a:rPr lang="en-AU" dirty="0" smtClean="0"/>
              <a:t>A year is the time it takes a planet to make one orbit around the sun.</a:t>
            </a:r>
          </a:p>
          <a:p>
            <a:r>
              <a:rPr lang="en-AU" dirty="0" smtClean="0"/>
              <a:t>Because the Earth takes 365.25 days to orbit the sun, every 4 years our calendar is one full day behind. </a:t>
            </a:r>
          </a:p>
          <a:p>
            <a:r>
              <a:rPr lang="en-AU" dirty="0" smtClean="0"/>
              <a:t>We account for this by adding one extra day (29 February) every leap year.</a:t>
            </a:r>
            <a:endParaRPr lang="en-AU" dirty="0"/>
          </a:p>
          <a:p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5AC419A-9D7D-4273-ACC7-F4B3C2ACB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26940"/>
              </p:ext>
            </p:extLst>
          </p:nvPr>
        </p:nvGraphicFramePr>
        <p:xfrm>
          <a:off x="9514800" y="250959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is an extra</a:t>
                      </a:r>
                      <a:r>
                        <a:rPr lang="en-AU" baseline="0" dirty="0" smtClean="0"/>
                        <a:t> day added every 4 years?</a:t>
                      </a:r>
                      <a:endParaRPr lang="en-AU" i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93" y="4112159"/>
            <a:ext cx="2857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12813"/>
              </p:ext>
            </p:extLst>
          </p:nvPr>
        </p:nvGraphicFramePr>
        <p:xfrm>
          <a:off x="512405" y="916888"/>
          <a:ext cx="3982617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 </a:t>
                      </a:r>
                      <a:r>
                        <a:rPr lang="en-AU" baseline="0" dirty="0" smtClean="0"/>
                        <a:t>days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it takes for each planet</a:t>
                      </a:r>
                      <a:r>
                        <a:rPr lang="en-AU" baseline="0" dirty="0" smtClean="0"/>
                        <a:t> to complete a rotation?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Which planet has the longest day?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74661"/>
              </p:ext>
            </p:extLst>
          </p:nvPr>
        </p:nvGraphicFramePr>
        <p:xfrm>
          <a:off x="5427338" y="1603675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rotation (hours)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1,408 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5,832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62894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</a:t>
                      </a:r>
                      <a:r>
                        <a:rPr lang="en-AU" baseline="0" dirty="0" smtClean="0"/>
                        <a:t> is one day on each planet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22600"/>
              </p:ext>
            </p:extLst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day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601" y="3506645"/>
            <a:ext cx="50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day on Mercury and Jupiter.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Mercury is longer than a day on Jupiter. It takes </a:t>
            </a:r>
            <a:r>
              <a:rPr lang="en-AU" sz="2400" smtClean="0">
                <a:solidFill>
                  <a:srgbClr val="00B050"/>
                </a:solidFill>
              </a:rPr>
              <a:t>Mercury 1,408 </a:t>
            </a:r>
            <a:r>
              <a:rPr lang="en-AU" sz="2400" dirty="0" smtClean="0">
                <a:solidFill>
                  <a:srgbClr val="00B050"/>
                </a:solidFill>
              </a:rPr>
              <a:t>hours and Jupiter 10 hours to complete one rotation on their axis.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841" y="4703999"/>
            <a:ext cx="1965512" cy="19567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841" y="2463489"/>
            <a:ext cx="1965512" cy="19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12405" y="916888"/>
          <a:ext cx="3982617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 </a:t>
                      </a:r>
                      <a:r>
                        <a:rPr lang="en-AU" baseline="0" dirty="0" smtClean="0"/>
                        <a:t>days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it takes for each planet</a:t>
                      </a:r>
                      <a:r>
                        <a:rPr lang="en-AU" baseline="0" dirty="0" smtClean="0"/>
                        <a:t> to complete a rotation?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Which planet has the longest day?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27338" y="1603675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rotation (hours)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1,408 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5,832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</a:t>
                      </a:r>
                      <a:r>
                        <a:rPr lang="en-AU" baseline="0" dirty="0" smtClean="0"/>
                        <a:t> is one day on each planet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day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601" y="3506645"/>
            <a:ext cx="50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day on Saturn and Venus.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Venus is longer than a day on Saturn. It takes Venus 5,832 hours and Saturn 11 hours to complete one rotation on their axis.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58" y="4075601"/>
            <a:ext cx="4401213" cy="25941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279" y="5170171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_______ is longer than a day on _______. It takes _______ ____ hours and </a:t>
            </a:r>
            <a:r>
              <a:rPr lang="en-AU" sz="2400" dirty="0">
                <a:solidFill>
                  <a:srgbClr val="00B050"/>
                </a:solidFill>
              </a:rPr>
              <a:t>_______ ____ </a:t>
            </a:r>
            <a:r>
              <a:rPr lang="en-AU" sz="2400" dirty="0" smtClean="0">
                <a:solidFill>
                  <a:srgbClr val="00B050"/>
                </a:solidFill>
              </a:rPr>
              <a:t>hours to complete one rotation on its axis.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3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12405" y="916888"/>
          <a:ext cx="3982617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 </a:t>
                      </a:r>
                      <a:r>
                        <a:rPr lang="en-AU" baseline="0" dirty="0" smtClean="0"/>
                        <a:t>days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it takes for each planet</a:t>
                      </a:r>
                      <a:r>
                        <a:rPr lang="en-AU" baseline="0" dirty="0" smtClean="0"/>
                        <a:t> to complete a rotation?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Which planet has the longest day?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27338" y="1603675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rotation (hours)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1,408 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5,832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</a:t>
                      </a:r>
                      <a:r>
                        <a:rPr lang="en-AU" baseline="0" dirty="0" smtClean="0"/>
                        <a:t> is one day on each planet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day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601" y="3506645"/>
            <a:ext cx="50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day on Mars and Neptune.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Mars is longer than a day on Neptune. It takes Mars 25 hours and Neptune 16 hours to complete one rotation on their axis.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329" y="3744200"/>
            <a:ext cx="4114800" cy="2752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279" y="5170171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_______ is longer than a day on _______. It takes _______ ____ hours and </a:t>
            </a:r>
            <a:r>
              <a:rPr lang="en-AU" sz="2400" dirty="0">
                <a:solidFill>
                  <a:srgbClr val="00B050"/>
                </a:solidFill>
              </a:rPr>
              <a:t>_______ ____ </a:t>
            </a:r>
            <a:r>
              <a:rPr lang="en-AU" sz="2400" dirty="0" smtClean="0">
                <a:solidFill>
                  <a:srgbClr val="00B050"/>
                </a:solidFill>
              </a:rPr>
              <a:t>hours to complete one rotation on its axis.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7335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Practise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12405" y="916888"/>
          <a:ext cx="3982617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Comparing </a:t>
                      </a:r>
                      <a:r>
                        <a:rPr lang="en-AU" baseline="0" dirty="0" smtClean="0"/>
                        <a:t>days on different planets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How long it takes for each planet</a:t>
                      </a:r>
                      <a:r>
                        <a:rPr lang="en-AU" baseline="0" dirty="0" smtClean="0"/>
                        <a:t> to complete a rotation?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Which planet has the longest day?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27338" y="1603675"/>
          <a:ext cx="2948387" cy="35819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36459"/>
                <a:gridCol w="1911928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Planet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Time of rotation (hours)</a:t>
                      </a:r>
                      <a:endParaRPr lang="en-AU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Mercury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1,408 </a:t>
                      </a:r>
                      <a:endParaRPr lang="en-AU" dirty="0"/>
                    </a:p>
                  </a:txBody>
                  <a:tcPr/>
                </a:tc>
              </a:tr>
              <a:tr h="323335">
                <a:tc>
                  <a:txBody>
                    <a:bodyPr/>
                    <a:lstStyle/>
                    <a:p>
                      <a:r>
                        <a:rPr lang="en-AU" dirty="0" smtClean="0"/>
                        <a:t>Venus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5,832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Earth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Mars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Jupiter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Saturn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Uranus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17</a:t>
                      </a:r>
                      <a:endParaRPr lang="en-AU" dirty="0"/>
                    </a:p>
                  </a:txBody>
                  <a:tcPr/>
                </a:tc>
              </a:tr>
              <a:tr h="368016">
                <a:tc>
                  <a:txBody>
                    <a:bodyPr/>
                    <a:lstStyle/>
                    <a:p>
                      <a:r>
                        <a:rPr lang="en-AU" dirty="0" smtClean="0"/>
                        <a:t>Neptune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16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long</a:t>
                      </a:r>
                      <a:r>
                        <a:rPr lang="en-AU" baseline="0" dirty="0" smtClean="0"/>
                        <a:t> is one day on each planet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0" y="110075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planet has the longest day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9601" y="3506645"/>
            <a:ext cx="50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a day on Saturn and Jupiter.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0782" y="5197289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Saturn is longer than a day on Jupiter. It takes Saturn 11 hours and Jupiter 10 hours to complete one rotation on their axis.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61" y="3685216"/>
            <a:ext cx="4208356" cy="2800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279" y="5170171"/>
            <a:ext cx="66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A day on _______ is longer than a day on _______. It takes _______ ____ hours and </a:t>
            </a:r>
            <a:r>
              <a:rPr lang="en-AU" sz="2400" dirty="0">
                <a:solidFill>
                  <a:srgbClr val="00B050"/>
                </a:solidFill>
              </a:rPr>
              <a:t>_______ ____ </a:t>
            </a:r>
            <a:r>
              <a:rPr lang="en-AU" sz="2400" dirty="0" smtClean="0">
                <a:solidFill>
                  <a:srgbClr val="00B050"/>
                </a:solidFill>
              </a:rPr>
              <a:t>hours to complete one rotation on its axis.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4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1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13099</TotalTime>
  <Words>2037</Words>
  <Application>Microsoft Office PowerPoint</Application>
  <PresentationFormat>Widescreen</PresentationFormat>
  <Paragraphs>426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Days and Years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71</cp:revision>
  <dcterms:created xsi:type="dcterms:W3CDTF">2018-02-20T13:07:19Z</dcterms:created>
  <dcterms:modified xsi:type="dcterms:W3CDTF">2019-10-30T00:21:57Z</dcterms:modified>
</cp:coreProperties>
</file>