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0" r:id="rId3"/>
    <p:sldId id="278" r:id="rId4"/>
    <p:sldId id="274" r:id="rId5"/>
    <p:sldId id="279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2A876-3D66-4DFF-85D0-03A4AC6FE8E9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D17B6-1E0A-413A-9C19-126A6F0B96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08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30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10/11/2020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424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10/11/2020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138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10/11/2020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561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10/11/2020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929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10/11/2020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342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10/11/2020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39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10/11/2020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153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10/11/2020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262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10/11/2020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205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10/11/2020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7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10/11/2020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62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6D96-F482-4DCE-881E-8DF004863A16}" type="datetimeFigureOut">
              <a:rPr lang="en-AU" smtClean="0"/>
              <a:t>10/11/2020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857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732983"/>
            <a:ext cx="118751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You are going to plan an investigation to test </a:t>
            </a:r>
            <a:r>
              <a:rPr lang="en-AU" sz="2800" b="1" dirty="0"/>
              <a:t>whether the angle of sunlight affects the surface temperature on Earth</a:t>
            </a:r>
            <a:r>
              <a:rPr lang="en-AU" sz="2800" b="1" dirty="0" smtClean="0"/>
              <a:t>.</a:t>
            </a:r>
          </a:p>
          <a:p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You will use black paper stuck to a piece of cardboard to simulate the surface of the Earth.  </a:t>
            </a: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One cardboard </a:t>
            </a:r>
            <a:r>
              <a:rPr lang="en-AU" sz="2800" dirty="0"/>
              <a:t>will be laid flat under the heat source, and </a:t>
            </a:r>
            <a:r>
              <a:rPr lang="en-AU" sz="2800" dirty="0" smtClean="0"/>
              <a:t>another cardboard will </a:t>
            </a:r>
            <a:r>
              <a:rPr lang="en-AU" sz="2800" dirty="0"/>
              <a:t>be propped up on textbooks so it is at an angle.  </a:t>
            </a: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You </a:t>
            </a:r>
            <a:r>
              <a:rPr lang="en-AU" sz="2800" dirty="0"/>
              <a:t>will measure the temperature of each piece of cardboard every minute for 15 minutes.</a:t>
            </a:r>
          </a:p>
        </p:txBody>
      </p:sp>
    </p:spTree>
    <p:extLst>
      <p:ext uri="{BB962C8B-B14F-4D97-AF65-F5344CB8AC3E}">
        <p14:creationId xmlns:p14="http://schemas.microsoft.com/office/powerpoint/2010/main" val="112941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1762046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Timeline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149" y="975167"/>
            <a:ext cx="1136490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/>
              <a:t>You will have: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/>
              <a:t>1 lesson to plan your investigation </a:t>
            </a:r>
            <a:endParaRPr lang="en-AU" sz="2800" dirty="0" smtClean="0"/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AU" sz="2800" dirty="0" smtClean="0"/>
              <a:t>title, aim, hypothesis, variables, materials, method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/>
              <a:t>1 </a:t>
            </a:r>
            <a:r>
              <a:rPr lang="en-AU" sz="2800" dirty="0"/>
              <a:t>lesson to </a:t>
            </a:r>
            <a:r>
              <a:rPr lang="en-AU" sz="2800" dirty="0" smtClean="0"/>
              <a:t>conduct the experiment </a:t>
            </a:r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AU" sz="2800" dirty="0" smtClean="0"/>
              <a:t>data table</a:t>
            </a:r>
            <a:endParaRPr lang="en-AU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/>
              <a:t>1 lesson to </a:t>
            </a:r>
            <a:r>
              <a:rPr lang="en-AU" sz="2800" dirty="0" smtClean="0"/>
              <a:t>write up </a:t>
            </a:r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AU" sz="2800" dirty="0" smtClean="0"/>
              <a:t>graph and interpreting and evaluating</a:t>
            </a:r>
            <a:endParaRPr lang="en-AU" sz="2800" dirty="0"/>
          </a:p>
          <a:p>
            <a:pPr>
              <a:spcAft>
                <a:spcPts val="1200"/>
              </a:spcAft>
            </a:pPr>
            <a:endParaRPr lang="en-AU" sz="2800" dirty="0" smtClean="0"/>
          </a:p>
          <a:p>
            <a:pPr>
              <a:spcAft>
                <a:spcPts val="1200"/>
              </a:spcAft>
            </a:pPr>
            <a:r>
              <a:rPr lang="en-AU" sz="2800" dirty="0" smtClean="0"/>
              <a:t>This report will be assessed for inclusion in your </a:t>
            </a:r>
            <a:r>
              <a:rPr lang="en-AU" sz="2800" dirty="0" smtClean="0"/>
              <a:t>2020 </a:t>
            </a:r>
            <a:r>
              <a:rPr lang="en-AU" sz="2800" dirty="0" smtClean="0"/>
              <a:t>report.</a:t>
            </a:r>
            <a:endParaRPr lang="en-AU" sz="28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2781993"/>
            <a:ext cx="3646517" cy="2510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004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5418" y="732983"/>
            <a:ext cx="119828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Writing your title</a:t>
            </a:r>
          </a:p>
          <a:p>
            <a:endParaRPr lang="en-AU" sz="2800" b="1" dirty="0"/>
          </a:p>
          <a:p>
            <a:r>
              <a:rPr lang="en-AU" sz="2800" dirty="0" smtClean="0"/>
              <a:t>Your title should be </a:t>
            </a:r>
            <a:r>
              <a:rPr lang="en-AU" sz="2800" dirty="0"/>
              <a:t>appropriate to </a:t>
            </a:r>
            <a:r>
              <a:rPr lang="en-AU" sz="2800" dirty="0" smtClean="0"/>
              <a:t>the investigation</a:t>
            </a:r>
            <a:r>
              <a:rPr lang="en-AU" sz="2800" dirty="0"/>
              <a:t>, includes </a:t>
            </a:r>
            <a:r>
              <a:rPr lang="en-AU" sz="2800" dirty="0" smtClean="0"/>
              <a:t>variables and is specific. </a:t>
            </a:r>
            <a:endParaRPr lang="en-AU" sz="2800" dirty="0"/>
          </a:p>
          <a:p>
            <a:endParaRPr lang="en-AU" sz="2800" dirty="0"/>
          </a:p>
          <a:p>
            <a:r>
              <a:rPr lang="en-AU" sz="2800" dirty="0" smtClean="0"/>
              <a:t>On your whiteboards, write a title for this investigation.</a:t>
            </a:r>
          </a:p>
          <a:p>
            <a:endParaRPr lang="en-AU" sz="2800" dirty="0" smtClean="0"/>
          </a:p>
          <a:p>
            <a:r>
              <a:rPr lang="en-AU" sz="2800" b="1" dirty="0" err="1" smtClean="0"/>
              <a:t>e.g</a:t>
            </a:r>
            <a:r>
              <a:rPr lang="en-AU" sz="2800" dirty="0" smtClean="0"/>
              <a:t> The effect of potting mix on plant growth</a:t>
            </a:r>
          </a:p>
          <a:p>
            <a:endParaRPr lang="en-AU" sz="2800" dirty="0"/>
          </a:p>
          <a:p>
            <a:endParaRPr lang="en-AU" sz="2800" dirty="0"/>
          </a:p>
          <a:p>
            <a:endParaRPr lang="en-AU" sz="2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28" y="3581054"/>
            <a:ext cx="4514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5418" y="732983"/>
            <a:ext cx="119828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Writing your aim</a:t>
            </a:r>
          </a:p>
          <a:p>
            <a:endParaRPr lang="en-AU" sz="2800" b="1" dirty="0"/>
          </a:p>
          <a:p>
            <a:r>
              <a:rPr lang="en-AU" sz="2800" dirty="0" smtClean="0"/>
              <a:t>An aim is a statement of what are you trying to find out in the investigation.</a:t>
            </a:r>
          </a:p>
          <a:p>
            <a:endParaRPr lang="en-AU" sz="2800" dirty="0"/>
          </a:p>
          <a:p>
            <a:r>
              <a:rPr lang="en-AU" sz="2800" dirty="0" smtClean="0"/>
              <a:t>Write your aim in the form:	“To find out if . . . . </a:t>
            </a:r>
            <a:r>
              <a:rPr lang="en-AU" sz="2800" dirty="0"/>
              <a:t>a</a:t>
            </a:r>
            <a:r>
              <a:rPr lang="en-AU" sz="2800" dirty="0" smtClean="0"/>
              <a:t>ffects …..”</a:t>
            </a:r>
          </a:p>
          <a:p>
            <a:endParaRPr lang="en-AU" sz="2800" dirty="0"/>
          </a:p>
          <a:p>
            <a:r>
              <a:rPr lang="en-AU" sz="2800" dirty="0" smtClean="0"/>
              <a:t>On your whiteboards, write an aim for this investigation.</a:t>
            </a:r>
          </a:p>
          <a:p>
            <a:endParaRPr lang="en-AU" sz="2800" dirty="0"/>
          </a:p>
          <a:p>
            <a:r>
              <a:rPr lang="en-AU" sz="2800" b="1" dirty="0" err="1" smtClean="0"/>
              <a:t>e.g</a:t>
            </a:r>
            <a:r>
              <a:rPr lang="en-AU" sz="2800" dirty="0" smtClean="0"/>
              <a:t> To find out if potting mix affects plant </a:t>
            </a:r>
            <a:r>
              <a:rPr lang="en-AU" sz="2800" dirty="0"/>
              <a:t>growth</a:t>
            </a:r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461" y="3848100"/>
            <a:ext cx="4514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6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5418" y="732983"/>
            <a:ext cx="119828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Difference between effect and affect</a:t>
            </a:r>
          </a:p>
          <a:p>
            <a:endParaRPr lang="en-AU" sz="2800" b="1" dirty="0"/>
          </a:p>
          <a:p>
            <a:r>
              <a:rPr lang="en-AU" sz="2800" b="1" dirty="0" smtClean="0"/>
              <a:t>Effect</a:t>
            </a:r>
            <a:r>
              <a:rPr lang="en-AU" sz="2800" dirty="0" smtClean="0"/>
              <a:t> is a noun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It refers to the </a:t>
            </a:r>
            <a:r>
              <a:rPr lang="en-AU" sz="2800" b="1" dirty="0" smtClean="0"/>
              <a:t>outcome</a:t>
            </a:r>
            <a:r>
              <a:rPr lang="en-AU" sz="2800" dirty="0" smtClean="0"/>
              <a:t> or </a:t>
            </a:r>
            <a:r>
              <a:rPr lang="en-AU" sz="2800" b="1" dirty="0" smtClean="0"/>
              <a:t>end result </a:t>
            </a:r>
            <a:r>
              <a:rPr lang="en-AU" sz="2800" dirty="0" smtClean="0"/>
              <a:t>of a change/experiment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It is used when writing titles</a:t>
            </a:r>
          </a:p>
          <a:p>
            <a:endParaRPr lang="en-AU" sz="2800" dirty="0"/>
          </a:p>
          <a:p>
            <a:r>
              <a:rPr lang="en-AU" sz="2800" b="1" dirty="0" smtClean="0"/>
              <a:t>Affect</a:t>
            </a:r>
            <a:r>
              <a:rPr lang="en-AU" sz="2800" dirty="0" smtClean="0"/>
              <a:t> is a verb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It means to </a:t>
            </a:r>
            <a:r>
              <a:rPr lang="en-AU" sz="2800" b="1" dirty="0" smtClean="0"/>
              <a:t>impact or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It is used in the aim</a:t>
            </a:r>
            <a:endParaRPr lang="en-AU" sz="2800" dirty="0"/>
          </a:p>
          <a:p>
            <a:endParaRPr lang="en-A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674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32983"/>
            <a:ext cx="119828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Writing your hypothesis</a:t>
            </a:r>
          </a:p>
          <a:p>
            <a:endParaRPr lang="en-AU" sz="2800" b="1" dirty="0"/>
          </a:p>
          <a:p>
            <a:r>
              <a:rPr lang="en-AU" sz="2800" dirty="0" smtClean="0"/>
              <a:t>A hypothesis is a testable statement of what you believe will be the outcome of the experiment.  </a:t>
            </a:r>
          </a:p>
          <a:p>
            <a:endParaRPr lang="en-AU" sz="2800" b="1" dirty="0"/>
          </a:p>
          <a:p>
            <a:r>
              <a:rPr lang="en-AU" sz="2800" dirty="0" smtClean="0"/>
              <a:t>Do </a:t>
            </a:r>
            <a:r>
              <a:rPr lang="en-AU" sz="2800" b="1" dirty="0"/>
              <a:t>not</a:t>
            </a:r>
            <a:r>
              <a:rPr lang="en-AU" sz="2800" dirty="0"/>
              <a:t> use the words “I predict” or “I </a:t>
            </a:r>
            <a:r>
              <a:rPr lang="en-AU" sz="2800" dirty="0" smtClean="0"/>
              <a:t>think”.</a:t>
            </a:r>
          </a:p>
          <a:p>
            <a:r>
              <a:rPr lang="en-AU" sz="2800" dirty="0" smtClean="0"/>
              <a:t>Do </a:t>
            </a:r>
            <a:r>
              <a:rPr lang="en-AU" sz="2800" b="1" dirty="0" smtClean="0"/>
              <a:t>not</a:t>
            </a:r>
            <a:r>
              <a:rPr lang="en-AU" sz="2800" dirty="0" smtClean="0"/>
              <a:t> write it in the form of “this will happen” as this becomes a prediction, not a hypothesis.</a:t>
            </a:r>
          </a:p>
          <a:p>
            <a:endParaRPr lang="en-AU" sz="2800" dirty="0"/>
          </a:p>
          <a:p>
            <a:r>
              <a:rPr lang="en-AU" sz="2800" dirty="0" smtClean="0"/>
              <a:t>On your whiteboards, write a hypothesis for this experiment.</a:t>
            </a:r>
          </a:p>
          <a:p>
            <a:endParaRPr lang="en-AU" sz="2800" dirty="0"/>
          </a:p>
          <a:p>
            <a:r>
              <a:rPr lang="en-AU" sz="2800" b="1" dirty="0" err="1" smtClean="0"/>
              <a:t>e.g</a:t>
            </a:r>
            <a:r>
              <a:rPr lang="en-AU" sz="2800" dirty="0" smtClean="0"/>
              <a:t> Potting mix increases plant growth.</a:t>
            </a:r>
          </a:p>
          <a:p>
            <a:r>
              <a:rPr lang="en-AU" sz="2800" dirty="0" smtClean="0"/>
              <a:t>Or </a:t>
            </a:r>
            <a:r>
              <a:rPr lang="en-AU" sz="2800" dirty="0"/>
              <a:t>Potting </a:t>
            </a:r>
            <a:r>
              <a:rPr lang="en-AU" sz="2800" dirty="0" smtClean="0"/>
              <a:t>mix decreases </a:t>
            </a:r>
            <a:r>
              <a:rPr lang="en-AU" sz="2800" dirty="0"/>
              <a:t>plant growth.</a:t>
            </a:r>
          </a:p>
          <a:p>
            <a:endParaRPr lang="en-AU" sz="2800" dirty="0"/>
          </a:p>
          <a:p>
            <a:endParaRPr lang="en-A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79252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32983"/>
            <a:ext cx="11982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Identifying the variables</a:t>
            </a:r>
          </a:p>
          <a:p>
            <a:endParaRPr lang="en-AU" sz="2800" b="1" dirty="0"/>
          </a:p>
          <a:p>
            <a:r>
              <a:rPr lang="en-AU" sz="2800" dirty="0" smtClean="0"/>
              <a:t>You need to think about how to make your investigation a fair test.</a:t>
            </a:r>
          </a:p>
          <a:p>
            <a:endParaRPr lang="en-AU" sz="2800" dirty="0"/>
          </a:p>
          <a:p>
            <a:r>
              <a:rPr lang="en-AU" sz="2800" dirty="0" smtClean="0"/>
              <a:t>Identify the variables in your investigation: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Independent </a:t>
            </a:r>
            <a:r>
              <a:rPr lang="en-AU" sz="2800" dirty="0" smtClean="0"/>
              <a:t>variable (what you are changing)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Dependent</a:t>
            </a:r>
            <a:r>
              <a:rPr lang="en-AU" sz="2800" dirty="0" smtClean="0"/>
              <a:t> variable (what you are measuring/observing)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Controlled</a:t>
            </a:r>
            <a:r>
              <a:rPr lang="en-AU" sz="2800" dirty="0" smtClean="0"/>
              <a:t> variables (what you need to keep the same) – </a:t>
            </a:r>
            <a:r>
              <a:rPr lang="en-AU" sz="2800" b="1" dirty="0" smtClean="0"/>
              <a:t>at least 3</a:t>
            </a:r>
            <a:endParaRPr lang="en-AU" sz="2800" b="1" dirty="0"/>
          </a:p>
          <a:p>
            <a:endParaRPr lang="en-AU" sz="28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287527" y="4840378"/>
            <a:ext cx="92000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err="1"/>
              <a:t>e.g</a:t>
            </a:r>
            <a:r>
              <a:rPr lang="en-AU" sz="2400" b="1" dirty="0"/>
              <a:t> </a:t>
            </a:r>
            <a:endParaRPr lang="en-AU" sz="2400" b="1" dirty="0" smtClean="0"/>
          </a:p>
          <a:p>
            <a:r>
              <a:rPr lang="en-AU" sz="2400" dirty="0" smtClean="0"/>
              <a:t>Independent variable: Soil type</a:t>
            </a:r>
          </a:p>
          <a:p>
            <a:r>
              <a:rPr lang="en-AU" sz="2400" dirty="0" smtClean="0"/>
              <a:t>Dependent variable: Amount of plant growth</a:t>
            </a:r>
          </a:p>
          <a:p>
            <a:r>
              <a:rPr lang="en-AU" sz="2400" dirty="0" smtClean="0"/>
              <a:t>Controlled variables: Amount of sunlight, type of plant, amount of water</a:t>
            </a:r>
          </a:p>
        </p:txBody>
      </p:sp>
    </p:spTree>
    <p:extLst>
      <p:ext uri="{BB962C8B-B14F-4D97-AF65-F5344CB8AC3E}">
        <p14:creationId xmlns:p14="http://schemas.microsoft.com/office/powerpoint/2010/main" val="15004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32983"/>
            <a:ext cx="1198289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List of Equipment</a:t>
            </a:r>
          </a:p>
          <a:p>
            <a:r>
              <a:rPr lang="en-AU" sz="2800" dirty="0" smtClean="0"/>
              <a:t>Make a list of all the equipment you will need to use in your 	           investigation.</a:t>
            </a:r>
            <a:endParaRPr lang="en-AU" sz="2800" dirty="0"/>
          </a:p>
          <a:p>
            <a:endParaRPr lang="en-AU" sz="2800" b="1" dirty="0" smtClean="0"/>
          </a:p>
          <a:p>
            <a:r>
              <a:rPr lang="en-AU" sz="2800" b="1" dirty="0" smtClean="0"/>
              <a:t>Method</a:t>
            </a:r>
          </a:p>
          <a:p>
            <a:r>
              <a:rPr lang="en-AU" sz="2800" dirty="0" smtClean="0"/>
              <a:t>Write a method by which you can change one variable and measure its affect on the other.</a:t>
            </a:r>
          </a:p>
          <a:p>
            <a:r>
              <a:rPr lang="en-AU" sz="2800" dirty="0" smtClean="0"/>
              <a:t>Be specific with the steps in your method. It’s similar to writing a recipe.</a:t>
            </a:r>
          </a:p>
          <a:p>
            <a:r>
              <a:rPr lang="en-AU" sz="2800" dirty="0" smtClean="0"/>
              <a:t>Do </a:t>
            </a:r>
            <a:r>
              <a:rPr lang="en-AU" sz="2800" b="1" dirty="0" smtClean="0"/>
              <a:t>not</a:t>
            </a:r>
            <a:r>
              <a:rPr lang="en-AU" sz="2800" dirty="0" smtClean="0"/>
              <a:t> refer to a person/people in your method.</a:t>
            </a:r>
          </a:p>
          <a:p>
            <a:r>
              <a:rPr lang="en-AU" sz="2800" dirty="0" smtClean="0"/>
              <a:t>You may need to revise it before you write the report.</a:t>
            </a:r>
          </a:p>
          <a:p>
            <a:endParaRPr lang="en-AU" sz="2800" dirty="0"/>
          </a:p>
          <a:p>
            <a:r>
              <a:rPr lang="en-AU" sz="2800" b="1" dirty="0" smtClean="0"/>
              <a:t>Results</a:t>
            </a:r>
          </a:p>
          <a:p>
            <a:r>
              <a:rPr lang="en-AU" sz="2800" dirty="0" smtClean="0"/>
              <a:t>Construct a table so that you can record the changes in the variables.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7647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446</Words>
  <Application>Microsoft Office PowerPoint</Application>
  <PresentationFormat>Widescreen</PresentationFormat>
  <Paragraphs>86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ITSC</cp:lastModifiedBy>
  <cp:revision>34</cp:revision>
  <dcterms:created xsi:type="dcterms:W3CDTF">2019-08-28T00:39:43Z</dcterms:created>
  <dcterms:modified xsi:type="dcterms:W3CDTF">2020-11-10T07:41:16Z</dcterms:modified>
</cp:coreProperties>
</file>