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0" r:id="rId2"/>
    <p:sldId id="263" r:id="rId3"/>
    <p:sldId id="258" r:id="rId4"/>
    <p:sldId id="277" r:id="rId5"/>
    <p:sldId id="271" r:id="rId6"/>
    <p:sldId id="267" r:id="rId7"/>
    <p:sldId id="272" r:id="rId8"/>
    <p:sldId id="273" r:id="rId9"/>
    <p:sldId id="274" r:id="rId10"/>
    <p:sldId id="275" r:id="rId11"/>
    <p:sldId id="261" r:id="rId12"/>
    <p:sldId id="276" r:id="rId13"/>
    <p:sldId id="262" r:id="rId14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3F6"/>
    <a:srgbClr val="000099"/>
    <a:srgbClr val="FFFFFF"/>
    <a:srgbClr val="6633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87661" autoAdjust="0"/>
  </p:normalViewPr>
  <p:slideViewPr>
    <p:cSldViewPr snapToGrid="0">
      <p:cViewPr varScale="1">
        <p:scale>
          <a:sx n="80" d="100"/>
          <a:sy n="80" d="100"/>
        </p:scale>
        <p:origin x="528" y="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02AF1-CD7B-4D4C-B993-52970A17F4DC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559F6-AA9E-446E-AB94-77EEC8EE76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74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CFU: 30 s, </a:t>
            </a:r>
            <a:r>
              <a:rPr lang="en-AU" dirty="0" err="1"/>
              <a:t>popsticks</a:t>
            </a:r>
            <a:endParaRPr lang="en-AU" dirty="0"/>
          </a:p>
          <a:p>
            <a:r>
              <a:rPr lang="en-AU" dirty="0"/>
              <a:t>APK: 30 s, show, </a:t>
            </a:r>
            <a:r>
              <a:rPr lang="en-AU" dirty="0" err="1"/>
              <a:t>popsticks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559F6-AA9E-446E-AB94-77EEC8EE765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7695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Whiteboards, 2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559F6-AA9E-446E-AB94-77EEC8EE765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656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Read definition chorally</a:t>
            </a:r>
          </a:p>
          <a:p>
            <a:r>
              <a:rPr lang="en-AU" dirty="0"/>
              <a:t>CFU 1: 10 s, show of hands</a:t>
            </a:r>
          </a:p>
          <a:p>
            <a:r>
              <a:rPr lang="en-AU" dirty="0"/>
              <a:t>CFU 2: 10 s, fingers</a:t>
            </a:r>
          </a:p>
          <a:p>
            <a:r>
              <a:rPr lang="en-AU" dirty="0"/>
              <a:t>CFU 3: 30 s, </a:t>
            </a:r>
            <a:r>
              <a:rPr lang="en-AU" dirty="0" err="1"/>
              <a:t>popsticks</a:t>
            </a:r>
            <a:r>
              <a:rPr lang="en-AU" dirty="0"/>
              <a:t> (ask questions separately)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559F6-AA9E-446E-AB94-77EEC8EE765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8476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Name types chorally</a:t>
            </a:r>
          </a:p>
          <a:p>
            <a:r>
              <a:rPr lang="en-AU" dirty="0"/>
              <a:t>CFU 1: 10 s, show of hands</a:t>
            </a:r>
          </a:p>
          <a:p>
            <a:r>
              <a:rPr lang="en-AU" dirty="0"/>
              <a:t>CFU 2: 10 s, show of hands, </a:t>
            </a:r>
            <a:r>
              <a:rPr lang="en-AU" dirty="0" err="1"/>
              <a:t>popsticks</a:t>
            </a:r>
            <a:r>
              <a:rPr lang="en-AU" dirty="0"/>
              <a:t> for explanation</a:t>
            </a:r>
          </a:p>
          <a:p>
            <a:r>
              <a:rPr lang="en-AU" dirty="0"/>
              <a:t>CFU 3: 30 s, </a:t>
            </a:r>
            <a:r>
              <a:rPr lang="en-AU" dirty="0" err="1"/>
              <a:t>popsticks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559F6-AA9E-446E-AB94-77EEC8EE765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0658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Read list chorally</a:t>
            </a:r>
          </a:p>
          <a:p>
            <a:r>
              <a:rPr lang="en-AU" dirty="0"/>
              <a:t>CFU 1: choral</a:t>
            </a:r>
          </a:p>
          <a:p>
            <a:r>
              <a:rPr lang="en-AU" dirty="0"/>
              <a:t>CFU 2: 30 s, </a:t>
            </a:r>
            <a:r>
              <a:rPr lang="en-AU" dirty="0" err="1"/>
              <a:t>popsticks</a:t>
            </a:r>
            <a:endParaRPr lang="en-AU" dirty="0"/>
          </a:p>
          <a:p>
            <a:r>
              <a:rPr lang="en-AU" dirty="0"/>
              <a:t>CFU 3: 10 s silent, </a:t>
            </a:r>
            <a:r>
              <a:rPr lang="en-AU" dirty="0" err="1"/>
              <a:t>popsticks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559F6-AA9E-446E-AB94-77EEC8EE765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6413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CFU 1: </a:t>
            </a:r>
            <a:r>
              <a:rPr lang="en-AU" dirty="0" err="1"/>
              <a:t>popsticks</a:t>
            </a:r>
            <a:endParaRPr lang="en-AU" dirty="0"/>
          </a:p>
          <a:p>
            <a:r>
              <a:rPr lang="en-AU" dirty="0"/>
              <a:t>CFU 2: </a:t>
            </a:r>
            <a:r>
              <a:rPr lang="en-AU" dirty="0" err="1"/>
              <a:t>popsticks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559F6-AA9E-446E-AB94-77EEC8EE765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5043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1 min → share → </a:t>
            </a:r>
            <a:r>
              <a:rPr lang="en-AU" dirty="0" err="1"/>
              <a:t>popsticks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559F6-AA9E-446E-AB94-77EEC8EE765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1291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45 s → share → </a:t>
            </a:r>
            <a:r>
              <a:rPr lang="en-AU" dirty="0" err="1"/>
              <a:t>popsticks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559F6-AA9E-446E-AB94-77EEC8EE765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7244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45 s → share → </a:t>
            </a:r>
            <a:r>
              <a:rPr lang="en-AU" dirty="0" err="1"/>
              <a:t>popsticks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559F6-AA9E-446E-AB94-77EEC8EE765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0894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45 s → share → </a:t>
            </a:r>
            <a:r>
              <a:rPr lang="en-AU" dirty="0" err="1"/>
              <a:t>popsticks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559F6-AA9E-446E-AB94-77EEC8EE765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97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9/10/2018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000099"/>
            </a:solidFill>
          </a:ln>
        </p:spPr>
        <p:txBody>
          <a:bodyPr anchor="ctr">
            <a:normAutofit/>
          </a:bodyPr>
          <a:lstStyle/>
          <a:p>
            <a:r>
              <a:rPr lang="en-AU" dirty="0"/>
              <a:t>Forces</a:t>
            </a:r>
            <a:br>
              <a:rPr lang="en-AU" dirty="0"/>
            </a:br>
            <a:r>
              <a:rPr lang="en-AU" sz="2800" dirty="0"/>
              <a:t>Year 7 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738355"/>
              </p:ext>
            </p:extLst>
          </p:nvPr>
        </p:nvGraphicFramePr>
        <p:xfrm>
          <a:off x="9514800" y="68400"/>
          <a:ext cx="2605964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1800" dirty="0"/>
                        <a:t>Reminder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When describing a force, you need to include:</a:t>
                      </a:r>
                    </a:p>
                    <a:p>
                      <a:pPr marL="514350" lvl="0" indent="-514350">
                        <a:buFont typeface="+mj-lt"/>
                        <a:buAutoNum type="arabicPeriod"/>
                      </a:pPr>
                      <a:r>
                        <a:rPr lang="en-AU" sz="1800" dirty="0"/>
                        <a:t>What is pushing / pulling what</a:t>
                      </a:r>
                    </a:p>
                    <a:p>
                      <a:pPr marL="514350" lvl="0" indent="-514350">
                        <a:buFont typeface="+mj-lt"/>
                        <a:buAutoNum type="arabicPeriod"/>
                      </a:pPr>
                      <a:r>
                        <a:rPr lang="en-AU" sz="1800" dirty="0"/>
                        <a:t>Any changes to the objects’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Speed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Direction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Shape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613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Describe the force at work in the picture below.</a:t>
            </a:r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The Earth is pulling the skydivers. This is causing the skydivers to change speed.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4B48AD-540E-4F02-9B90-1FB1423EAC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14800" y="4407080"/>
          <a:ext cx="2605964" cy="238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force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any push or pull that happens when two objects interact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applied force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baseline="0" dirty="0"/>
                        <a:t>a simple push or pull</a:t>
                      </a:r>
                      <a:endParaRPr lang="en-AU" b="1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74" name="Picture 2" descr="https://www.chattanoogaskydivingcompany.com/images/site/Experienced-Skydivers.jpg">
            <a:extLst>
              <a:ext uri="{FF2B5EF4-FFF2-40B4-BE49-F238E27FC236}">
                <a16:creationId xmlns:a16="http://schemas.microsoft.com/office/drawing/2014/main" id="{4CF67C7F-7E36-4173-92BE-20096AAD3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62" y="1531440"/>
            <a:ext cx="9215673" cy="358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60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014888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515600" cy="1620000"/>
          </a:xfrm>
        </p:spPr>
        <p:txBody>
          <a:bodyPr/>
          <a:lstStyle/>
          <a:p>
            <a:r>
              <a:rPr lang="en-AU" dirty="0"/>
              <a:t>We are surrounded by forces: without them, nothing would move!</a:t>
            </a:r>
          </a:p>
          <a:p>
            <a:r>
              <a:rPr lang="en-AU" dirty="0"/>
              <a:t>Forces are important in engineering, astronomy, architecture, sports, physiotherapy, and </a:t>
            </a:r>
            <a:r>
              <a:rPr lang="en-AU" i="1" dirty="0"/>
              <a:t>many</a:t>
            </a:r>
            <a:r>
              <a:rPr lang="en-AU" dirty="0"/>
              <a:t> other fields.</a:t>
            </a:r>
          </a:p>
        </p:txBody>
      </p:sp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9537A-E908-4D77-AA32-D16BBF1F3E1A}"/>
              </a:ext>
            </a:extLst>
          </p:cNvPr>
          <p:cNvSpPr txBox="1"/>
          <p:nvPr/>
        </p:nvSpPr>
        <p:spPr>
          <a:xfrm>
            <a:off x="838201" y="720536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/>
              <a:t>Fill in the blanks: A force is a ____ or a ____ that happens when ____ objects interact.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Forces are measured in Newtons. What is a short way of writing Newtons?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Describe the force at work in this picture.</a:t>
            </a:r>
          </a:p>
        </p:txBody>
      </p:sp>
      <p:pic>
        <p:nvPicPr>
          <p:cNvPr id="9218" name="Picture 2" descr="https://i.ytimg.com/vi/MQih5XDXmsg/maxresdefault.jpg">
            <a:extLst>
              <a:ext uri="{FF2B5EF4-FFF2-40B4-BE49-F238E27FC236}">
                <a16:creationId xmlns:a16="http://schemas.microsoft.com/office/drawing/2014/main" id="{F3C02BEA-317A-4A38-B2AC-ADDCC0B8A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5" y="3044281"/>
            <a:ext cx="6706659" cy="377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3D6D8D3-0ADE-49E3-86CB-69CCC047F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515688"/>
              </p:ext>
            </p:extLst>
          </p:nvPr>
        </p:nvGraphicFramePr>
        <p:xfrm>
          <a:off x="9520275" y="3890696"/>
          <a:ext cx="2605964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1800" dirty="0"/>
                        <a:t>Reminder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When describing a force, you need to include:</a:t>
                      </a:r>
                    </a:p>
                    <a:p>
                      <a:pPr marL="514350" lvl="0" indent="-514350">
                        <a:buFont typeface="+mj-lt"/>
                        <a:buAutoNum type="arabicPeriod"/>
                      </a:pPr>
                      <a:r>
                        <a:rPr lang="en-AU" sz="1800" dirty="0"/>
                        <a:t>What is pushing / pulling what</a:t>
                      </a:r>
                    </a:p>
                    <a:p>
                      <a:pPr marL="514350" lvl="0" indent="-514350">
                        <a:buFont typeface="+mj-lt"/>
                        <a:buAutoNum type="arabicPeriod"/>
                      </a:pPr>
                      <a:r>
                        <a:rPr lang="en-AU" sz="1800" dirty="0"/>
                        <a:t>Any changes to the objects’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Speed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Direction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Shape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4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CD67C7-DDC2-4B28-85BF-6A02105C4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9077838" cy="4351338"/>
          </a:xfrm>
        </p:spPr>
        <p:txBody>
          <a:bodyPr/>
          <a:lstStyle/>
          <a:p>
            <a:r>
              <a:rPr lang="en-AU" dirty="0"/>
              <a:t>Collect a textbook and complete questions 1-7 on page 121.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FD8A6A-BB68-46EA-83A7-C194B6AA8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510" y="1199152"/>
            <a:ext cx="10080980" cy="55243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8668CC-602F-43E9-884E-6C5D3C7965DD}"/>
              </a:ext>
            </a:extLst>
          </p:cNvPr>
          <p:cNvSpPr/>
          <p:nvPr/>
        </p:nvSpPr>
        <p:spPr>
          <a:xfrm>
            <a:off x="6179671" y="5008282"/>
            <a:ext cx="4956819" cy="1255059"/>
          </a:xfrm>
          <a:prstGeom prst="rect">
            <a:avLst/>
          </a:prstGeom>
          <a:solidFill>
            <a:srgbClr val="EB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305846"/>
              </p:ext>
            </p:extLst>
          </p:nvPr>
        </p:nvGraphicFramePr>
        <p:xfrm>
          <a:off x="9514481" y="69246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one thing we are going to learn about forces?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6355AD-F9E3-406A-AA51-BD891627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515600" cy="1620000"/>
          </a:xfrm>
        </p:spPr>
        <p:txBody>
          <a:bodyPr/>
          <a:lstStyle/>
          <a:p>
            <a:r>
              <a:rPr lang="en-AU" dirty="0"/>
              <a:t>Identify what forces are and what they can do</a:t>
            </a:r>
          </a:p>
          <a:p>
            <a:r>
              <a:rPr lang="en-AU" dirty="0"/>
              <a:t>Distinguish between contact and non-contact forces</a:t>
            </a:r>
          </a:p>
          <a:p>
            <a:r>
              <a:rPr lang="en-AU" dirty="0"/>
              <a:t>Explain how forces are measured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9CF77F-9496-4178-8C53-0D1F282880E9}"/>
              </a:ext>
            </a:extLst>
          </p:cNvPr>
          <p:cNvSpPr txBox="1"/>
          <p:nvPr/>
        </p:nvSpPr>
        <p:spPr>
          <a:xfrm>
            <a:off x="838200" y="3128878"/>
            <a:ext cx="565611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Consider these two objects: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/>
              <a:t>On your whiteboard, make a list of all the things your foot could make a soccer ball do.</a:t>
            </a:r>
          </a:p>
        </p:txBody>
      </p:sp>
      <p:pic>
        <p:nvPicPr>
          <p:cNvPr id="1026" name="Picture 2" descr="https://www.wikihow.com/images/3/33/Get-a-Better-Kick-in-Soccer-Step-6.jpg">
            <a:extLst>
              <a:ext uri="{FF2B5EF4-FFF2-40B4-BE49-F238E27FC236}">
                <a16:creationId xmlns:a16="http://schemas.microsoft.com/office/drawing/2014/main" id="{25BB422D-4B8B-4C7D-AF39-71B2EB743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18" y="2728616"/>
            <a:ext cx="5626127" cy="373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346542"/>
              </p:ext>
            </p:extLst>
          </p:nvPr>
        </p:nvGraphicFramePr>
        <p:xfrm>
          <a:off x="9514800" y="5013738"/>
          <a:ext cx="2605964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force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any push or pull that happens when two objects interact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082956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True or False: you must push something to create a force.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354987"/>
              </p:ext>
            </p:extLst>
          </p:nvPr>
        </p:nvGraphicFramePr>
        <p:xfrm>
          <a:off x="9514800" y="148913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many objects are needed for a force to exist?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6064081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What is a force?</a:t>
            </a:r>
          </a:p>
          <a:p>
            <a:r>
              <a:rPr lang="en-AU" dirty="0"/>
              <a:t>A force is any </a:t>
            </a:r>
            <a:r>
              <a:rPr lang="en-AU" b="1" dirty="0"/>
              <a:t>push</a:t>
            </a:r>
            <a:r>
              <a:rPr lang="en-AU" dirty="0"/>
              <a:t> or </a:t>
            </a:r>
            <a:r>
              <a:rPr lang="en-AU" b="1" dirty="0"/>
              <a:t>pull</a:t>
            </a:r>
            <a:r>
              <a:rPr lang="en-AU" dirty="0"/>
              <a:t> that happens when two objects interact.</a:t>
            </a:r>
          </a:p>
          <a:p>
            <a:pPr lvl="1"/>
            <a:r>
              <a:rPr lang="en-AU" sz="2600" dirty="0"/>
              <a:t>There are many different types of forces. A simple push or pull is called an </a:t>
            </a:r>
            <a:r>
              <a:rPr lang="en-AU" sz="2600" b="1" dirty="0"/>
              <a:t>applied force</a:t>
            </a:r>
            <a:r>
              <a:rPr lang="en-AU" sz="2600" dirty="0"/>
              <a:t>.</a:t>
            </a:r>
          </a:p>
          <a:p>
            <a:pPr lvl="1"/>
            <a:endParaRPr lang="en-AU" sz="2600" dirty="0"/>
          </a:p>
          <a:p>
            <a:pPr lvl="1"/>
            <a:endParaRPr lang="en-AU" sz="2600" dirty="0"/>
          </a:p>
          <a:p>
            <a:pPr lvl="1"/>
            <a:endParaRPr lang="en-AU" sz="2600" dirty="0"/>
          </a:p>
          <a:p>
            <a:pPr lvl="1"/>
            <a:endParaRPr lang="en-AU" sz="2600" dirty="0"/>
          </a:p>
          <a:p>
            <a:pPr lvl="1"/>
            <a:endParaRPr lang="en-AU" sz="2600" dirty="0"/>
          </a:p>
          <a:p>
            <a:pPr lvl="1"/>
            <a:endParaRPr lang="en-AU" sz="2600" dirty="0"/>
          </a:p>
          <a:p>
            <a:pPr lvl="1"/>
            <a:endParaRPr lang="en-AU" sz="2600" dirty="0"/>
          </a:p>
          <a:p>
            <a:pPr lvl="1"/>
            <a:endParaRPr lang="en-AU" sz="2600" dirty="0"/>
          </a:p>
          <a:p>
            <a:pPr lvl="1"/>
            <a:r>
              <a:rPr lang="en-AU" sz="2600" dirty="0"/>
              <a:t>We will be learning about other forces later.</a:t>
            </a:r>
          </a:p>
        </p:txBody>
      </p:sp>
      <p:pic>
        <p:nvPicPr>
          <p:cNvPr id="2050" name="Picture 2" descr="https://ubisafe.org/images/frication-clipart-applied-force-3.jpg">
            <a:extLst>
              <a:ext uri="{FF2B5EF4-FFF2-40B4-BE49-F238E27FC236}">
                <a16:creationId xmlns:a16="http://schemas.microsoft.com/office/drawing/2014/main" id="{059F12B2-4B89-40C6-BEE0-E5A4412BA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715" y="2960066"/>
            <a:ext cx="6520804" cy="304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72F7412-84DA-43BB-82D8-05624DCBD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595228"/>
              </p:ext>
            </p:extLst>
          </p:nvPr>
        </p:nvGraphicFramePr>
        <p:xfrm>
          <a:off x="9514800" y="2909860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Think, Pair, Share: which force is the applied force in this diagram? What is the other force?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FE67B24-0903-4127-A1C7-4ED0FCCEEB7F}"/>
              </a:ext>
            </a:extLst>
          </p:cNvPr>
          <p:cNvSpPr/>
          <p:nvPr/>
        </p:nvSpPr>
        <p:spPr>
          <a:xfrm>
            <a:off x="4616449" y="4814785"/>
            <a:ext cx="149225" cy="21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2.bp.blogspot.com/-k-Gwn5nap7w/UaWjYADvC7I/AAAAAAAAFfU/sXmTohu6XUc/s1600/iss-iss-photos-space-station-in-space.jpg">
            <a:extLst>
              <a:ext uri="{FF2B5EF4-FFF2-40B4-BE49-F238E27FC236}">
                <a16:creationId xmlns:a16="http://schemas.microsoft.com/office/drawing/2014/main" id="{6F2C0420-23E7-45D1-836C-D086B9EDB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745" y="3570726"/>
            <a:ext cx="5568950" cy="238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64513"/>
              </p:ext>
            </p:extLst>
          </p:nvPr>
        </p:nvGraphicFramePr>
        <p:xfrm>
          <a:off x="9514800" y="68400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True or False: there can be a force between two objects that are not touching.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18577"/>
              </p:ext>
            </p:extLst>
          </p:nvPr>
        </p:nvGraphicFramePr>
        <p:xfrm>
          <a:off x="9514800" y="1754784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Is an applied force a contact or non-contact force? Why?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6064081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Contact and non-contact forces</a:t>
            </a:r>
          </a:p>
          <a:p>
            <a:r>
              <a:rPr lang="en-AU" dirty="0"/>
              <a:t>There are two main types of forces:</a:t>
            </a:r>
          </a:p>
          <a:p>
            <a:pPr lvl="1"/>
            <a:r>
              <a:rPr lang="en-AU" sz="2600" b="1" dirty="0"/>
              <a:t>Contact forces</a:t>
            </a:r>
            <a:r>
              <a:rPr lang="en-AU" sz="2600" dirty="0"/>
              <a:t> (the two objects need to be touching)</a:t>
            </a:r>
          </a:p>
          <a:p>
            <a:pPr lvl="1"/>
            <a:r>
              <a:rPr lang="en-AU" sz="2600" b="1" dirty="0"/>
              <a:t>Non-contact forces</a:t>
            </a:r>
            <a:r>
              <a:rPr lang="en-AU" sz="2600" dirty="0"/>
              <a:t> (the two objects do not need to be touching)</a:t>
            </a:r>
          </a:p>
          <a:p>
            <a:endParaRPr lang="en-AU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72F7412-84DA-43BB-82D8-05624DCBD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398991"/>
              </p:ext>
            </p:extLst>
          </p:nvPr>
        </p:nvGraphicFramePr>
        <p:xfrm>
          <a:off x="9514800" y="3166848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Think, Pair, Share: what is the force keeping you on the ground? What type of force is it?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79E9C51-FB08-4F1A-B423-5A0C839DE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756036"/>
              </p:ext>
            </p:extLst>
          </p:nvPr>
        </p:nvGraphicFramePr>
        <p:xfrm>
          <a:off x="9514800" y="5668115"/>
          <a:ext cx="2605964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applied force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baseline="0" dirty="0"/>
                        <a:t>a simple push or pull</a:t>
                      </a:r>
                      <a:endParaRPr lang="en-AU" b="1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01D059F-F1DE-41FD-B0CD-A32AA4FB6D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6" y="2740585"/>
            <a:ext cx="3405170" cy="423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1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357564"/>
              </p:ext>
            </p:extLst>
          </p:nvPr>
        </p:nvGraphicFramePr>
        <p:xfrm>
          <a:off x="9514800" y="4407080"/>
          <a:ext cx="2605964" cy="238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force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any push or pull that happens when two objects interact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applied force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baseline="0" dirty="0"/>
                        <a:t>a simple push or pull</a:t>
                      </a:r>
                      <a:endParaRPr lang="en-AU" b="1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70408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three things can a force change about an object?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434700"/>
              </p:ext>
            </p:extLst>
          </p:nvPr>
        </p:nvGraphicFramePr>
        <p:xfrm>
          <a:off x="9514800" y="1423187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Think, Pair, Share: which of these three changes will happen to the ball?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5954572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What can forces do?</a:t>
            </a:r>
          </a:p>
          <a:p>
            <a:r>
              <a:rPr lang="en-AU" dirty="0"/>
              <a:t>Forces can make objects:</a:t>
            </a:r>
          </a:p>
          <a:p>
            <a:pPr lvl="1"/>
            <a:r>
              <a:rPr lang="en-AU" sz="2600" dirty="0"/>
              <a:t>Change </a:t>
            </a:r>
            <a:r>
              <a:rPr lang="en-AU" sz="2600" b="1" dirty="0"/>
              <a:t>speed</a:t>
            </a:r>
          </a:p>
          <a:p>
            <a:pPr lvl="1"/>
            <a:r>
              <a:rPr lang="en-AU" sz="2600" dirty="0"/>
              <a:t>Change </a:t>
            </a:r>
            <a:r>
              <a:rPr lang="en-AU" sz="2600" b="1" dirty="0"/>
              <a:t>direction</a:t>
            </a:r>
          </a:p>
          <a:p>
            <a:pPr lvl="1"/>
            <a:r>
              <a:rPr lang="en-AU" sz="2600" dirty="0"/>
              <a:t>Change </a:t>
            </a:r>
            <a:r>
              <a:rPr lang="en-AU" sz="2600" b="1" dirty="0"/>
              <a:t>shape</a:t>
            </a:r>
          </a:p>
          <a:p>
            <a:r>
              <a:rPr lang="en-AU" dirty="0"/>
              <a:t>The same force will sometimes make more than one of these changes happen.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/>
              <a:t>How are forces measured?</a:t>
            </a:r>
          </a:p>
          <a:p>
            <a:r>
              <a:rPr lang="en-AU" dirty="0"/>
              <a:t>Forces are measured in </a:t>
            </a:r>
            <a:r>
              <a:rPr lang="en-AU" b="1" dirty="0"/>
              <a:t>Newtons </a:t>
            </a:r>
            <a:r>
              <a:rPr lang="en-AU" dirty="0"/>
              <a:t>(</a:t>
            </a:r>
            <a:r>
              <a:rPr lang="en-AU" b="1" dirty="0"/>
              <a:t>N </a:t>
            </a:r>
            <a:r>
              <a:rPr lang="en-AU" dirty="0"/>
              <a:t>for short, </a:t>
            </a:r>
            <a:r>
              <a:rPr lang="en-AU" u="sng" dirty="0"/>
              <a:t>not</a:t>
            </a:r>
            <a:r>
              <a:rPr lang="en-AU" dirty="0"/>
              <a:t> n).</a:t>
            </a:r>
          </a:p>
          <a:p>
            <a:r>
              <a:rPr lang="en-AU" dirty="0"/>
              <a:t>You can measure applied forces with scales or a spring balance.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72F7412-84DA-43BB-82D8-05624DCBD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383472"/>
              </p:ext>
            </p:extLst>
          </p:nvPr>
        </p:nvGraphicFramePr>
        <p:xfrm>
          <a:off x="9514800" y="2777974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Brody says that forces are measured in kilograms. Is he correct? Why or why not?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FE67B24-0903-4127-A1C7-4ED0FCCEEB7F}"/>
              </a:ext>
            </a:extLst>
          </p:cNvPr>
          <p:cNvSpPr/>
          <p:nvPr/>
        </p:nvSpPr>
        <p:spPr>
          <a:xfrm>
            <a:off x="4616449" y="4814785"/>
            <a:ext cx="149225" cy="21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2" descr="http://www.tennis.com.au/wp-content/uploads/2017/03/Sam-1-700x450.jpg">
            <a:extLst>
              <a:ext uri="{FF2B5EF4-FFF2-40B4-BE49-F238E27FC236}">
                <a16:creationId xmlns:a16="http://schemas.microsoft.com/office/drawing/2014/main" id="{AD7DCE66-9038-4499-A634-EE5E24507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373" y="68400"/>
            <a:ext cx="4381662" cy="281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20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593894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the first thing you need to mention when describing a force?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83261"/>
              </p:ext>
            </p:extLst>
          </p:nvPr>
        </p:nvGraphicFramePr>
        <p:xfrm>
          <a:off x="9514800" y="1774191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three things might a force change about an object?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613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Describing Forces</a:t>
            </a:r>
          </a:p>
          <a:p>
            <a:r>
              <a:rPr lang="en-AU" dirty="0"/>
              <a:t>When describing a force, you need to include: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600" dirty="0"/>
              <a:t>What is pushing / pulling what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600" dirty="0"/>
              <a:t>Any changes to the objects’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AU" sz="2600" dirty="0"/>
              <a:t> Speed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AU" sz="2600" dirty="0"/>
              <a:t> Direction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AU" sz="2600" dirty="0"/>
              <a:t> Shape</a:t>
            </a:r>
          </a:p>
          <a:p>
            <a:pPr marL="971550" lvl="1" indent="-514350">
              <a:buFont typeface="+mj-lt"/>
              <a:buAutoNum type="arabicPeriod"/>
            </a:pPr>
            <a:endParaRPr lang="en-AU" sz="2600" dirty="0"/>
          </a:p>
          <a:p>
            <a:pPr marL="971550" lvl="1" indent="-514350">
              <a:buFont typeface="+mj-lt"/>
              <a:buAutoNum type="arabicPeriod"/>
            </a:pPr>
            <a:endParaRPr lang="en-AU" sz="2600" dirty="0"/>
          </a:p>
          <a:p>
            <a:pPr marL="457200" lvl="1" indent="0">
              <a:buNone/>
            </a:pPr>
            <a:endParaRPr lang="en-AU" sz="2600" dirty="0"/>
          </a:p>
          <a:p>
            <a:pPr marL="457200" lvl="1" indent="0">
              <a:buNone/>
            </a:pPr>
            <a:endParaRPr lang="en-AU" sz="2600" dirty="0"/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The tennis racket is pushing the ball. This is causing the ball to change speed, direction, and shape.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4B48AD-540E-4F02-9B90-1FB1423EA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948404"/>
              </p:ext>
            </p:extLst>
          </p:nvPr>
        </p:nvGraphicFramePr>
        <p:xfrm>
          <a:off x="9514800" y="4407080"/>
          <a:ext cx="2605964" cy="238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force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any push or pull that happens when two objects interact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applied force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baseline="0" dirty="0"/>
                        <a:t>a simple push or pull</a:t>
                      </a:r>
                      <a:endParaRPr lang="en-AU" b="1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2" descr="http://www.tennis.com.au/wp-content/uploads/2017/03/Sam-1-700x450.jpg">
            <a:extLst>
              <a:ext uri="{FF2B5EF4-FFF2-40B4-BE49-F238E27FC236}">
                <a16:creationId xmlns:a16="http://schemas.microsoft.com/office/drawing/2014/main" id="{8A3D3A47-01ED-43D9-95A0-0D223275F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224" y="2647337"/>
            <a:ext cx="4381662" cy="281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43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597540"/>
              </p:ext>
            </p:extLst>
          </p:nvPr>
        </p:nvGraphicFramePr>
        <p:xfrm>
          <a:off x="9514800" y="68400"/>
          <a:ext cx="2605964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1800" dirty="0"/>
                        <a:t>Reminder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When describing a force, you need to include:</a:t>
                      </a:r>
                    </a:p>
                    <a:p>
                      <a:pPr marL="514350" lvl="0" indent="-514350">
                        <a:buFont typeface="+mj-lt"/>
                        <a:buAutoNum type="arabicPeriod"/>
                      </a:pPr>
                      <a:r>
                        <a:rPr lang="en-AU" sz="1800" dirty="0"/>
                        <a:t>What is pushing / pulling what</a:t>
                      </a:r>
                    </a:p>
                    <a:p>
                      <a:pPr marL="514350" lvl="0" indent="-514350">
                        <a:buFont typeface="+mj-lt"/>
                        <a:buAutoNum type="arabicPeriod"/>
                      </a:pPr>
                      <a:r>
                        <a:rPr lang="en-AU" sz="1800" dirty="0"/>
                        <a:t>Any changes to the objects’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Speed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Direction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Shape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613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Describe the force at work in the picture below.</a:t>
            </a:r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The ________ is pushing / pulling the ________. This is causing the ________ to change ________.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4B48AD-540E-4F02-9B90-1FB1423EAC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14800" y="4407080"/>
          <a:ext cx="2605964" cy="238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force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any push or pull that happens when two objects interact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applied force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baseline="0" dirty="0"/>
                        <a:t>a simple push or pull</a:t>
                      </a:r>
                      <a:endParaRPr lang="en-AU" b="1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0AA23EB-1158-4E98-A95F-CA92D63DF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243" y="1209069"/>
            <a:ext cx="6077748" cy="429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8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900246"/>
              </p:ext>
            </p:extLst>
          </p:nvPr>
        </p:nvGraphicFramePr>
        <p:xfrm>
          <a:off x="9514800" y="68400"/>
          <a:ext cx="2605964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1800" dirty="0"/>
                        <a:t>Reminder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When describing a force, you need to include:</a:t>
                      </a:r>
                    </a:p>
                    <a:p>
                      <a:pPr marL="514350" lvl="0" indent="-514350">
                        <a:buFont typeface="+mj-lt"/>
                        <a:buAutoNum type="arabicPeriod"/>
                      </a:pPr>
                      <a:r>
                        <a:rPr lang="en-AU" sz="1800" dirty="0"/>
                        <a:t>What is pushing / pulling what</a:t>
                      </a:r>
                    </a:p>
                    <a:p>
                      <a:pPr marL="514350" lvl="0" indent="-514350">
                        <a:buFont typeface="+mj-lt"/>
                        <a:buAutoNum type="arabicPeriod"/>
                      </a:pPr>
                      <a:r>
                        <a:rPr lang="en-AU" sz="1800" dirty="0"/>
                        <a:t>Any changes to the objects’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Speed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Direction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Shape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613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Describe the force at work in the picture below.</a:t>
            </a:r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The ________ is pushing / pulling the ________. This is causing the ________ to change ________.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4B48AD-540E-4F02-9B90-1FB1423EAC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14800" y="4407080"/>
          <a:ext cx="2605964" cy="238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force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any push or pull that happens when two objects interact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applied force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baseline="0" dirty="0"/>
                        <a:t>a simple push or pull</a:t>
                      </a:r>
                      <a:endParaRPr lang="en-AU" b="1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2" descr="http://lh3.ggpht.com/_VCVHceBcFjY/SaFYGwBOW2I/AAAAAAAAOXM/puU_eVS67vc/IMG_2733_thumb.jpg?imgmax=800">
            <a:extLst>
              <a:ext uri="{FF2B5EF4-FFF2-40B4-BE49-F238E27FC236}">
                <a16:creationId xmlns:a16="http://schemas.microsoft.com/office/drawing/2014/main" id="{42C2AB12-3C4D-447A-94C3-0C101AE1F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6" b="2330"/>
          <a:stretch/>
        </p:blipFill>
        <p:spPr bwMode="auto">
          <a:xfrm>
            <a:off x="2877814" y="1237452"/>
            <a:ext cx="4214439" cy="421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93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279632"/>
              </p:ext>
            </p:extLst>
          </p:nvPr>
        </p:nvGraphicFramePr>
        <p:xfrm>
          <a:off x="9514800" y="68400"/>
          <a:ext cx="2605964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1800" dirty="0"/>
                        <a:t>Reminder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When describing a force, you need to include:</a:t>
                      </a:r>
                    </a:p>
                    <a:p>
                      <a:pPr marL="514350" lvl="0" indent="-514350">
                        <a:buFont typeface="+mj-lt"/>
                        <a:buAutoNum type="arabicPeriod"/>
                      </a:pPr>
                      <a:r>
                        <a:rPr lang="en-AU" sz="1800" dirty="0"/>
                        <a:t>What is pushing / pulling what</a:t>
                      </a:r>
                    </a:p>
                    <a:p>
                      <a:pPr marL="514350" lvl="0" indent="-514350">
                        <a:buFont typeface="+mj-lt"/>
                        <a:buAutoNum type="arabicPeriod"/>
                      </a:pPr>
                      <a:r>
                        <a:rPr lang="en-AU" sz="1800" dirty="0"/>
                        <a:t>Any changes to the objects’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Speed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Direction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Shape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613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Describe the force at work in the picture below.</a:t>
            </a:r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The man is pushing the ground. This is causing the man to change speed.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4B48AD-540E-4F02-9B90-1FB1423EAC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14800" y="4407080"/>
          <a:ext cx="2605964" cy="238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force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any push or pull that happens when two objects interact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applied force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baseline="0" dirty="0"/>
                        <a:t>a simple push or pull</a:t>
                      </a:r>
                      <a:endParaRPr lang="en-AU" b="1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2" descr="http://untitledskate.com/wp-content/uploads/2010/05/dave-pushing1.jpg">
            <a:extLst>
              <a:ext uri="{FF2B5EF4-FFF2-40B4-BE49-F238E27FC236}">
                <a16:creationId xmlns:a16="http://schemas.microsoft.com/office/drawing/2014/main" id="{F3FEE296-25D7-4951-9BDE-2F129C769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277" y="1259353"/>
            <a:ext cx="3439952" cy="423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14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1143</Words>
  <Application>Microsoft Office PowerPoint</Application>
  <PresentationFormat>Widescreen</PresentationFormat>
  <Paragraphs>239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Forces Year 7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Nathan Axtens</cp:lastModifiedBy>
  <cp:revision>31</cp:revision>
  <dcterms:created xsi:type="dcterms:W3CDTF">2018-02-20T13:07:19Z</dcterms:created>
  <dcterms:modified xsi:type="dcterms:W3CDTF">2018-10-09T00:11:31Z</dcterms:modified>
</cp:coreProperties>
</file>