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6" r:id="rId2"/>
    <p:sldId id="288" r:id="rId3"/>
    <p:sldId id="287" r:id="rId4"/>
    <p:sldId id="289" r:id="rId5"/>
    <p:sldId id="290" r:id="rId6"/>
    <p:sldId id="270" r:id="rId7"/>
    <p:sldId id="263" r:id="rId8"/>
    <p:sldId id="262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77" d="100"/>
          <a:sy n="77" d="100"/>
        </p:scale>
        <p:origin x="129" y="6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D878-C812-4740-B463-9B33E50D346F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6035-11AE-4370-8CC1-A1CBDFB64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31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09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06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74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ile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943520"/>
            <a:ext cx="8559835" cy="484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first part of the scientific method involves: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 question to answer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an aim for an experiment or investigation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 hypothesis for an investigation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dirty="0"/>
              <a:t>An </a:t>
            </a:r>
            <a:r>
              <a:rPr lang="en-AU" b="1" dirty="0"/>
              <a:t>aim</a:t>
            </a:r>
            <a:r>
              <a:rPr lang="en-AU" dirty="0"/>
              <a:t> is short sentence describing briefly what you are trying to find out from the experiment.</a:t>
            </a:r>
            <a:endParaRPr lang="en-AU" sz="2600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 </a:t>
            </a:r>
            <a:r>
              <a:rPr lang="en-AU" b="1" dirty="0" smtClean="0"/>
              <a:t>hypothesis</a:t>
            </a:r>
            <a:r>
              <a:rPr lang="en-AU" dirty="0" smtClean="0"/>
              <a:t> is a statement that can be tested and involves the relationship between two variables. </a:t>
            </a:r>
          </a:p>
          <a:p>
            <a:pPr marL="0" indent="0">
              <a:buNone/>
            </a:pPr>
            <a:endParaRPr lang="en-AU" sz="26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21312"/>
              </p:ext>
            </p:extLst>
          </p:nvPr>
        </p:nvGraphicFramePr>
        <p:xfrm>
          <a:off x="9294125" y="5034286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943519"/>
            <a:ext cx="8559835" cy="5741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An </a:t>
            </a:r>
            <a:r>
              <a:rPr lang="en-AU" b="1" dirty="0"/>
              <a:t>aim</a:t>
            </a:r>
            <a:r>
              <a:rPr lang="en-AU" dirty="0"/>
              <a:t> is short sentence describing briefly what you are trying to find out from the experiment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 smtClean="0"/>
              <a:t>On your white boards write which of the following could be an </a:t>
            </a:r>
            <a:r>
              <a:rPr lang="en-AU" sz="2600" b="1" dirty="0" smtClean="0"/>
              <a:t>aim</a:t>
            </a:r>
            <a:r>
              <a:rPr lang="en-AU" sz="2600" dirty="0" smtClean="0"/>
              <a:t> for an investigation:</a:t>
            </a:r>
          </a:p>
          <a:p>
            <a:pPr marL="514350" indent="-514350">
              <a:buFont typeface="+mj-lt"/>
              <a:buAutoNum type="alphaUcPeriod"/>
            </a:pPr>
            <a:r>
              <a:rPr lang="en-AU" sz="2400" dirty="0"/>
              <a:t>To find out if the temperature of the milk affects how fast milo dissolves.</a:t>
            </a:r>
          </a:p>
          <a:p>
            <a:pPr marL="514350" indent="-514350">
              <a:buFont typeface="+mj-lt"/>
              <a:buAutoNum type="alphaUcPeriod"/>
            </a:pPr>
            <a:r>
              <a:rPr lang="en-AU" sz="2600" dirty="0" smtClean="0"/>
              <a:t>To find out if the amount of sunlight affects how tall a plant grows</a:t>
            </a:r>
          </a:p>
          <a:p>
            <a:pPr marL="514350" indent="-514350">
              <a:buFont typeface="+mj-lt"/>
              <a:buAutoNum type="alphaUcPeriod"/>
            </a:pPr>
            <a:r>
              <a:rPr lang="en-AU" sz="2400" dirty="0"/>
              <a:t>To find out if caterpillars prefer to eat rose leaves</a:t>
            </a:r>
            <a:r>
              <a:rPr lang="en-AU" sz="2400" dirty="0" smtClean="0"/>
              <a:t>.</a:t>
            </a:r>
            <a:endParaRPr lang="en-AU" sz="2400" dirty="0"/>
          </a:p>
          <a:p>
            <a:pPr marL="514350" indent="-514350">
              <a:buFont typeface="+mj-lt"/>
              <a:buAutoNum type="alphaUcPeriod"/>
            </a:pPr>
            <a:endParaRPr lang="en-AU" sz="2600" dirty="0"/>
          </a:p>
          <a:p>
            <a:pPr marL="0" indent="0">
              <a:buNone/>
            </a:pPr>
            <a:endParaRPr lang="en-AU" sz="26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294125" y="5034286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943520"/>
            <a:ext cx="8559835" cy="484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The </a:t>
            </a:r>
            <a:r>
              <a:rPr lang="en-AU" b="1" dirty="0" smtClean="0"/>
              <a:t>Hypothesis</a:t>
            </a:r>
            <a:r>
              <a:rPr lang="en-AU" dirty="0" smtClean="0"/>
              <a:t> </a:t>
            </a:r>
            <a:r>
              <a:rPr lang="en-AU" dirty="0"/>
              <a:t>is a testable statement relating the independent variable (stated first) to the dependent variable.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On your white boards write which of the following could be an </a:t>
            </a:r>
            <a:r>
              <a:rPr lang="en-AU" b="1" dirty="0" smtClean="0"/>
              <a:t>hypothesis</a:t>
            </a:r>
            <a:r>
              <a:rPr lang="en-AU" dirty="0" smtClean="0"/>
              <a:t> </a:t>
            </a:r>
            <a:r>
              <a:rPr lang="en-AU" dirty="0"/>
              <a:t>for an investigation:</a:t>
            </a:r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I think that milo dissolves faster in hot milk.</a:t>
            </a:r>
            <a:endParaRPr lang="en-AU" dirty="0"/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The more sunlight a plant gets, the taller it grows.</a:t>
            </a:r>
            <a:endParaRPr lang="en-AU" dirty="0"/>
          </a:p>
          <a:p>
            <a:pPr marL="514350" indent="-514350">
              <a:buFont typeface="+mj-lt"/>
              <a:buAutoNum type="alphaUcPeriod"/>
            </a:pPr>
            <a:r>
              <a:rPr lang="en-AU" dirty="0" smtClean="0"/>
              <a:t>Caterpillars don’t like rose leaves because they are spikey.</a:t>
            </a:r>
          </a:p>
          <a:p>
            <a:pPr marL="0" indent="0">
              <a:buNone/>
            </a:pPr>
            <a:endParaRPr lang="en-AU" sz="26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294125" y="5034286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2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943520"/>
            <a:ext cx="8963729" cy="59144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AU" sz="3300" dirty="0"/>
              <a:t>There are three types of variables in an experiment.</a:t>
            </a:r>
          </a:p>
          <a:p>
            <a:pPr>
              <a:lnSpc>
                <a:spcPct val="100000"/>
              </a:lnSpc>
            </a:pPr>
            <a:endParaRPr lang="en-AU" sz="33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3300" b="1" dirty="0"/>
              <a:t>Independent </a:t>
            </a:r>
            <a:r>
              <a:rPr lang="en-AU" sz="3300" dirty="0"/>
              <a:t>variable: the one that is deliberately </a:t>
            </a:r>
            <a:r>
              <a:rPr lang="en-AU" sz="3300" b="1" dirty="0"/>
              <a:t>changed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AU" sz="33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3300" b="1" dirty="0"/>
              <a:t>Dependent</a:t>
            </a:r>
            <a:r>
              <a:rPr lang="en-AU" sz="3300" dirty="0"/>
              <a:t> variable: the one that is </a:t>
            </a:r>
            <a:r>
              <a:rPr lang="en-AU" sz="3300" b="1" dirty="0"/>
              <a:t>tested</a:t>
            </a:r>
            <a:r>
              <a:rPr lang="en-AU" sz="3300" dirty="0"/>
              <a:t> or </a:t>
            </a:r>
            <a:r>
              <a:rPr lang="en-AU" sz="3300" b="1" dirty="0"/>
              <a:t>measured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AU" sz="33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3300" b="1" dirty="0"/>
              <a:t>Controlled</a:t>
            </a:r>
            <a:r>
              <a:rPr lang="en-AU" sz="3300" dirty="0"/>
              <a:t> variables: the ones that are </a:t>
            </a:r>
            <a:r>
              <a:rPr lang="en-AU" sz="3300" b="1" dirty="0"/>
              <a:t>kept the same </a:t>
            </a:r>
            <a:r>
              <a:rPr lang="en-AU" sz="3300" dirty="0"/>
              <a:t>to make the experiment fair</a:t>
            </a:r>
          </a:p>
          <a:p>
            <a:pPr>
              <a:lnSpc>
                <a:spcPct val="100000"/>
              </a:lnSpc>
            </a:pPr>
            <a:endParaRPr lang="en-AU" sz="3300" dirty="0"/>
          </a:p>
          <a:p>
            <a:pPr>
              <a:lnSpc>
                <a:spcPct val="100000"/>
              </a:lnSpc>
            </a:pPr>
            <a:r>
              <a:rPr lang="en-AU" sz="3300" dirty="0"/>
              <a:t>The </a:t>
            </a:r>
            <a:r>
              <a:rPr lang="en-AU" sz="3300" b="1" dirty="0"/>
              <a:t>HYPOTHESIS</a:t>
            </a:r>
            <a:r>
              <a:rPr lang="en-AU" sz="3300" dirty="0"/>
              <a:t> is a testable statement relating the independent variable (stated first) to the dependent variable.</a:t>
            </a:r>
          </a:p>
          <a:p>
            <a:pPr marL="0" indent="0">
              <a:buNone/>
            </a:pPr>
            <a:endParaRPr lang="en-AU" sz="26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294125" y="5034286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943521"/>
            <a:ext cx="10397112" cy="2490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3300" dirty="0"/>
              <a:t>There are three types of variables in an experiment</a:t>
            </a:r>
            <a:r>
              <a:rPr lang="en-AU" sz="3300" dirty="0" smtClean="0"/>
              <a:t>.</a:t>
            </a:r>
            <a:br>
              <a:rPr lang="en-AU" sz="3300" dirty="0" smtClean="0"/>
            </a:br>
            <a:r>
              <a:rPr lang="en-AU" sz="3300" dirty="0" smtClean="0"/>
              <a:t>Match the variables to their </a:t>
            </a:r>
            <a:r>
              <a:rPr lang="en-AU" sz="3300" dirty="0" smtClean="0"/>
              <a:t>examples</a:t>
            </a:r>
          </a:p>
          <a:p>
            <a:pPr marL="0" indent="0">
              <a:lnSpc>
                <a:spcPct val="100000"/>
              </a:lnSpc>
              <a:buNone/>
            </a:pPr>
            <a:endParaRPr lang="en-AU" sz="33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AU" sz="3600" dirty="0"/>
              <a:t>Aim:  To find out if smaller pieces of ice melt faster than larger pieces.</a:t>
            </a:r>
          </a:p>
          <a:p>
            <a:pPr marL="0" indent="0">
              <a:lnSpc>
                <a:spcPct val="100000"/>
              </a:lnSpc>
              <a:buNone/>
            </a:pPr>
            <a:endParaRPr lang="en-AU" sz="3300" dirty="0"/>
          </a:p>
          <a:p>
            <a:pPr marL="0" indent="0">
              <a:buNone/>
            </a:pPr>
            <a:endParaRPr lang="en-AU" sz="26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294125" y="5034286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938" y="3739895"/>
            <a:ext cx="2629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b="1" dirty="0" smtClean="0"/>
              <a:t>Independent</a:t>
            </a:r>
            <a:endParaRPr lang="en-AU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b="1" dirty="0"/>
              <a:t>Dependent</a:t>
            </a:r>
            <a:r>
              <a:rPr lang="en-AU" sz="2800" dirty="0"/>
              <a:t> </a:t>
            </a:r>
            <a:endParaRPr lang="en-AU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b="1" dirty="0" smtClean="0"/>
              <a:t>Controlled</a:t>
            </a:r>
            <a:r>
              <a:rPr lang="en-AU" sz="2800" dirty="0" smtClean="0"/>
              <a:t> 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36982" y="3739894"/>
            <a:ext cx="4933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en-AU" sz="2800" b="1" dirty="0" smtClean="0"/>
              <a:t>Temperature of surface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en-AU" sz="2800" b="1" dirty="0" smtClean="0"/>
              <a:t>Size of ice pieces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en-AU" sz="2800" b="1" dirty="0" smtClean="0"/>
              <a:t>Time taken for ice to melt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r>
              <a:rPr lang="en-AU" sz="2800" b="1" dirty="0" smtClean="0"/>
              <a:t>Substance used to make ice</a:t>
            </a:r>
            <a:endParaRPr lang="en-AU" sz="2800" b="1" dirty="0" smtClean="0"/>
          </a:p>
          <a:p>
            <a:pPr marL="514350" indent="-514350">
              <a:lnSpc>
                <a:spcPct val="100000"/>
              </a:lnSpc>
              <a:buFont typeface="+mj-lt"/>
              <a:buAutoNum type="alphaUcPeriod"/>
            </a:pP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6755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Types of Forces: Friction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07652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your own words: what are we going to learn?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 smtClean="0"/>
              <a:t>Plan and conduct an investigation into the effect of </a:t>
            </a:r>
            <a:br>
              <a:rPr lang="en-AU" dirty="0" smtClean="0"/>
            </a:br>
            <a:r>
              <a:rPr lang="en-AU" dirty="0" smtClean="0"/>
              <a:t>friction on braking distance.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81737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Think, pair share:</a:t>
            </a:r>
            <a:endParaRPr lang="en-A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/>
              <a:t>Which do you think will stop faster: </a:t>
            </a:r>
            <a:br>
              <a:rPr lang="en-AU" sz="2600" dirty="0" smtClean="0"/>
            </a:br>
            <a:r>
              <a:rPr lang="en-AU" sz="2600" dirty="0" smtClean="0"/>
              <a:t>A truck or a bike?</a:t>
            </a:r>
            <a:br>
              <a:rPr lang="en-AU" sz="2600" dirty="0" smtClean="0"/>
            </a:br>
            <a:r>
              <a:rPr lang="en-AU" sz="2600" dirty="0" smtClean="0"/>
              <a:t>A car driving on gravel or a car on a road?</a:t>
            </a:r>
            <a:br>
              <a:rPr lang="en-AU" sz="2600" dirty="0" smtClean="0"/>
            </a:br>
            <a:r>
              <a:rPr lang="en-AU" sz="2600" dirty="0" smtClean="0"/>
              <a:t>A car with new tyres or a car with old tyres?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20" y="4519224"/>
            <a:ext cx="2733675" cy="18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880188" cy="613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Go to</a:t>
            </a:r>
            <a:r>
              <a:rPr lang="en-AU" dirty="0"/>
              <a:t> </a:t>
            </a:r>
            <a:r>
              <a:rPr lang="en-AU" dirty="0" smtClean="0">
                <a:hlinkClick r:id="rId2"/>
              </a:rPr>
              <a:t>www.stileapp.com</a:t>
            </a: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Use your student email to log in (or join using a class code)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Open the section </a:t>
            </a:r>
            <a:r>
              <a:rPr lang="en-AU" b="1" dirty="0" smtClean="0"/>
              <a:t>Forces</a:t>
            </a:r>
            <a:r>
              <a:rPr lang="en-AU" dirty="0" smtClean="0"/>
              <a:t> select lesson </a:t>
            </a:r>
            <a:r>
              <a:rPr lang="en-AU" b="1" dirty="0" smtClean="0"/>
              <a:t>1.3 – Investigating friction and braking distance</a:t>
            </a:r>
            <a:r>
              <a:rPr lang="en-A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You will be completing the braking distances investigation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74800" y="5908040"/>
            <a:ext cx="1310640" cy="25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20" y="3435739"/>
            <a:ext cx="8429298" cy="32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525</Words>
  <Application>Microsoft Office PowerPoint</Application>
  <PresentationFormat>Widescreen</PresentationFormat>
  <Paragraphs>77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Forces: Friction Year 7 Science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GULBERTI Ashe [Harrisdale Senior High School]</cp:lastModifiedBy>
  <cp:revision>43</cp:revision>
  <dcterms:created xsi:type="dcterms:W3CDTF">2018-02-20T13:07:19Z</dcterms:created>
  <dcterms:modified xsi:type="dcterms:W3CDTF">2020-08-06T07:34:18Z</dcterms:modified>
</cp:coreProperties>
</file>