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63" r:id="rId4"/>
    <p:sldId id="258" r:id="rId5"/>
    <p:sldId id="268" r:id="rId6"/>
    <p:sldId id="267" r:id="rId7"/>
    <p:sldId id="269" r:id="rId8"/>
    <p:sldId id="260" r:id="rId9"/>
    <p:sldId id="27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95" d="100"/>
          <a:sy n="95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833058"/>
            <a:ext cx="8924214" cy="56597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Which is a quantitative observation and which is a qualitative observation?  Give a reason for your choice.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 dirty="0" smtClean="0">
                <a:latin typeface="+mn-lt"/>
              </a:rPr>
              <a:t>The cat has a long tail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 dirty="0" smtClean="0">
                <a:latin typeface="+mn-lt"/>
              </a:rPr>
              <a:t>The cat’s tail is 30cm long</a:t>
            </a:r>
          </a:p>
          <a:p>
            <a:endParaRPr lang="en-AU" sz="2800" dirty="0" smtClean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Classify the following as observations or inferences.  </a:t>
            </a:r>
            <a:br>
              <a:rPr lang="en-AU" sz="2800" dirty="0" smtClean="0">
                <a:latin typeface="+mn-lt"/>
              </a:rPr>
            </a:br>
            <a:r>
              <a:rPr lang="en-AU" sz="2800" dirty="0" smtClean="0">
                <a:latin typeface="+mn-lt"/>
              </a:rPr>
              <a:t>Give a reason for your choice.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 dirty="0" smtClean="0">
                <a:latin typeface="+mn-lt"/>
              </a:rPr>
              <a:t>The pool water was green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 dirty="0" smtClean="0">
                <a:latin typeface="+mn-lt"/>
              </a:rPr>
              <a:t>Algae is growing in the pool water</a:t>
            </a:r>
          </a:p>
          <a:p>
            <a:endParaRPr lang="en-AU" sz="28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829" y="4162647"/>
            <a:ext cx="5949976" cy="2479157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234515"/>
              </p:ext>
            </p:extLst>
          </p:nvPr>
        </p:nvGraphicFramePr>
        <p:xfrm>
          <a:off x="1408391" y="4749800"/>
          <a:ext cx="4014213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1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908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8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Observation: </a:t>
                      </a:r>
                      <a:r>
                        <a:rPr lang="en-AU" baseline="0" dirty="0" smtClean="0"/>
                        <a:t>A statement of fact using numbers or descriptions</a:t>
                      </a:r>
                      <a:endParaRPr lang="en-A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Inference:</a:t>
                      </a:r>
                      <a:r>
                        <a:rPr lang="en-AU" baseline="0" dirty="0" smtClean="0"/>
                        <a:t> an explanation of an 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A87F7F-1DD1-4B91-8473-3DDC29F65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36941"/>
              </p:ext>
            </p:extLst>
          </p:nvPr>
        </p:nvGraphicFramePr>
        <p:xfrm>
          <a:off x="9260333" y="1312891"/>
          <a:ext cx="2646908" cy="183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Quantitative</a:t>
                      </a:r>
                      <a:r>
                        <a:rPr lang="en-AU" dirty="0"/>
                        <a:t> observations</a:t>
                      </a:r>
                      <a:r>
                        <a:rPr lang="en-AU" baseline="0" dirty="0"/>
                        <a:t> </a:t>
                      </a:r>
                      <a:r>
                        <a:rPr lang="en-AU" dirty="0"/>
                        <a:t>are </a:t>
                      </a:r>
                      <a:r>
                        <a:rPr lang="en-AU" b="1" dirty="0"/>
                        <a:t>measurements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Qualitative</a:t>
                      </a:r>
                      <a:r>
                        <a:rPr lang="en-AU" baseline="0" dirty="0"/>
                        <a:t> observations are </a:t>
                      </a:r>
                      <a:r>
                        <a:rPr lang="en-AU" b="1" baseline="0" dirty="0"/>
                        <a:t>descriptions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75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89546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833058"/>
            <a:ext cx="8924214" cy="56597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For each of the following observations, write an inference (I), a question (Q), an aim (A) and a hypothesis (H). 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(Get your work checked after you have done two)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O: The chocolate melted quickly in the sun.</a:t>
            </a:r>
          </a:p>
          <a:p>
            <a:r>
              <a:rPr lang="en-AU" sz="2800" dirty="0">
                <a:latin typeface="+mn-lt"/>
              </a:rPr>
              <a:t/>
            </a:r>
            <a:br>
              <a:rPr lang="en-AU" sz="2800" dirty="0">
                <a:latin typeface="+mn-lt"/>
              </a:rPr>
            </a:br>
            <a:r>
              <a:rPr lang="en-AU" sz="2800" dirty="0" smtClean="0">
                <a:latin typeface="+mn-lt"/>
              </a:rPr>
              <a:t>O: The caterpillars ate all the leaves on the rose bush.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O: Potatoes cook faster if you cut them into small pieces.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O: Crushed ice melts faster than ice cubes.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O:  Sugar dissolves quickly when you stir tea.</a:t>
            </a:r>
            <a:endParaRPr lang="en-A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35840" y="2057400"/>
            <a:ext cx="8274424" cy="2514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Scientific Method: Question, </a:t>
            </a:r>
            <a:r>
              <a:rPr lang="en-AU" dirty="0" smtClean="0"/>
              <a:t>Aim </a:t>
            </a:r>
            <a:r>
              <a:rPr lang="en-AU" dirty="0"/>
              <a:t>and </a:t>
            </a:r>
            <a:r>
              <a:rPr lang="en-AU" dirty="0" smtClean="0"/>
              <a:t>Hypothesis</a:t>
            </a:r>
            <a:br>
              <a:rPr lang="en-AU" dirty="0" smtClean="0"/>
            </a:br>
            <a:r>
              <a:rPr lang="en-AU" sz="2400" dirty="0" smtClean="0"/>
              <a:t>Year 7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Learning Objectives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Activate Prior Knowledge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8150" y="3223067"/>
            <a:ext cx="9753600" cy="3206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 smtClean="0">
                <a:latin typeface="+mn-lt"/>
              </a:rPr>
              <a:t/>
            </a:r>
            <a:br>
              <a:rPr lang="en-AU" sz="3200" dirty="0" smtClean="0">
                <a:latin typeface="+mn-lt"/>
              </a:rPr>
            </a:br>
            <a:endParaRPr lang="en-AU" sz="3200" dirty="0">
              <a:latin typeface="+mn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54096"/>
              </p:ext>
            </p:extLst>
          </p:nvPr>
        </p:nvGraphicFramePr>
        <p:xfrm>
          <a:off x="9328245" y="279779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we going to learn?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260730" y="3223067"/>
            <a:ext cx="8924214" cy="97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Think, pair share:  When in your life have you tested out an idea to see if it worked?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0730" y="872613"/>
            <a:ext cx="89242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Identify questions that can be investigated.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Write an aim for an experiment.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Write a hypothesis for an </a:t>
            </a:r>
            <a:r>
              <a:rPr lang="en-AU" sz="2800" dirty="0" smtClean="0"/>
              <a:t>investigation.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71188"/>
            <a:ext cx="8924214" cy="12056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Scientists make observations of the world. From those observations, they infer a likely explanation. Scientists test their inferences using the scientific method.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659160"/>
              </p:ext>
            </p:extLst>
          </p:nvPr>
        </p:nvGraphicFramePr>
        <p:xfrm>
          <a:off x="9294125" y="5034286"/>
          <a:ext cx="2646908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Hypothesis:</a:t>
                      </a:r>
                      <a:r>
                        <a:rPr lang="en-AU" baseline="0" dirty="0" smtClean="0"/>
                        <a:t> a testable statement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956522"/>
              </p:ext>
            </p:extLst>
          </p:nvPr>
        </p:nvGraphicFramePr>
        <p:xfrm>
          <a:off x="9328245" y="279779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What</a:t>
                      </a:r>
                      <a:r>
                        <a:rPr lang="en-AU" baseline="0" dirty="0" smtClean="0"/>
                        <a:t> three things does the scientific method involve?</a:t>
                      </a:r>
                      <a:endParaRPr lang="en-AU" dirty="0" smtClean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267555" y="2415062"/>
            <a:ext cx="8924214" cy="31474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The first part of the scientific method involves: 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>
                <a:latin typeface="+mn-lt"/>
              </a:rPr>
              <a:t>a question to answer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>
                <a:latin typeface="+mn-lt"/>
              </a:rPr>
              <a:t>an aim for </a:t>
            </a:r>
            <a:r>
              <a:rPr lang="en-AU" sz="2800" dirty="0" smtClean="0">
                <a:latin typeface="+mn-lt"/>
              </a:rPr>
              <a:t>an</a:t>
            </a:r>
            <a:r>
              <a:rPr lang="en-AU" sz="2800" dirty="0" smtClean="0">
                <a:latin typeface="+mn-lt"/>
              </a:rPr>
              <a:t> experiment or investigation</a:t>
            </a:r>
            <a:endParaRPr lang="en-AU" sz="2800" dirty="0" smtClean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>
                <a:latin typeface="+mn-lt"/>
              </a:rPr>
              <a:t>a </a:t>
            </a:r>
            <a:r>
              <a:rPr lang="en-AU" sz="2800" dirty="0" smtClean="0">
                <a:latin typeface="+mn-lt"/>
              </a:rPr>
              <a:t>hypothesis for an investigation</a:t>
            </a:r>
            <a:endParaRPr lang="en-AU" sz="2800" dirty="0" smtClean="0">
              <a:latin typeface="+mn-lt"/>
            </a:endParaRPr>
          </a:p>
          <a:p>
            <a:endParaRPr lang="en-AU" sz="28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A hypothesis is a statement that can be </a:t>
            </a:r>
            <a:r>
              <a:rPr lang="en-AU" sz="2800" dirty="0" smtClean="0">
                <a:latin typeface="+mn-lt"/>
              </a:rPr>
              <a:t>tested and involves the relationship between two variables. </a:t>
            </a:r>
            <a:endParaRPr lang="en-AU" sz="2800" dirty="0"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8241" y="2210077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47899"/>
              </p:ext>
            </p:extLst>
          </p:nvPr>
        </p:nvGraphicFramePr>
        <p:xfrm>
          <a:off x="9342421" y="1707141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In your own words, what is a hypothesis?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71188"/>
            <a:ext cx="8924214" cy="12056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Scientists make observations of the world. From those observations, they infer a likely explanation. Scientists test their inferences using the scientific method.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466553"/>
              </p:ext>
            </p:extLst>
          </p:nvPr>
        </p:nvGraphicFramePr>
        <p:xfrm>
          <a:off x="9323169" y="5547598"/>
          <a:ext cx="2646908" cy="10871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477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359">
                <a:tc>
                  <a:txBody>
                    <a:bodyPr/>
                    <a:lstStyle/>
                    <a:p>
                      <a:r>
                        <a:rPr lang="en-AU" dirty="0" smtClean="0"/>
                        <a:t>Hypothesis:</a:t>
                      </a:r>
                      <a:r>
                        <a:rPr lang="en-AU" baseline="0" dirty="0" smtClean="0"/>
                        <a:t> a testable statement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25330"/>
              </p:ext>
            </p:extLst>
          </p:nvPr>
        </p:nvGraphicFramePr>
        <p:xfrm>
          <a:off x="9328245" y="279779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How is an observation different to an inference?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267554" y="2413418"/>
            <a:ext cx="9174157" cy="42212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Observation: Milo </a:t>
            </a:r>
            <a:r>
              <a:rPr lang="en-AU" sz="2800" dirty="0">
                <a:latin typeface="+mn-lt"/>
              </a:rPr>
              <a:t>dissolves </a:t>
            </a:r>
            <a:r>
              <a:rPr lang="en-AU" sz="2800" dirty="0" smtClean="0">
                <a:latin typeface="+mn-lt"/>
              </a:rPr>
              <a:t>quickly in </a:t>
            </a:r>
            <a:r>
              <a:rPr lang="en-AU" sz="2800" dirty="0">
                <a:latin typeface="+mn-lt"/>
              </a:rPr>
              <a:t>hot </a:t>
            </a:r>
            <a:r>
              <a:rPr lang="en-AU" sz="2800" dirty="0" smtClean="0">
                <a:latin typeface="+mn-lt"/>
              </a:rPr>
              <a:t>milk.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Inference: The heat from the milk makes the milo dissolve faster.</a:t>
            </a:r>
            <a:endParaRPr lang="en-AU" sz="2800" dirty="0">
              <a:latin typeface="+mn-lt"/>
            </a:endParaRPr>
          </a:p>
          <a:p>
            <a:endParaRPr lang="en-AU" sz="28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Question: Does the temperature of the milk change how fast milo dissolves?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Aim: To find out if the temperature of the milk affects how fast milo dissolves.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Hypothesis: Hot milk dissolves milo faster than cold milk.</a:t>
            </a:r>
            <a:endParaRPr lang="en-AU" sz="2800" dirty="0"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8241" y="2210077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764659"/>
              </p:ext>
            </p:extLst>
          </p:nvPr>
        </p:nvGraphicFramePr>
        <p:xfrm>
          <a:off x="9337105" y="1482005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How do you know</a:t>
                      </a:r>
                      <a:r>
                        <a:rPr lang="en-AU" baseline="0" dirty="0" smtClean="0"/>
                        <a:t> if you have written a question?</a:t>
                      </a:r>
                      <a:endParaRPr lang="en-AU" dirty="0" smtClean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49164"/>
              </p:ext>
            </p:extLst>
          </p:nvPr>
        </p:nvGraphicFramePr>
        <p:xfrm>
          <a:off x="9324701" y="268702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How is the wording</a:t>
                      </a:r>
                      <a:r>
                        <a:rPr lang="en-AU" baseline="0" dirty="0" smtClean="0"/>
                        <a:t> of a aim different to the question?</a:t>
                      </a:r>
                      <a:endParaRPr lang="en-AU" dirty="0" smtClean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396903"/>
              </p:ext>
            </p:extLst>
          </p:nvPr>
        </p:nvGraphicFramePr>
        <p:xfrm>
          <a:off x="9326472" y="4147313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CFU 4</a:t>
                      </a:r>
                      <a:endParaRPr lang="en-A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In your own words, what is a hypothesis?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 descr="Image result for mil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089" y="1754067"/>
            <a:ext cx="1115016" cy="111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84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37" y="868384"/>
            <a:ext cx="8924214" cy="9747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make observations of the world. </a:t>
            </a:r>
            <a:r>
              <a:rPr lang="en-AU" sz="2800" dirty="0" smtClean="0">
                <a:latin typeface="+mn-lt"/>
              </a:rPr>
              <a:t>From </a:t>
            </a:r>
            <a:r>
              <a:rPr lang="en-AU" sz="2800" dirty="0">
                <a:latin typeface="+mn-lt"/>
              </a:rPr>
              <a:t>those observations, they infer a likely explanation. </a:t>
            </a:r>
            <a:r>
              <a:rPr lang="en-AU" sz="2800" dirty="0" smtClean="0">
                <a:latin typeface="+mn-lt"/>
              </a:rPr>
              <a:t>Scientists </a:t>
            </a:r>
            <a:r>
              <a:rPr lang="en-AU" sz="2800" dirty="0">
                <a:latin typeface="+mn-lt"/>
              </a:rPr>
              <a:t>test their inferences using the scientific method.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50953"/>
              </p:ext>
            </p:extLst>
          </p:nvPr>
        </p:nvGraphicFramePr>
        <p:xfrm>
          <a:off x="9367768" y="5629567"/>
          <a:ext cx="2646908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Hypothesis:</a:t>
                      </a:r>
                      <a:r>
                        <a:rPr lang="en-AU" baseline="0" dirty="0" smtClean="0"/>
                        <a:t> a testable statement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18661" y="2162341"/>
            <a:ext cx="10629500" cy="476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Observation: Plants that are watered with fertiliser grow well.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Inference:  The fertiliser helps plants to grow.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Question:  Does watering plants with fertiliser make them grow faster?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Aim:  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Hypothesis:</a:t>
            </a:r>
            <a:endParaRPr lang="en-AU" sz="2800" dirty="0"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8241" y="2092511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77522"/>
              </p:ext>
            </p:extLst>
          </p:nvPr>
        </p:nvGraphicFramePr>
        <p:xfrm>
          <a:off x="9438710" y="14820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How did</a:t>
                      </a:r>
                      <a:r>
                        <a:rPr lang="en-AU" baseline="0" dirty="0" smtClean="0"/>
                        <a:t> you turn the question into an aim</a:t>
                      </a:r>
                      <a:r>
                        <a:rPr lang="en-AU" dirty="0" smtClean="0"/>
                        <a:t>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454149"/>
              </p:ext>
            </p:extLst>
          </p:nvPr>
        </p:nvGraphicFramePr>
        <p:xfrm>
          <a:off x="9456098" y="254058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How did</a:t>
                      </a:r>
                      <a:r>
                        <a:rPr lang="en-AU" baseline="0" dirty="0" smtClean="0"/>
                        <a:t> you turn the aim into a hypothesis</a:t>
                      </a:r>
                      <a:r>
                        <a:rPr lang="en-AU" dirty="0" smtClean="0"/>
                        <a:t>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047000"/>
              </p:ext>
            </p:extLst>
          </p:nvPr>
        </p:nvGraphicFramePr>
        <p:xfrm>
          <a:off x="9443073" y="131905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In your own words, what is a hypothesis?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 descr="Image result for plan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603" y="4228183"/>
            <a:ext cx="838569" cy="211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47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71188"/>
            <a:ext cx="8924214" cy="97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make observations of the world. </a:t>
            </a:r>
            <a:r>
              <a:rPr lang="en-AU" sz="2800" dirty="0" smtClean="0">
                <a:latin typeface="+mn-lt"/>
              </a:rPr>
              <a:t>From </a:t>
            </a:r>
            <a:r>
              <a:rPr lang="en-AU" sz="2800" dirty="0">
                <a:latin typeface="+mn-lt"/>
              </a:rPr>
              <a:t>those observations, they infer a likely explanation. </a:t>
            </a:r>
            <a:r>
              <a:rPr lang="en-AU" sz="2800" dirty="0" smtClean="0">
                <a:latin typeface="+mn-lt"/>
              </a:rPr>
              <a:t>Scientists </a:t>
            </a:r>
            <a:r>
              <a:rPr lang="en-AU" sz="2800" dirty="0">
                <a:latin typeface="+mn-lt"/>
              </a:rPr>
              <a:t>test their inferences using the scientific method.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050953"/>
              </p:ext>
            </p:extLst>
          </p:nvPr>
        </p:nvGraphicFramePr>
        <p:xfrm>
          <a:off x="9367768" y="5629567"/>
          <a:ext cx="2646908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Hypothesis:</a:t>
                      </a:r>
                      <a:r>
                        <a:rPr lang="en-AU" baseline="0" dirty="0" smtClean="0"/>
                        <a:t> a testable statement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267555" y="1983790"/>
            <a:ext cx="9410356" cy="4767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</a:rPr>
              <a:t>Observation: In summer, bread goes mouldy quickly.</a:t>
            </a:r>
          </a:p>
          <a:p>
            <a:pPr>
              <a:lnSpc>
                <a:spcPct val="100000"/>
              </a:lnSpc>
            </a:pPr>
            <a:endParaRPr lang="en-AU" sz="2800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</a:rPr>
              <a:t>Inference:  </a:t>
            </a:r>
          </a:p>
          <a:p>
            <a:pPr>
              <a:lnSpc>
                <a:spcPct val="100000"/>
              </a:lnSpc>
            </a:pPr>
            <a:endParaRPr lang="en-AU" sz="2800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</a:rPr>
              <a:t>Question:</a:t>
            </a:r>
          </a:p>
          <a:p>
            <a:pPr>
              <a:lnSpc>
                <a:spcPct val="100000"/>
              </a:lnSpc>
            </a:pPr>
            <a:endParaRPr lang="en-AU" sz="2800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</a:rPr>
              <a:t>Aim:  </a:t>
            </a:r>
          </a:p>
          <a:p>
            <a:pPr>
              <a:lnSpc>
                <a:spcPct val="100000"/>
              </a:lnSpc>
            </a:pPr>
            <a:endParaRPr lang="en-AU" sz="2800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</a:rPr>
              <a:t>Hypothesis:</a:t>
            </a:r>
            <a:endParaRPr lang="en-AU" sz="2800" dirty="0"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8241" y="1973478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634581"/>
              </p:ext>
            </p:extLst>
          </p:nvPr>
        </p:nvGraphicFramePr>
        <p:xfrm>
          <a:off x="9401888" y="173153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How did</a:t>
                      </a:r>
                      <a:r>
                        <a:rPr lang="en-AU" baseline="0" dirty="0" smtClean="0"/>
                        <a:t> you turn the question into an aim</a:t>
                      </a:r>
                      <a:r>
                        <a:rPr lang="en-AU" dirty="0" smtClean="0"/>
                        <a:t>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588998"/>
              </p:ext>
            </p:extLst>
          </p:nvPr>
        </p:nvGraphicFramePr>
        <p:xfrm>
          <a:off x="9382455" y="4068673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4</a:t>
                      </a:r>
                      <a:endParaRPr lang="en-A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How did</a:t>
                      </a:r>
                      <a:r>
                        <a:rPr lang="en-AU" baseline="0" dirty="0" smtClean="0"/>
                        <a:t> you turn the aim into a hypothesis</a:t>
                      </a:r>
                      <a:r>
                        <a:rPr lang="en-AU" dirty="0" smtClean="0"/>
                        <a:t>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611946"/>
              </p:ext>
            </p:extLst>
          </p:nvPr>
        </p:nvGraphicFramePr>
        <p:xfrm>
          <a:off x="9387841" y="292079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In your own words, what is a hypothesis?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176661"/>
              </p:ext>
            </p:extLst>
          </p:nvPr>
        </p:nvGraphicFramePr>
        <p:xfrm>
          <a:off x="9400866" y="294471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How did</a:t>
                      </a:r>
                      <a:r>
                        <a:rPr lang="en-AU" baseline="0" dirty="0" smtClean="0"/>
                        <a:t> you turn the inference into a question</a:t>
                      </a:r>
                      <a:r>
                        <a:rPr lang="en-AU" dirty="0" smtClean="0"/>
                        <a:t>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72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71188"/>
            <a:ext cx="8924214" cy="1262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make observations of the world. </a:t>
            </a:r>
            <a:r>
              <a:rPr lang="en-AU" sz="2800" dirty="0" smtClean="0">
                <a:latin typeface="+mn-lt"/>
              </a:rPr>
              <a:t>From </a:t>
            </a:r>
            <a:r>
              <a:rPr lang="en-AU" sz="2800" dirty="0">
                <a:latin typeface="+mn-lt"/>
              </a:rPr>
              <a:t>those observations, they infer a likely explanation. </a:t>
            </a:r>
            <a:r>
              <a:rPr lang="en-AU" sz="2800" dirty="0" smtClean="0">
                <a:latin typeface="+mn-lt"/>
              </a:rPr>
              <a:t>Scientists </a:t>
            </a:r>
            <a:r>
              <a:rPr lang="en-AU" sz="2800" dirty="0">
                <a:latin typeface="+mn-lt"/>
              </a:rPr>
              <a:t>test their inferences using the scientific method.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944" y="2279176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267555" y="2386006"/>
            <a:ext cx="8924214" cy="3834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2400" dirty="0"/>
          </a:p>
          <a:p>
            <a:endParaRPr lang="en-AU" sz="2400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67555" y="2470788"/>
            <a:ext cx="8924214" cy="1262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When you plan your own experiments, you will need to be able to write an aim and a hypothesis for the question you are testing. </a:t>
            </a:r>
            <a:endParaRPr lang="en-AU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655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71188"/>
            <a:ext cx="10656150" cy="32141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On your white board, identify which of the following is the question, the aim and the hypothesis.</a:t>
            </a:r>
          </a:p>
          <a:p>
            <a:endParaRPr lang="en-AU" sz="2800" dirty="0" smtClean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>
                <a:latin typeface="+mn-lt"/>
              </a:rPr>
              <a:t>Does the amount of detergent added to water affect how many bubbles are produced?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>
                <a:latin typeface="+mn-lt"/>
              </a:rPr>
              <a:t>Adding more detergent will produce more bubbles.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>
                <a:latin typeface="+mn-lt"/>
              </a:rPr>
              <a:t>To find out if the amount of detergent added to water changes how many bubbles are produced.</a:t>
            </a:r>
            <a:endParaRPr lang="en-AU" sz="2800" dirty="0">
              <a:latin typeface="+mn-lt"/>
            </a:endParaRPr>
          </a:p>
          <a:p>
            <a:endParaRPr lang="en-AU" sz="2800" dirty="0"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7555" y="2386006"/>
            <a:ext cx="8924214" cy="3834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2400" dirty="0"/>
          </a:p>
          <a:p>
            <a:endParaRPr lang="en-AU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4303026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67555" y="5137121"/>
            <a:ext cx="10656150" cy="9261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Carly says that a question and a hypothesis are the same. Is she correct? Give a reason for your choice.</a:t>
            </a:r>
            <a:endParaRPr lang="en-AU" sz="2800" dirty="0">
              <a:latin typeface="+mn-lt"/>
            </a:endParaRPr>
          </a:p>
          <a:p>
            <a:endParaRPr lang="en-AU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44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  <p:bldP spid="7" grpId="1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8399</TotalTime>
  <Words>853</Words>
  <Application>Microsoft Office PowerPoint</Application>
  <PresentationFormat>Widescreen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SMITH Karen [Harrisdale Senior High School]</cp:lastModifiedBy>
  <cp:revision>76</cp:revision>
  <dcterms:created xsi:type="dcterms:W3CDTF">2017-01-28T08:32:28Z</dcterms:created>
  <dcterms:modified xsi:type="dcterms:W3CDTF">2020-07-02T01:12:40Z</dcterms:modified>
</cp:coreProperties>
</file>