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5" r:id="rId3"/>
    <p:sldId id="263" r:id="rId4"/>
    <p:sldId id="270" r:id="rId5"/>
    <p:sldId id="258" r:id="rId6"/>
    <p:sldId id="276" r:id="rId7"/>
    <p:sldId id="259" r:id="rId8"/>
    <p:sldId id="279" r:id="rId9"/>
    <p:sldId id="272" r:id="rId10"/>
    <p:sldId id="273" r:id="rId11"/>
    <p:sldId id="277" r:id="rId12"/>
    <p:sldId id="278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BE5A7C87-9AF0-47CB-B867-A88071682931}" emma:medium="tactile" emma:mode="ink">
          <msink:context xmlns:msink="http://schemas.microsoft.com/ink/2010/main" type="writingRegion" rotatedBoundingBox="5280,17820 5295,17820 5295,17835 5280,17835"/>
        </emma:interpretation>
      </emma:emma>
    </inkml:annotationXML>
    <inkml:traceGroup>
      <inkml:annotationXML>
        <emma:emma xmlns:emma="http://www.w3.org/2003/04/emma" version="1.0">
          <emma:interpretation id="{1B641BF0-6965-4E10-9DEA-0F8AFF7AE591}" emma:medium="tactile" emma:mode="ink">
            <msink:context xmlns:msink="http://schemas.microsoft.com/ink/2010/main" type="paragraph" rotatedBoundingBox="5280,17820 5295,17820 5295,17835 5280,178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0FE10A-133E-4EA4-A7D3-D5C467113AE7}" emma:medium="tactile" emma:mode="ink">
              <msink:context xmlns:msink="http://schemas.microsoft.com/ink/2010/main" type="line" rotatedBoundingBox="5280,17820 5295,17820 5295,17835 5280,17835"/>
            </emma:interpretation>
          </emma:emma>
        </inkml:annotationXML>
        <inkml:traceGroup>
          <inkml:annotationXML>
            <emma:emma xmlns:emma="http://www.w3.org/2003/04/emma" version="1.0">
              <emma:interpretation id="{B4792035-761A-4223-BE24-A8B3610D4184}" emma:medium="tactile" emma:mode="ink">
                <msink:context xmlns:msink="http://schemas.microsoft.com/ink/2010/main" type="inkWord" rotatedBoundingBox="5280,17820 5295,17820 5295,17835 5280,17835"/>
              </emma:interpretation>
              <emma:one-of disjunction-type="recognition" id="oneOf0">
                <emma:interpretation id="interp0" emma:lang="x-none" emma:confidence="0">
                  <emma:literal>.</emma:literal>
                </emma:interpretation>
                <emma:interpretation id="interp1" emma:lang="x-none" emma:confidence="0">
                  <emma:literal>`</emma:literal>
                </emma:interpretation>
                <emma:interpretation id="interp2" emma:lang="x-none" emma:confidence="0">
                  <emma:literal>'</emma:literal>
                </emma:interpretation>
                <emma:interpretation id="interp3" emma:lang="x-none" emma:confidence="0">
                  <emma:literal>l</emma:literal>
                </emma:interpretation>
                <emma:interpretation id="interp4" emma:lang="x-none" emma:confidence="0">
                  <emma:literal>,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3:12.80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EE3AB5F-EA61-4E75-ACFA-FC5DCD7015B7}" emma:medium="tactile" emma:mode="ink">
          <msink:context xmlns:msink="http://schemas.microsoft.com/ink/2010/main" type="writingRegion" rotatedBoundingBox="13770,16298 18415,16354 18406,17129 13760,17073"/>
        </emma:interpretation>
      </emma:emma>
    </inkml:annotationXML>
    <inkml:traceGroup>
      <inkml:annotationXML>
        <emma:emma xmlns:emma="http://www.w3.org/2003/04/emma" version="1.0">
          <emma:interpretation id="{AE96DA32-3C1A-4C34-8668-DBC554ECE86A}" emma:medium="tactile" emma:mode="ink">
            <msink:context xmlns:msink="http://schemas.microsoft.com/ink/2010/main" type="paragraph" rotatedBoundingBox="13770,16298 18415,16354 18406,17129 13760,17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18C678-A15E-43EC-9612-6B1CECC982D9}" emma:medium="tactile" emma:mode="ink">
              <msink:context xmlns:msink="http://schemas.microsoft.com/ink/2010/main" type="line" rotatedBoundingBox="13770,16298 18415,16354 18406,17129 13760,17073"/>
            </emma:interpretation>
          </emma:emma>
        </inkml:annotationXML>
        <inkml:traceGroup>
          <inkml:annotationXML>
            <emma:emma xmlns:emma="http://www.w3.org/2003/04/emma" version="1.0">
              <emma:interpretation id="{98E4B945-CF14-4BC0-A9F0-B9BD2F618BF2}" emma:medium="tactile" emma:mode="ink">
                <msink:context xmlns:msink="http://schemas.microsoft.com/ink/2010/main" type="inkWord" rotatedBoundingBox="13770,16298 18415,16354 18406,17129 13760,17073"/>
              </emma:interpretation>
              <emma:one-of disjunction-type="recognition" id="oneOf0">
                <emma:interpretation id="interp0" emma:lang="en-AU" emma:confidence="0">
                  <emma:literal>Location</emma:literal>
                </emma:interpretation>
                <emma:interpretation id="interp1" emma:lang="en-AU" emma:confidence="0">
                  <emma:literal>location</emma:literal>
                </emma:interpretation>
                <emma:interpretation id="interp2" emma:lang="en-AU" emma:confidence="0">
                  <emma:literal>Locations</emma:literal>
                </emma:interpretation>
                <emma:interpretation id="interp3" emma:lang="en-AU" emma:confidence="0">
                  <emma:literal>Vocation</emma:literal>
                </emma:interpretation>
                <emma:interpretation id="interp4" emma:lang="en-AU" emma:confidence="0">
                  <emma:literal>locations</emma:literal>
                </emma:interpretation>
              </emma:one-of>
            </emma:emma>
          </inkml:annotationXML>
          <inkml:trace contextRef="#ctx0" brushRef="#br0">48 3 184 0,'-8'-8'71'0,"12"8"-38"0,0 0-30 0,1 0 15 0,4 0 2 16,-1 4 2-16,1 4 6 15,-4 4 3-15,-1 11-17 0,-4 16 1 0,0 12-1 16,-4 11-3-16,-1 5-1 31,-4-5-4-31,-4 8-1 0,0-3-1 0,0-13 2 16,4-7-3-1,0-4 0-15,1-8-1 16,3-8-2-16,5-7 1 16,5-9 1-16,3-7 1 15,6-8 1-15,3 1 0 16,5-5 0-16,9 0-2 15,8 0 1-15,1 0 2 0,-1 4 4 16,1 4-4-16,-5 4-1 16,-5 4-2-16,6 8-2 15,-6 3-2-15,5 1-1 16,-4-1-27-16,0-3-10 0,4-8-11 31,0-12-1-31,-4-8-14 0,-1 0-3 0,1-3-14 16</inkml:trace>
          <inkml:trace contextRef="#ctx0" brushRef="#br0" timeOffset="435.2232">957 354 204 0,'-18'-4'77'0,"14"-11"-42"0,-27 7-32 0,22 16 15 0,-4 3 2 16,0 1 2-16,0 0 2 16,0 7 0-16,-1 1-13 15,6 3-2-15,3 8 1 0,1 1-8 0,8 3-1 16,9-4-1-16,9 0 2 16,5 0 1-16,-1 1 3 15,-4-9-1-15,9 0 0 0,-1-3 1 16,10-12 1-16,4-8 5 31,4-12 5-31,-4-4 4 16,0-3 4-16,-9-8-4 15,-4-1-1-15,-10 1 0 16,-7 0 0-16,-14-1-5 16,-9 5 1-16,-9 3-3 15,-4 5 0-15,-13 3-7 0,0 4-2 16,0 4-15-16,-4 4-8 15,-5 4-23-15,-5 4-9 0,6 0-22 16,7 0-6-16,19 0-22 16,17 3-51-1,9-3 43-15</inkml:trace>
          <inkml:trace contextRef="#ctx0" brushRef="#br0" timeOffset="801.8735">1790 413 228 0,'5'-4'85'0,"-1"0"-46"0,18-8-26 16,-18 8 24-16,1-11 1 15,-1-1 19 1,-8-7-11-16,-5 3-24 15,0 5-4-15,-4 3-4 0,0 4-5 0,0 4-1 16,-5 8-4-16,-4 12-1 16,0 3-3-16,0 1-3 15,-4 3 2-15,4 4 0 0,4 5 5 16,1 7 2-16,4-4 6 16,4 4 3-16,5 4 0 15,12 3 1-15,6 1-6 16,3-4-2-16,9-8-6 15,5-7-4-15,13-13-28 16,4-11-12 0,9-16-54-16,5-3-23 15,-1-1-26 1</inkml:trace>
          <inkml:trace contextRef="#ctx0" brushRef="#br0" timeOffset="1801.7455">2422 541 156 0,'9'-15'57'0,"-9"11"-30"0,9-16-14 0,-5 13 17 15,0-5-2-15,-4-4 1 0,0 1 8 16,-4-5 6-16,-5 5-23 16,-4 3 5-16,-5-4-1 0,1 12-6 15,-5 1-3-15,-9 3-6 0,5 3-4 16,-5 9-5-16,-4 4 0 31,9 7-2-31,4 4 0 16,0 5 2-16,9-1 0 0,4 0 0 15,5-4 0-15,4-3-3 16,13-5 2-16,9-7 5 16,0-4 5-16,4-4-3 15,5-4-1-15,-1-4-2 16,-3-8-3-16,-1 0 1 0,-4 1 1 15,0-1-1-15,-5 0-1 16,-3 1 1-16,-1 7 1 16,-4 0-3-16,-1 0 0 15,-8 4 1-15,5 8 0 16,-5 3 0-16,8 9 0 0,1-1 0 16,0 5 0-16,0-1-3 15,4 1 2-15,5-5 1 16,3-3 0-16,6-9-3 31,3-10 2-31,6-9-6 0,3-4 0 0,-4-15-10 0,5-4-4 16,-1-4 0-16,-4-4 0 15,-8-8 5-15,-6-3 2 32,1-5 9-32,-8 5 2 0,-1 3 3 15,-4 4 0-15,-5 4 0 16,0 12 2-16,1 4 10 15,-1 7 4-15,0 9 1 16,1 3 0-16,-5 8-1 16,4 11 3-16,1 13 0 15,-1 11 3-15,0 12-3 0,1 7-2 16,-1 5-7-16,5-1-2 16,0 1-4-16,-1-8-3 15,1-9-7-15,0 1-1 16,0-8-26-16,0 1-8 15,-1-9-14-15,-3-4-4 16,-1-3-8 0,-4-5-3-16,0-3-25 15</inkml:trace>
          <inkml:trace contextRef="#ctx0" brushRef="#br0" timeOffset="2101.6633">2712 541 200 0,'-5'-3'74'0,"14"3"-40"0,8-12-29 16,-3 8 17-16,3 0 8 15,10 0 6-15,8 0-2 16,0 0 2-16,0 4-20 16,0 4-5-16,0 4 0 0,0 0-3 15,-4 4 3 1,0 3 0-16,-5 5 3 15,0-1-3-15,0 5-1 16,-4-1-6-16,-4 0-1 16,0-3-3-16,-5-1-3 15,0-3-16-15,0-4-5 16,0-8-28-16,5-8-11 0,-5-4-58 16,4-4-35-1,1-7 71-15</inkml:trace>
          <inkml:trace contextRef="#ctx0" brushRef="#br0" timeOffset="2270.9532">3370 97 288 0,'-27'-4'107'0,"14"8"-58"0,4 0-77 16,5-4 9-16,0 4-21 16,-1 3-2-16,1 5 11 15,-1 0 8-15,5 0-35 16,5-1-13-16,8 5 16 15,5-4 9-15</inkml:trace>
          <inkml:trace contextRef="#ctx0" brushRef="#br0" timeOffset="2655.2781">3624 413 184 0,'-9'-4'71'0,"5"8"-38"0,0 4-36 16,-5-1 11-16,-4 9 7 16,-1 0 7-16,1-1 4 15,5 12 2-15,3 1-15 0,10-5-6 0,8 1-2 16,4-1-1-16,1 0 0 16,4-3 4-16,4-1 5 15,5-7 4 1,-5-8 4-16,5-4 6 15,4-4 6-15,-9-8-7 16,-4-7-3-16,-4-5 2 16,-5 1 1-16,-9 0-7 15,-4-1-1-15,-9 1-7 16,-8 3-1-16,-9 1-4 16,-10 3-1-16,-3 1-19 0,-5 3-7 15,5 0-28-15,4 4-11 16,4 1-12-16,9 3-4 15,9 0-11-15,17 0-5 16,14 0 3 0</inkml:trace>
          <inkml:trace contextRef="#ctx0" brushRef="#br0" timeOffset="3003.047">4036 424 152 0,'27'28'57'0,"-14"-5"-30"0,5 4-21 0,-14-15 17 15,0 15 6-15,-4 1 6 32,0-5 2-32,0 1-1 0,0-1-19 15,0-4-8-15,0-3-4 0,0-4-1 16,0-4 0-16,0-8 0 16,5-4 2-16,3-4-1 15,6-8 2-15,8-3 0 16,4-5 1-16,0-3 0 15,5 0 2-15,0-1-3 0,4 1-2 16,-5 8 0-16,1 3-1 16,4 8 4-16,5 8 5 15,-5 8 4-15,0 8 2 16,-4 7-6-16,-5 8-3 0,0 0-16 16,-8 1-7-16,-5-5-55 31,0-4-23-31,0 1-48 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4:11.79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201CA68-C650-413D-A458-7CF73DEFFD4F}" emma:medium="tactile" emma:mode="ink">
          <msink:context xmlns:msink="http://schemas.microsoft.com/ink/2010/main" type="writingRegion" rotatedBoundingBox="14388,4921 18061,5096 17985,6688 14312,6512">
            <msink:destinationLink direction="with" ref="{12F4E352-D6C9-4A71-A383-072B530D916B}"/>
            <msink:destinationLink direction="with" ref="{3BC3FFD9-2EF3-4AB9-8EC8-81E159142C0C}"/>
          </msink:context>
        </emma:interpretation>
      </emma:emma>
    </inkml:annotationXML>
    <inkml:traceGroup>
      <inkml:annotationXML>
        <emma:emma xmlns:emma="http://www.w3.org/2003/04/emma" version="1.0">
          <emma:interpretation id="{14621FA0-1CE8-420F-AADF-860BD017B9C8}" emma:medium="tactile" emma:mode="ink">
            <msink:context xmlns:msink="http://schemas.microsoft.com/ink/2010/main" type="paragraph" rotatedBoundingBox="14388,4921 18061,5096 17985,6688 14312,6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B6F1FF-27EE-4201-BB9E-1D9DCB07A8BB}" emma:medium="tactile" emma:mode="ink">
              <msink:context xmlns:msink="http://schemas.microsoft.com/ink/2010/main" type="line" rotatedBoundingBox="14388,4921 18061,5096 17985,6688 14312,6512"/>
            </emma:interpretation>
          </emma:emma>
        </inkml:annotationXML>
        <inkml:traceGroup>
          <inkml:annotationXML>
            <emma:emma xmlns:emma="http://www.w3.org/2003/04/emma" version="1.0">
              <emma:interpretation id="{BD41C5A3-AF8F-4C6F-B2D3-559A0755EDC1}" emma:medium="tactile" emma:mode="ink">
                <msink:context xmlns:msink="http://schemas.microsoft.com/ink/2010/main" type="inkWord" rotatedBoundingBox="14388,4921 18061,5096 17985,6688 14312,6512"/>
              </emma:interpretation>
              <emma:one-of disjunction-type="recognition" id="oneOf0">
                <emma:interpretation id="interp0" emma:lang="en-AU" emma:confidence="0">
                  <emma:literal>Graph</emma:literal>
                </emma:interpretation>
                <emma:interpretation id="interp1" emma:lang="en-AU" emma:confidence="0">
                  <emma:literal>Guap h</emma:literal>
                </emma:interpretation>
                <emma:interpretation id="interp2" emma:lang="en-AU" emma:confidence="0">
                  <emma:literal>G raph</emma:literal>
                </emma:interpretation>
                <emma:interpretation id="interp3" emma:lang="en-AU" emma:confidence="0">
                  <emma:literal>G vaph</emma:literal>
                </emma:interpretation>
                <emma:interpretation id="interp4" emma:lang="en-AU" emma:confidence="0">
                  <emma:literal>G raphe</emma:literal>
                </emma:interpretation>
              </emma:one-of>
            </emma:emma>
          </inkml:annotationXML>
          <inkml:trace contextRef="#ctx0" brushRef="#br0">516 475 156 0,'13'-8'57'0,"-13"8"-30"0,26-51-1 0,-21 36 52 15,3 11-43-15,1-16 35 16,0 1-42-16,0-16 23 16,-1 8-29-16,-3-12 17 15,4 0-23-15,-9-4 12 16,0 8-17-16,-9-4 4 15,0 11-10-15,-9 1-4 0,5 7-2 0,-13 5 1 16,8 7 0-16,-17 4-3 16,5 8 2-16,-19 8 1 15,5 3 0-15,1 13-3 16,7 3 2-16,-7 16 1 16,8-1 0-16,-5 17 2 15,9-5-1-15,-4 16 4 16,13-3-3-16,-4 14 1 31,8-7-1-31,1 12-2 0,8-4 1 0,0 15 1 16,9-7-1-16,5-24-1 15,3-11 1-15,10-9-1 16,4-3 0-16,9-12 0 16,4-8 0-16,4-11-5 15,1 0 3-15,4-20-10 16,-5 0 7-16,1-20-7 15,-1 1 7-15,-4-16-6 0,0 4 6 0,-4-12-2 16,0 8 4-16,4-15 4 16,-9 11 0-16,-8 0 2 15,-1 15-2-15,-4-7 8 16,1 12-5-16,-6-4 12 31,5 7-9-31,-8 5 5 16,4 11-7-16,-5 0 9 15,0 8-8-15,-4 3 10 16,0 5-9-16,0 8 5 16,0 7-7-16,0 4-2 15,5 12-2-15,-5 8-15 16,4 3 8-16,-4-15-59 0,5-4 36 0,-1-11-129 16,5-1 89-16,0-11-108 15,4-4 101-15</inkml:trace>
          <inkml:trace contextRef="#ctx0" brushRef="#br0" timeOffset="322.0655">1064 717 296 0,'-4'39'112'0,"4"-39"-60"0,4 58-52 0,-4-38 21 16,4-1-14-16,1 8-4 15,-1 5-2-15,1-5 5 16,-1 4-3-16,0-4 23 16,1 1-14-16,-1-5 30 15,1-3-24-15,-1-13 31 16,0 1-28-16,1-16 21 0,-1 1-25 0,0-21 3 15,5 5-12-15,0-20-21 16,9 4 7-16,-1-19-73 16,5 11 44-16,4-8-179 15,1 8 119-15</inkml:trace>
          <inkml:trace contextRef="#ctx0" brushRef="#br0" timeOffset="1651.6137">1849 787 244 0,'0'-4'90'0,"0"4"-48"0,9-23-23 0,-9 15 46 16,5 8-37-16,-5-8 20 31,0 0-28-31,-5-4 13 15,1 1-19-15,-9-5 6 0,-1 8-12 0,-8 1-2 16,9 7-4-16,-13 3-8 16,4 9 3-16,-13 4-1 15,9 7 2-15,-9 8 0 16,8 4 0-16,-3 8 0 16,8 0 0-16,-5 8 0 15,10-4 0-15,-1-4 2 0,9 0 0 0,5-8 2 16,4-4-1-16,4-8 8 15,10-3-5-15,7-16 5 32,10 0-5-32,-4-20 2 15,3 0-3-15,-3-11 0 16,-1 0-1-16,-4-12-2 16,0 8 1-16,-5-5 1 15,1 9-1-15,-5-4 2 16,0 11-2-16,-4-7-3 0,0 15 1 0,-5 5-1 15,5 7 0-15,-9 7 0 16,4 9 0-16,-4 7 0 31,5 5 0-31,-1 7 0 0,0 0 0 0,1 0 2 16,8 0 0-16,5-4-9 16,-1 1 5-16,5-13-12 15,0 1 9-15,4-17-5 16,5 1 7-16,0-15-4 15,4-5 5-15,-4-15-2 32,4 0 3-32,4-16 6 0,-4 8-1 0,-8 0 1 15,-1 12-1-15,0-9-2 16,-4 5 1-16,-9 12 3 16,0 11-2-16,1 8 6 15,-1 8-5-15,-4 11 6 16,4 12-6-16,0 16 1 15,0 0-2-15,-4 4 1 16,4-1-2-16,-4 5-5 16,4 4 2-16,-4 7-10 15,4-4 7-15,-9-11-9 16,5-4 8-16,-9-4-2 0,4-8 5 16,-4-8 2-16,0 0 1 0,0-15 2 15,0-4-1-15,0-20-1 31,0-3 1-31,0-24-4 16,0 0 2-16,0-32-1 16,9 5 0-16,0-12-3 15,0 12 3-15,4-16-6 0,4 16 5 16,1-9-5 0,4 17 4-16,0-8-4 0,4 15 4 0,0 4 4 15,5 16 1-15,4-4 10 16,0 15-5-16,-8 13 16 15,-5 10-12-15,-5 9 22 16,1 8-18-16,-5 19 17 16,-4 4-17-16,-18-4 10 15,5 0-14-15,-18 3 8 16,4-6-10-16,-17 3-5 16,9-4-1-16,-10-12-29 15,10-3 15-15,-5-13-87 16,5 1 54-16,0-16-154 15,4 1 112-15</inkml:trace>
          <inkml:trace contextRef="#ctx0" brushRef="#br0" timeOffset="2267.9699">3288 50 444 0,'-4'12'165'0,"4"-12"-90"0,-4 39-74 15,-1-28 39 1,10 5-27-16,-5 7 3 16,4 8-10-16,0 20-3 15,1 0-2-15,-1 3 1 16,1 5-1-16,-5 19-1 16,4-4 1-16,-4-8-1 0,0-11 0 0,0 7 0 15,0-3 0-15,-4 7 2 16,4-4-1-16,-5-19-1 15,5-11 1-15,-4-5-1 16,8 0 0-16,-4-11-5 16,0-1 3-16,0-11 1 15,5-4 1-15,-1-15 0 0,5 3 0 0,-1-11 0 16,6-1 0-16,3-15-3 16,1 8 2-16,-1-4-1 15,5 4 0-15,0-4 4 16,4 7-1-16,-4-3 6 15,5 12-4-15,-5-1 8 32,4 12-7-32,-4 4 5 15,0 8-5-15,-5 8 5 16,5 7-6-16,-8 13-1 16,-1-1-1-16,-9 4-34 15,5 8 18-15,-9-4-120 16,0 0 75-16,-5-4-165 15,1-4 126-15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4:47.3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911752A-D624-4BAC-B85F-A0C73025C239}" emma:medium="tactile" emma:mode="ink">
          <msink:context xmlns:msink="http://schemas.microsoft.com/ink/2010/main" type="inkDrawing" rotatedBoundingBox="12613,15061 13570,11745 16026,12454 15070,15770" semanticType="callout" shapeName="Other">
            <msink:sourceLink direction="with" ref="{A7D7E264-1CB9-4A07-BE96-2B090E5B7BB8}"/>
            <msink:sourceLink direction="with" ref="{20B71FB2-CECA-4317-B56C-5C85DAC101AE}"/>
          </msink:context>
        </emma:interpretation>
      </emma:emma>
    </inkml:annotationXML>
    <inkml:trace contextRef="#ctx0" brushRef="#br0">12 3025 228 0,'-8'8'85'0,"8"-8"-46"0,4 4-26 0,-4-4 38 16,0 0-30-16,0 0 17 15,0 0-23-15,0 0 25 16,4 0-22-16,1-4 21 0,-1 4-22 0,-4-12 14 16,0 4-18-16,0-7 1 31,0 3-8-31,0-7 1 0,0 3-4 0,0-7-2 31,5 7 0-31,-5-11 1 16,4 3-1-16,0-3 2 15,1 7-2-15,-1-7-3 16,0 8 1-16,1-13 1 16,-1 9 0-16,-4-12 2 15,5 8-1-15,-1-8-1 16,0 3 1-16,-4-18-1 15,5 7 0-15,-5-4-3 16,4 20 2-16,-4-8 1 16,5 7 0-16,-5-7 0 0,0 4 0 15,0-4 0-15,0 8 0 0,0-5 0 16,0 9 0-16,0-8 0 16,0 7 0-16,0-7 2 15,0 4-1-15,0-8-1 16,0 7 1-16,0-22-1 15,0 7 0-15,0-4 0 16,0 12 0-16,0-8 0 16,0 16 0-16,0-8-3 15,0 7 2-15,0-3 3 16,0 12-1-16,0-5-1 16,0 5 1-16,0-5-1 15,0 5 0-15,0-5 0 0,0 5 0 16,0-4-3-16,0 7 2 0,0-7 1 15,0 3 0-15,0-11 0 32,0 7 0-32,0-3-3 15,0 8 2-15,0-5 1 16,0 5 0-16,0-5 0 16,0 9 0-16,0-5 0 0,0 5 0 0,0-9 2 15,0 9-1-15,0-9-3 16,0 5 1-16,-5-9-1 15,5 9 0-15,-4-4 2 16,4 3 0-16,-5-15-3 16,1 4 2-16,-5-4-1 15,9 11 0-15,-4-7 2 16,8 12 0-16,-8-5-3 16,4 5 2-16,-5-5-1 15,10 5 0-15,-5-5 0 16,0 9 0-16,0-9 2 15,0 9 0-15,0-9 0 16,0 5 0-16,0-4 0 0,0 7 0 0,0-4-3 16,0 9 2-16,0-9-1 15,0 9 0-15,0-1 2 32,0 4 0-32,0-8-3 15,0 5 2-15,0-9-4 16,0 9 3-16,0-5-1 15,0 8 1-15,0-7-3 0,0 7 3 0,0-8-1 16,0 4 1-16,0-3 2 31,0 3 0-31,0-3 2 0,0 3-1 0,-5-8-1 16,5 9 1-16,-4-9-1 31,0 5 0-31,-1-5-3 16,5 4 2-16,-4-3 1 15,4 7 0-15,-4-3 0 16,4 7 0-16,-5-4 2 0,10 8-1 0,-5-4 2 16,4 5-2-16,0-5 2 15,1 8-2-15,3-4 2 16,1 8-2-16,4-4 4 16,1 0-3-16,3 0 4 15,1 4-4-15,8 0 1 16,0-1-1-16,1-3 1 15,-1 0-2-15,5 0-1 16,4 0 1-16,0 0-1 16,4 0 0-16,-4 0-3 15,-4 0 2-15,4 0 1 0,-4 0 0 0,4-3 2 16,0 3-1-16,0-4-1 31,0 4 1-31,0-4-4 0,1 0 2 0,-6-4 3 31,5 8-1-31,5-8-1 16,4 4 1-16,-5-3-1 16,1 3 0-16,-1-8 2 15,1 8-1-15,-1-8 4 16,-4 8-3-16,-4-3-1 16,0 7 0-16,-1-8-4 15,-3 8 2-15,-1-8 3 16,5 4-1-16,-5-4 2 15,0 8-2-15,1-7-1 0,-1 7 1 0,-4-4-1 16,4 4 0-16,9-8-3 31,0 4 2-31,1-4 1 0,-10 4 0 0,-4-4 2 16,0 8-1-16,-5-3 2 16,5 3-2-16,-4-4-1 0,4 8 1 15,0-4-1 1,0 0 0-16,0 0-3 0,-1 0 2 0,1 0 3 31,0 0-1-31,-4 0-1 0,4 0 1 0,-5 0 1 31,5 3-1-31,5 1-3 16,-1 0 1-16,-4-4-1 16,-5 0 0-16,-3 0 4 15,-1 4-1-15,-4-4-1 16,-1 4 1-16,1 0-1 15,0 4 0-15,-5-4 4 16,5 3-2-16,-5 1 1 16,1 0-1-16,-1 0 3 15,1 4-3-15,-5-1 1 16,4 5-1-16,-4 3-2 0,0 1 1 0,0 3-1 31,0 1 0-31,0-1 0 0,0 4 0 0,0 1 0 16,0-1 0-16,0 12 2 15,0 0-1-15,0-12-1 16,0 1 1-16,0 3-1 16,0-8 0-16,0 4-3 15,0 1 2-15,0-1 1 16,0 4 0 0,0 0 0-16,0 1 0 0,0-1 0 15,0 4 0-15,0 4 2 16,0 0-1-16,0-4-1 15,0-4 1-15,0 4-1 16,0 0 0-16,-4 1 0 16,4-1 0-16,-5 4 0 15,1-4 0-15,-5 8 0 16,9-8 0-16,-9 0 2 16,9-4-1-16,-9 4-1 15,5 0 1-15,-9 4-1 0,9 0 0 16,-5 0 0-16,9 0 0 15,-9 0 0-15,5-4 0 0,-10 4 0 16,10 0 0-16,-9 4 0 16,9-4 0-16,-5 0-3 15,9 0 2-15,-9 4-1 32,9-8 0-32,-9 0 0 15,9 0 0-15,-9 0 2 16,9 1 0-16,-8-1 0 15,8 0 0-15,-5 4 0 0,5-4 0 0,-4 4-3 16,4 0 2-16,0 0-1 16,0 0 0-16,-5 8 0 15,1-1 0-15,0-3 0 16,4-8 0-16,-5 1 2 16,10-5 0-16,-5-4 0 15,0 0 0-15,0 1 0 16,0-1 0-16,0 0 6 15,0 1-3-15,0 3 6 16,0 0-6-16,0 0-1 0,0 0-1 16,0-3-1-1,0-1 0-15,-5 0-7 16,5-3 4-16,-4-1-30 16,4-3 19-16,-4-5-58 15,-1 1 40-15,-4-8-109 16,5 3 79-16,-5-11-94 15,0-4 88-15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4:52.57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0E5522D-414F-4238-852A-317D410FA5B3}" emma:medium="tactile" emma:mode="ink">
          <msink:context xmlns:msink="http://schemas.microsoft.com/ink/2010/main" type="inkDrawing" rotatedBoundingBox="17142,9913 18601,14907 16395,15551 14937,10558" semanticType="callout" shapeName="Other">
            <msink:sourceLink direction="with" ref="{A7D7E264-1CB9-4A07-BE96-2B090E5B7BB8}"/>
            <msink:sourceLink direction="with" ref="{3BC3FFD9-2EF3-4AB9-8EC8-81E159142C0C}"/>
          </msink:context>
        </emma:interpretation>
      </emma:emma>
    </inkml:annotationXML>
    <inkml:trace contextRef="#ctx0" brushRef="#br0">91 1946 176 0,'-4'-8'68'0,"4"8"-36"0,-4-16-26 0,4 5 28 15,4 3-20-15,-4-8 9 16,4 1-14-16,-4-13 6 15,5 5-8-15,-5-8 7 16,4 3-8-16,-4-11 5 16,5 8-6-16,-5-12 4 15,0 4-5-15,0-11 5 16,0 11-6-16,0-8 3 16,0 8-3-16,0-4 0 15,0 8-1-15,0-12-2 16,0 8 1-16,0 0-1 15,0 8 0-15,0-12 0 16,0 8 0-16,0-8 2 16,0 12-1-16,0-12-1 15,0 8 1-15,0-8-1 16,0 8 0-16,-5-4 2 16,5 8-1-16,-4-4 2 0,-1 7-2 0,-3-3-1 15,8 8 1-15,-5-5-4 16,1 5 2-16,-9-12 1 15,8 4 0-15,-3-4 2 16,8 11-1-16,-9-3-1 16,9 11 1-16,-9-7-1 31,9 3 0-31,-9-3-3 16,9 3 2-16,-9-3 1 15,9 7 0-15,-4-3 0 16,4 3 0-16,-4-3 0 15,8 3 0-15,-4-3 2 0,0 7-1 16,0-11-1-16,0 11 1 0,0-8-1 16,0 9 0-16,0-5 0 15,0 4 0-15,0-7 0 16,0 7 0-16,0-3 0 16,0 3 0-16,0-4 4 15,0 9-2-15,0-9 6 16,0 8-5-16,0-4 3 15,4 9-3-15,-4-9-2 0,5 8 0 0,-1-4 3 16,1 4-2-16,-1-4 6 16,5 8-5-16,0-3 3 15,-1 3-3-15,1-4 3 16,4 8-4-16,5-4 6 16,-1 0-5-16,1 0 3 31,4 3-3-31,-5-3 5 15,5 0-5-15,-4 0 6 16,4 0-6-16,-5 0-1 16,5 4-1-16,5 0-1 15,-1 0 0-15,-4-4 0 16,4 4 0-16,1-4 4 0,-1 4-2 16,-4-4-3-16,4 0 0 0,0 0 3 15,1 0-1-15,4 0 4 16,-1 0-3-16,-3 0 4 15,-1 4-4-15,-4-4 1 16,4 4-1-16,5-4 3 16,0 0-3-16,-1 0 4 15,-3 0-4-15,-1-4-3 16,0 4 0-16,1-4 1 16,3 4 0-16,1-4 0 15,0 0 0-15,-1-4 2 16,6 8-1-16,7-7-1 15,6 7 1-15,-10-4-4 16,-4 4 2-16,-4-4 3 16,-5 8-1-16,1-4 2 15,-1 0-2-15,0 0 2 16,1 0-2-16,-1 0 2 16,5 0-2-16,-9 0 2 15,-1 0-2-15,1 0 2 16,0 4-2-16,-4-4-1 0,-1 3 1 0,-3-3-1 15,-1 0 0-15,4 0 0 16,1 4 0-16,-5-4-3 16,5 0 2-16,-5 0 3 15,4 0-1-15,1 0 2 16,-1 0-2-16,1 0 2 16,-1 0-2-16,1 0 2 31,0 0-2-31,-5 0-3 0,4 0 1 0,-4 0-1 15,5 4 0-15,-9-4 4 16,0 0-1-16,-1 0 2 16,1 4-2-16,0 0 2 15,0 0-2-15,-1-4 2 16,1 4-2-16,-4 0 2 16,3 4-2-16,-3-1 2 15,-1 5-2-15,1 4 2 16,-1-1-2-16,0 5 4 15,1-1-3-15,-5 5 4 16,0-1-4-16,0 12-1 16,0 4 0-16,0 0-4 0,0-4 2 15,-5-4 3 1,5 1-1-16,-4-5 2 16,0 0-2-16,-5 1 2 15,9 3-2-15,-9 0-3 16,9 0 1-16,-4 12 1 15,4-4 0-15,-5-4 0 16,10-4 0-16,-10 8 0 16,5-4 0-16,-4 4 2 0,4 0-1 0,-5 4-1 15,1 0 1-15,0-4 1 16,4 0-1-16,-5 4-1 16,10-4 1-16,-5 0-4 15,0 0 2-15,-5 8 1 16,5 0 0-16,-4-8 2 15,8-4-1-15,-4 0-1 16,0 0 1-16,0 4-1 16,0-4 0-16,0 4 0 15,0-4 0-15,0 4 0 16,0-4 0-16,0 4 0 16,0-4 0-16,0 4 0 0,0-4 0 0,0 4 0 31,0 0 0-31,0 0 2 15,0 0-1-15,0 0-3 16,0-3 1-16,0-1 3 16,0 0-1-16,0 0-1 15,0 0 1-15,0 4-1 16,0-4 0-16,0 8 0 16,0-8 0-16,0 4-3 0,0 0 2 0,0 0-1 15,0 0 0-15,0 0 2 16,0 0 0-16,0 4 0 15,0-4 0-15,0 0 2 16,0 4-1-16,-4 8-3 16,4-5 1-16,-5-7-1 31,10-4 0-31,-5 4 0 16,0 4 0-16,0 0-5 15,0-4 4-15,0 8-5 16,0-4 4-16,0 4 2 15,0-4 2-15,0-4 2 16,0 0-1-16,0-4-3 16,0 0 1-16,0 0 1 15,0-4 0-15,0 4 2 0,0 0-1 0,0-11-3 16,0-1 1-16,0 0-1 16,0 5 0-16,0-1 2 15,0 0 0-15,0-3 0 16,0 3 0-16,0-4 2 15,0 1-1-15,-5-5-3 16,5 5 1-16,-4-5 1 16,8 5 0-16,-4-1-3 0,0 0 2 15,0 1 1-15,0 3 0 0,-4-3 2 16,4 3-1-16,-4 4-1 16,4-4 1-16,-5 1-4 31,5-5 2-31,-4 4-4 15,8 5 3-15,-4-5 1 16,0 0 1-16,0-3 0 16,0-1 0-16,0-4 2 15,0 9-1-15,0-5-3 16,0 1 1-16,0-1-1 0,0 4 0 16,-4-3 4-16,4-1-1 0,-4 0-1 15,4 1 1-15,-5-5 1 16,5 5-1-16,-4-5 2 15,4 5-2-15,-5-5-1 16,10 5 1-16,-5-5 1 16,0 1-1-16,0-1-3 31,0 1 1-31,-5-5 1 0,5 5 0 0,-4-1-5 16,0 1 3-16,-5 7-14 15,9 0 8-15,-9-11-33 16,9-1 22-16,-9 1-92 15,9 0 61-15,-4-20-116 16,4 0 94-16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5:12.60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BC3FFD9-2EF3-4AB9-8EC8-81E159142C0C}" emma:medium="tactile" emma:mode="ink">
          <msink:context xmlns:msink="http://schemas.microsoft.com/ink/2010/main" type="inkDrawing" rotatedBoundingBox="20399,6266 20416,15218 18373,15222 18356,6270" semanticType="verticalRange" shapeName="Other">
            <msink:sourceLink direction="with" ref="{3DE8449F-A728-4DAF-AF03-941AC6032BB7}"/>
            <msink:sourceLink direction="with" ref="{3201CA68-C650-413D-A458-7CF73DEFFD4F}"/>
            <msink:destinationLink direction="with" ref="{C0E5522D-414F-4238-852A-317D410FA5B3}"/>
          </msink:context>
        </emma:interpretation>
      </emma:emma>
    </inkml:annotationXML>
    <inkml:trace contextRef="#ctx0" brushRef="#br0">13 8938 160 0,'-9'3'60'0,"9"-3"-32"0,0 0-11 0,0 0 35 16,0 0-29-16,0-3 22 15,0 3-26-15,0-8 20 0,0 4-22 0,0-8 12 16,5 8-18-16,-5-7 12 16,4-1-13-16,-4-12 10 15,4 5-11-15,-4-4 6 16,5 7-8-16,-5-7 2 15,4 3-5-15,-4-7 2 32,5 3-3-32,-5-3 0 15,0 4-1-15,0-5 1 16,4 5-2-16,0-8-3 16,1 3 1-16,-1-3 1 0,0 8 0 0,1-8 2 15,-1 3-1-15,1-7-1 16,-1 8 1-16,-4-16-1 15,4 8 0-15,-4 0 2 16,5 8-1-16,-5-5-1 16,4 5 1-16,-4-12-1 15,5 8 0-15,-5-8-3 16,0 12 2-16,0-12 1 16,4 11 0-16,-4-7 2 15,0 8-1-15,0-8-1 0,0 7 1 0,0-3-1 16,0 8 0-16,0-12 0 15,0 11 0-15,0-7 0 16,0 4 0-16,0-8 0 16,0 7 0-16,0-14 0 15,0 10 0-15,0-7-3 32,0 12 2-32,0-8 1 15,0 8 0-15,0-12 2 16,0 11-1-16,0-3-1 15,0 8 1-15,0-20-1 16,0 8 0-16,0-4 0 0,0 15 0 0,0 5 2 16,0-5-1-16,0 1-1 15,0-4 1-15,0 3-1 0,0-3 0 0,0 4 0 16,0-5 0-16,0 5-3 16,0-4 2-16,0 3 1 15,0-3 0-15,0 4 2 16,0-9 1-16,0 1-4 31,0 8 1-31,0-4-2 16,0 7 0-16,0-7 2 15,0 7 0-15,0-7 0 16,0 7 0-16,0-7 0 16,0 8 0-16,0-5 0 15,0 5 0-15,0-5 2 16,0 5-1-16,0-8-1 15,0 7 1-15,0-3-4 16,0 7 2-16,0-7 1 16,0 7 0-16,-4-11 0 15,4 3 0-15,-5-3 0 16,10 4 0-16,-5-5 0 0,0 9 0 0,0-8 0 16,0 7 0-16,0-7 2 15,0 3-1-15,0-3-1 16,0 4 1-16,0-5-1 15,0 9 0-15,0-12-3 16,0 7 2-16,0-3 1 16,0 4 0-16,0-5 0 15,0 9 0-15,0-5-3 32,0 5 2-32,0-5 1 0,0 5 0 0,0-4 2 15,0 3-1-15,0-3 2 16,0 3-2-16,0-3-1 15,0 3 1-15,0-3-1 16,0 7 0-16,0-3 0 16,0 3 0-16,0-7 0 15,4 7 0-15,-4-3-3 16,4 3 2-16,-4-11 1 16,5 7 0-16,-5-3 2 15,0 3-1-15,0-3-1 16,0 7 1-16,0-3-4 0,4 3 2 0,-4-3 1 15,0 3 0-15,0-3 2 32,5 7-1-32,-5-11-3 15,0 7 1-15,0-7 3 16,0 7-1-16,0-4-1 16,0 9 1-16,0-9-1 15,0 9 0-15,0-9-3 16,0 5 2-16,0-9 1 15,0 9 0-15,0-9 2 0,0 5-1 0,0-5-1 16,4 5 1-16,-4-5-1 16,0 5 0-16,0-5 0 15,4 9 0-15,-4-5 2 16,0 5-1-16,0-9 2 16,0 9-2-16,0-9-5 15,0 5 2-15,0-5 1 16,5 9 1-16,-5-9 0 15,0 9 0-15,0-5 0 16,0 5 0-16,0-9 2 16,0 9-1-16,0-5-3 15,0 5 1-15,0-9 1 0,0 9 0 0,0-9 0 32,0 9 0-32,0-9 2 15,0 9-1-15,0-9-1 16,0 5 1-16,0-12-1 15,4 11 0-15,-4-7 2 16,0 3-1-16,0-3 4 16,4 4-3-16,-4-5 1 15,0 5-1-15,0 0-2 0,0 3 3 0,0-7 0 16,0 3-4-16,0 1 1 16,0 0 0-16,0 3 0 0,0-3 0 15,0 3 2-15,0 1 1 16,0-1-4-16,0-3 1 15,0 3 0-15,0-3 2 16,0 3-1 0,0 1-1-16,0 3 1 15,0 1-1-15,0-1 0 16,0 0 0-16,0 5 2 16,0-5 1-16,0 1-4 15,0-1-1-15,0 0 1 0,0-7 2 16,0 7 0-16,0-3-1 15,0-1 1-15,0 1 1 16,0 3-3-16,0-3 0 0,0-1 1 31,0 5 0-31,0-9 0 16,0 9 0-16,0-13 2 16,0 9-1-16,0-5-1 15,0 5 1-15,0-8-1 0,0 7 0 0,0-3 0 16,0 7 0-16,0-3 2 15,0 3-1-15,0 0 2 16,0-7-4-16,0 4-2 16,0-5 2-16,0 5 2 15,0-5 0-15,0 5-3 0,0-8 1 32,0 3 1-32,0-7 2 0,0 4-3 15,0-8 0-15,0 7-1 16,0 1 0-16,0 4 2 15,0-13 0-15,0 9 0 16,0 0 0-16,-8-4 0 0,8 3 0 16,0 5 2-16,-5-4 1 15,5 3-1-15,-4 1 1 0,0-12-7 16,4 7 1 0,0-3 3-16,0 4 0 15,-5-4 0-15,1 3 1 16,-1-3-1-16,1-23-3 15,4 26 2-15,0 5 3 16,-4-8 1 0,4 7-4-16,0-3-1 15,-5 0 1 1,5-1 0-16,-4-3 3 16,4 8-1-16,-5-20-1 15,1 8 1-15,0 4-1 16,4 7 0-16,0 1-3 15,0 3 2-15,-5-11 1 16,5 8 0-16,-4-5 2 16,4 5-1-16,-5-4-1 15,5 3 1-15,0-7-1 16,0 8 0-16,-4-16-3 0,4 4 2 16,-4 3 1-16,8 9 0 15,-4-4 0-15,0 3 0 0,0-7 0 16,0 8 0-16,0-5 0 15,0 5 0-15,-4-20 0 16,-1 4 0-16,-3 0 2 16,8 8-1-16,-5-8-1 15,10 8 1-15,-5-12-4 0,0 8 2 32,0 4 1-32,0-1-3 0,0 1 2 15,0-4 1-15,0 4 2 0,0 11 1 16,0 5-4-16,0-12 1 15,0 7 0-15,0-7 0 16,0 3 0-16,0 1 2 16,0-8-1-16,0 3-1 15,0-3-2-15,0 8 1 16,0-4 1-16,0-16 0 16,0 11 2-16,0 9-3 15,0-8 0-15,0 4 1 0,0-1 0 16,-5-19 0-16,1 8 0 15,-1 0 0-15,5 20 2 32,0 3-1-32,0-7-1 0,-4-12-2 15,4 15 1-15,0 1 1 16,0 3 2-16,0 1-3 16,0-1 0-16,-4-11 1 15,4 11 0-15,0 4 0 16,0-7 0-16,0 3 0 15,0 1 0-15,-5-9 0 0,5 5 0 16,-4-1 0-16,4 9 0 16,0 3 0-16,0 0 0 15,0 0 0-15,0 0 0 16,0 1-3 0,0-1 2-16,4 4 3 15,-4 4-1 1,9-8-1-16,0 8 1 15,-5-4 1-15,1 0-3 16,3 4 0-16,5 0 1 16,1-4 2-16,-1 4-3 15,0 0-2-15,0 8 2 0,5-12 2 16,-5 4 0-16,4 0 2 16,1 0-4-16,-5-4 0 0,5 4 1 15,-5 0 2-15,0 0-3 16,5 0 0-16,-5-3 1 15,0 3 2-15,-4 0-1 16,4 0-1-16,9-4-2 16,0 4 1-16,-5 7 3 15,1-10 1-15,-1 14-4 0,1-15-1 16,4 0 1-16,-13 1 2 16,-1-1 0-16,6 4 2 15,7 4-2-15,1-8-1 16,-4 8-2-16,4-8 1 15,-5 4 1-15,1-4 0 16,-5 4 0 0,0-4 2-16,5 8-1 15,-1-8-1-15,1 0-2 16,-1 0 1-16,1 4 1 16,4 0 2-16,0-4-1 15,0 4-1-15,4 4 1 0,-4 0-1 16,0 0 0-16,-9-8 2 15,0 0-1-15,5 4-1 16,-5 0 1-16,9 0-1 0,0 0-3 16,0 4 2-16,17 8 3 15,-8-12 1-15,0 7-4 16,-5-3-1-16,0-4 1 16,-8 0 0-16,-5 0 1 15,0 4 0 1,14 12 0-16,-14-16 0 15,0 0-3-15,0 4 2 16,9 0 3-16,0-4 1 16,-4 4-4-16,-5-8 1 15,-5 4 0-15,6 0 2 0,-6 0-1 16,6 4-1-16,12-1-2 16,-9-3 1-16,-3 0 3 15,3 0 3-15,-4 0-4 16,5 4-1-16,13 8 0 15,-5-12 0-15,0-4-3 16,-8 0 2-16,-5 0 1 0,9 4 2 16,13 8-3-16,-4-8 0 15,-5 4 1-15,-13-8 0 16,0 0 0-16,0 0 0 0,1 0 0 16,3 1 0-16,-4-1 0 15,1 4 0-15,-1 0 0 16,4 0 2-16,5-4-3 15,-9 0-2 17,5 4 4-32,4 4-1 0,0-4 0 15,-5 4 1-15,-4-4-1 16,-4-4 0-16,0 4 0 16,-5 0 0-16,1 0 0 15,4 0 0-15,-1 0 0 16,1 8 0-16,0-8 0 15,0 0 0-15,-1 3 2 0,-3-3-3 16,-5 0 0-16,4 12 1 16,-4-12 0-16,9 12 0 15,-5-4 2-15,1 7-3 16,-1 1 0-16,-4-4 1 16,0-1 0-16,0-3 0 31,0 0 0-31,0 4 2 15,0 11-1-15,0 0-1 0,0 1-2 16,0 3 1-16,0 0 1 16,0 5 2-16,0-5-3 15,0-12 0-15,0-3 1 16,0 15 2-16,0 20-1 16,0-8-1-16,0-4 1 0,0-7-1 15,0-13 2 1,0 1-1-16,0 3-1 15,0-3-2-15,0 11-1 16,0 16 2-16,0-27 2 16,0-5-2-16,0 13 0 15,0 11 1-15,0 0 2 0,0-4-1 16,0-11-1-16,0-5 1 16,0 9-1-16,-4 15 0 15,4-20 0-15,0-3-3 0,0 7 2 16,0-7 1-16,0 7 2 15,-5 28-1-15,5-12-1 32,-4 0 1-32,4-23-1 0,0-1 0 15,0 9 0-15,-4 26 0 16,4-34 0-16,0-5 0 16,0 5 0-16,0-4 2 15,0 11 1-15,-5 16-4 16,5-19-1-16,0-1 1 15,0 5 2-15,-4 11 0 0,4-12-1 16,0-3-2-16,-5 3 1 16,5-4 1-16,0 5 0 15,0-5 0-15,0 5 2 16,-4 15-3-16,0-4-2 16,-1 0 4-16,5 0 1 15,-4-4 0 1,4-15-2-16,0-4-2 15,0 3 1-15,0 1 1 16,0 3 0-16,0-3 0 16,0 3 2-16,0-3-1 0,0 15-1 15,-4 12-2-15,4-20 1 16,0-3 1-16,0 3 0 16,-5 16 2-16,5-15 1 0,0-5-4 15,0 5 1-15,0-5-2 16,0 8 0-16,-4 12 2 15,4-3 0-15,0-5 0 16,0-12 0-16,0-7 0 16,0 11 0-16,0 16 0 15,0-19 2-15,0-5-3 0,0 1 0 16,0 0 1-16,0-1 2 16,0 1-1-16,0-1 2 15,0 1-4-15,0 4-2 31,-5 19 2-31,1-8 0 16,4 0 1-16,0-4 2 0,0-7-1 16,0-12-1-16,0-5 1 15,0 9-1-15,-4 12 0 16,4-13 0-16,0 1-3 16,0 0 2-16,0-1 3 0,0 5 1 15,0-4-4-15,0 3 1 16,0-3 0-16,0 4 0 15,0-5 0-15,0 5 0 0,0-1-3 16,0 5 2-16,0-4 1 16,0-1 0-16,0-3 0 15,0 3 0-15,0 5 0 16,0-1 0-16,0-3 0 16,0 4 0-16,0-5 2 31,0 1-1-31,0-1-1 15,0 5 1-15,0-5-1 16,0 5 0-16,0-5 0 16,0 5 0-16,-5-1 0 15,5 5 0-15,-4 3 0 16,4 4 0-16,-5-7 0 16,10-5 0-16,-5 1 0 15,0 3 0-15,0-3 0 16,0 3 0-16,0-3-3 15,0 3 2-15,0-4 1 0,0 5 0 0,0-5 0 16,0 5 0-16,0-5 2 16,0 1-1-16,0-5-1 15,0 5 1-15,-5 11-1 16,5 4 0-16,-4-15 0 16,8-1 0-16,-4-7 0 15,0 3 0-15,0-3-3 16,0 4 2-16,0-5 1 15,0 5 0-15,0 0 2 32,0-1-1-32,0 1-1 0,0-1 1 0,0 5-4 15,0-1 2-15,0-7 3 16,0 4-1-16,0-1-1 16,0 5 1-16,0-1-1 15,0 1 0-15,0-5 0 16,0 5 0-16,0-4 0 15,0-1 0-15,0 1 0 16,0-1 0-16,0 1 0 16,0 0 0-16,0-1 0 15,0 5 0-15,0-5 0 0,5 1 0 0,-5-1 0 16,0 1 0 0,0 0-3-16,0-1 2 0,0-3 3 31,4 4-1-31,-4-1-1 15,5 9 1-15,-5 11-1 16,0-4 0-16,0-16 0 16,0 1 0-16,0-4 0 15,0 3 0-15,0 1 0 16,0 0 0-16,0-1 0 16,0 1 0-16,0-1 0 0,0 9 0 0,0-1 0 15,0 4 0-15,0-7 0 16,0-1 0-16,0 1 0 15,0-1 0-15,0 1 0 16,0 3 0-16,0 1 0 16,0 3 0-16,0-7 0 15,0-5 0-15,0 1 0 16,0 3 0-16,0-3 2 16,0 3-1-16,0-3-1 15,0 0 1-15,0-1-4 16,0 5 2-16,0-1 1 0,0 1 0 0,0-1 0 15,0 8 0-15,0-7-3 32,0 3 2-32,0-3 3 15,0-1-1-15,0 1-1 16,0-1 1-16,0 1-1 16,0-1 0-16,0 1 2 15,0-1-1-15,0 1-1 16,0-1 1-16,0 1-6 15,0 3 3-15,0-3 1 0,0 3 1 0,0-3 2 16,0-1-1-16,0 1-3 16,0 3 1-16,0-4 1 15,0 5 0-15,0-5 2 16,0 1-1-16,0-5-3 16,0 5 1-16,0 3 1 31,0 1 0-31,0-9 0 15,0 1 0-15,0 0 0 16,0 7 0-16,0 16 0 16,0-4 0-16,0-12 0 0,0-7 0 0,0-4 0 15,0-1 0-15,0 1 2 16,0 4-1-16,0 3 2 16,0 5-2-16,0 7-3 15,0 0 1-15,0-8 1 16,0-3 0-16,0-1 0 15,0 5 0-15,0-5 0 16,0 5 0-16,0-1 0 16,0 1 0-16,0-1 0 15,0 0 0-15,0-3 0 0,0-1 0 0,0 1 0 32,0-1 0-32,0 1 0 15,0 3 0-15,0 1 0 16,0 3 0-16,0-4 0 15,0 5 0-15,0-5 0 16,0 0 0-16,0 1 0 16,0 3 0-16,0 0 0 15,0 5 0-15,0-1-3 16,0-4 2-16,0 4 1 16,0-3 0-16,0-1 0 0,0 4 0 15,0 8 0-15,0-4 0 0,0-7 0 16,0-5 0-16,0 0 0 15,0 5 0-15,0-1 0 16,0 0 0-16,0 1-3 16,0 3 2-16,-5 12 3 15,5-8-1-15,-4-8 2 16,4 0-2-16,-5 4-3 16,5 1 1-16,-4 3-1 31,8-4 0-31,-8 4 2 0,4-4 0 0,-4 4 2 15,8-3-1-15,-4-1-1 16,0-4 1-16,0 0-4 16,0 1 2-16,0-1 1 15,0 0 0-15,-4 8 0 16,4 0 0-16,-5-7 0 16,10-5 0-16,-5 4 0 15,0-7 0-15,0 3 0 16,0 5 0-16,-5 3 0 15,5 0 0-15,-4-8 0 0,8-3 0 16,-4-1 0-16,0 5 0 16,0-5 0-16,0 5 0 15,0-1-3 1,0 1 2-16,0-1 1 16,0 4 0-16,0-3 0 15,0-1 0-15,0-3 0 16,0 3 0-16,0-4 0 15,0 5 0-15,0-5 0 16,0 5 0-16,-4 3 0 16,-1 0 0-16,1-7 0 0,4-1 0 0,-4 1-3 15,8 3 2-15,-8 1 1 16,4-5 0-16,-5-3 0 16,10 3 0-16,-10 1 0 15,5 3 0-15,-4-3 0 16,4-1 0-16,-4 1-3 15,4-1 2-15,-5-3 1 16,5 3 0-16,-9 9-3 16,9 3 2-16,-4-8 1 15,8-3 0-15,-4-5 0 0,0 5 0 16,-4-1-3-16,4 5 2 16,-4-9-4-16,8 1 3 0,-4-4-8 31,0-1 6-31,0-3-23 15,0 4 15-15,-4-4-47 16,4-1 33-16,-5-7-92 16,5 4 66-16,-9-12-90 15,1 1 80-15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5:16.2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17B34F1-7B31-4E0F-AB45-6B3834FBF64E}" emma:medium="tactile" emma:mode="ink">
          <msink:context xmlns:msink="http://schemas.microsoft.com/ink/2010/main" type="inkDrawing" rotatedBoundingBox="22442,8065 23210,14915 21144,15146 20376,8297" semanticType="verticalRange" shapeName="Other"/>
        </emma:interpretation>
      </emma:emma>
    </inkml:annotationXML>
    <inkml:trace contextRef="#ctx0" brushRef="#br0">3 34 180 0,'-5'4'68'0,"5"-4"-36"0,0-8-20 15,0 4 32 1,0 8-25-16,0-4 13 0,5 8-19 15,-5-4 10-15,4 0-13 0,0-4 6 16,5 0-9-16,4 0 4 16,0 0-6-16,1 0 7 15,3 0-8-15,1-4 1 16,4 4-3-16,4-4 1 16,5 8-2-16,-1-8 2 15,1 4-2-15,9-8-1 16,-1 4 1-16,-4-4-4 15,0 8 2-15,0-8 3 32,0 8-1-32,1-3 2 0,-6 3-2 0,5-4-1 15,0 8 1-15,1-4-4 16,-1 0 2-16,4 0 1 16,5 0 0-16,4 0 0 15,-4 0 0-15,0 0 2 16,0 0-1-16,0-4-1 15,0 4 1-15,4-4-1 16,-4 8 0-16,-9-4-3 0,-4 0 2 16,4 0 1-16,0 4 0 0,-4-4 2 15,-1 3-1-15,1-3-1 16,4 4 1-16,0-4-4 16,0 4 2-16,0-4 3 31,0 4-1-31,-4-4 2 15,4 4-2-15,0-4-3 16,0 4 1-16,-4 0 1 16,-5 0 0-16,1-4 0 15,-1 0 0-15,0 0 0 16,5 0 0-16,-9 0 2 16,0 0-1-16,-4-4-1 0,4 4 1 0,-5-4-1 15,5 4 0-15,-9 0 0 16,5 4 0-16,-5-4 2 15,0 0-1-15,0-4 2 16,5 8-2-16,-9 0 8 16,-1 4-5-16,1-1 10 15,0 5-8-15,-5-8 1 16,5 4-4-16,-5 0-2 16,1 3 0-16,-1 1-1 0,1 4 0 0,-1-1 0 15,0 1 0-15,1 3 0 16,-1 5 0-16,0-1 0 15,1 4 0-15,-5-3 0 32,4 3 0-32,-4 8 2 15,5 8-1-15,-5-8-1 16,0-4 1-16,0 1-1 16,0-5 0-16,0 8 0 15,4-4 0-15,-4 0-3 16,0-3 2-16,0 3 3 15,0 0-1-15,0 0 2 0,0 0-2 0,0 5 2 16,0-1-2-16,0 0-3 16,0 4 1-16,0 4-1 15,0 0 0-15,0-8 4 16,0 4-1-16,0-4-1 16,0 0 1-16,-4 4-1 31,4-4 0-31,-5 8 0 15,5-4 0-15,-4 0 2 16,-1 4-1-16,1 7-1 0,4-3 1 0,-4-8-4 16,4-4 2-16,-5 4 1 15,5 0 0-15,-4 4 4 16,4-4-2-16,-4 4-3 16,-1-8 0-16,-4 8 1 15,9-4 0-15,-4 4 2 16,4 0-1-16,-4 4 2 15,-1-4-2-15,-4 3-5 16,9 1 2-16,-8 8-1 16,8-5 1-16,-5-3 2 15,5-4 0-15,-4 4 0 0,4 4 0 0,-4 15 2 16,-1 0-1-16,-4-15-1 16,9-8 1-16,-4-4-1 15,8 0 0-15,-8 0 2 16,4 0-1-16,-4-4-3 15,8 0 1-15,-8 4 1 32,4-4 0-32,0 4 0 15,0 0 0-15,-5 12 0 16,5-8 0-16,-4-4 0 16,4 0 0-16,-5 4 2 0,10-1-1 0,-5 1 2 15,0 0-2-15,0 0-1 16,0 0 1-16,0 0-1 15,0 0 0-15,0 0 2 16,0-4-1-16,0 0-1 16,0 0 1-16,-5 8-6 15,5-5 3-15,-4 9 1 16,4 0 1-16,-4-8 0 16,8-8 0-16,-4 4 2 15,0 4-1-15,-4 11-1 16,4 1 1-16,-5-16-1 15,10-4 0-15,-5-4-3 16,0 4 2-16,0 16-1 16,0 0 0-16,0-8 4 15,0-8-1-15,0-4 2 16,0 4-2-16,-5 12-1 16,5 0 1-16,-4-8-1 15,8 0 0-15,-8 0-3 16,4-4 2-16,-5 8-1 15,1-4 0-15,0-4 4 0,4 0-1 0,0 4-3 16,0 0 1-16,-5 8 1 16,1-1 0-16,0-7 2 15,8-4-1-15,-8 1-1 16,4 3 1-16,-9 11-1 16,9 1 0-16,-5-8 0 15,10-8 0-15,-5-4 0 16,0 0 0-16,0 12 0 15,0 0 0-15,-5-8 0 32,5-4 0-32,-4-3-3 0,8-1 2 0,-8 16-4 15,4 4 3-15,-4-8-8 16,-1 0 6-16,-4-4-3 16,9 0 4-16,-4-4-2 15,8 0 2-15,-8 1 0 16,4-5 1-16,-4 0 0 15,8-3 0-15,-4-1-3 16,0 4 3-16,0-3 1 0,0-1 1 0,0-3-3 16,0-1 2-16,0-3-1 15,0 3 0-15,0 1 2 16,0-1 0-16,0 1 0 16,0-1 0-16,0-3-3 31,4 3 2-31,1-3-1 15,-1 3 0-15,-4 1 0 16,0-5 0-16,0-3 2 16,5 4 0-16,-5-5 0 15,4 5 0-15,-4 0-3 16,0 3 2-16,0 1-1 16,0 3 0-16,0 0-7 0,0 1 5 0,0-5-16 15,0 1 11-15,0-5-42 16,0 1 28-16,0-4-106 15,0-1 72-15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7-03-10T00:15:20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D0D43B1-DB90-4341-BB5A-F79840EB8DB8}" emma:medium="tactile" emma:mode="ink">
          <msink:context xmlns:msink="http://schemas.microsoft.com/ink/2010/main" type="writingRegion" rotatedBoundingBox="35571,5887 35586,5887 35586,5902 35571,5902"/>
        </emma:interpretation>
      </emma:emma>
    </inkml:annotationXML>
    <inkml:traceGroup>
      <inkml:annotationXML>
        <emma:emma xmlns:emma="http://www.w3.org/2003/04/emma" version="1.0">
          <emma:interpretation id="{7015B123-BA90-483A-A3B9-27A44236BAF8}" emma:medium="tactile" emma:mode="ink">
            <msink:context xmlns:msink="http://schemas.microsoft.com/ink/2010/main" type="paragraph" rotatedBoundingBox="35571,5887 35586,5887 35586,5902 35571,5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950998-20A4-4D24-ADA0-15EC50DC8979}" emma:medium="tactile" emma:mode="ink">
              <msink:context xmlns:msink="http://schemas.microsoft.com/ink/2010/main" type="line" rotatedBoundingBox="35571,5887 35586,5887 35586,5902 35571,5902"/>
            </emma:interpretation>
          </emma:emma>
        </inkml:annotationXML>
        <inkml:traceGroup>
          <inkml:annotationXML>
            <emma:emma xmlns:emma="http://www.w3.org/2003/04/emma" version="1.0">
              <emma:interpretation id="{7B891D02-B5AB-4356-A4A8-0196FA4A232C}" emma:medium="tactile" emma:mode="ink">
                <msink:context xmlns:msink="http://schemas.microsoft.com/ink/2010/main" type="inkWord" rotatedBoundingBox="35571,5887 35586,5887 35586,5902 35571,5902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7-03-10T00:15:20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26C16CB-DAAC-408D-AE4A-1C81A2C49CEA}" emma:medium="tactile" emma:mode="ink">
          <msink:context xmlns:msink="http://schemas.microsoft.com/ink/2010/main" type="inkDrawing" rotatedBoundingBox="35571,5887 35586,5887 35586,5902 35571,5902" shapeName="Other"/>
        </emma:interpretation>
      </emma:emma>
    </inkml:annotationXML>
    <inkml:trace contextRef="#ctx0" brushRef="#br0">0 0 0</inkml:trace>
  </inkml:traceGroup>
</inkml:ink>
</file>

<file path=ppt/ink/ink5.xml><?xml version="1.0" encoding="utf-8"?>
<inkml:ink xmlns:inkml="http://www.w3.org/2003/InkML">
  <inkml:definitions/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7-03-10T00:15:20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FCD096B-72BD-4350-9185-53B0D8DFA0E6}" emma:medium="tactile" emma:mode="ink">
          <msink:context xmlns:msink="http://schemas.microsoft.com/ink/2010/main" type="inkDrawing" rotatedBoundingBox="35571,5887 35586,5887 35586,5902 35571,5902" shapeName="Other"/>
        </emma:interpretation>
      </emma:emma>
    </inkml:annotationXML>
    <inkml:trace contextRef="#ctx0" brushRef="#br0">0 0 0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1:30.62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2F4E352-D6C9-4A71-A383-072B530D916B}" emma:medium="tactile" emma:mode="ink">
          <msink:context xmlns:msink="http://schemas.microsoft.com/ink/2010/main" type="inkDrawing" rotatedBoundingBox="12142,15237 12243,5249 12425,5251 12324,15239" semanticType="verticalRange" shapeName="Other">
            <msink:sourceLink direction="with" ref="{3201CA68-C650-413D-A458-7CF73DEFFD4F}"/>
          </msink:context>
        </emma:interpretation>
      </emma:emma>
    </inkml:annotationXML>
    <inkml:trace contextRef="#ctx0" brushRef="#br0">188-8 112 0,'0'-4'44'0,"0"4"-24"0,5 0 3 0,-5 0 47 15,4 4-38-15,-4-4 36 16,0 4-40-16,0 0 26 15,0 4-32-15,0 0 13 16,0-1-20-16,0 1 9 16,0 4-14-16,0 0 8 0,0-1-10 0,0 5 6 15,5 0-7-15,-5 3 4 16,4 1-6-16,-4 3 2 16,0 0-4-16,0-3 5 15,0-1-5-15,0 1 3 31,0 3-3-31,0-3 0 16,0 3-1-16,0-3 3 16,0 3-3-16,0-4 4 15,0 5-4-15,0-1-1 16,0 1 0-16,0-1 1 0,0 0-1 0,0 1 2 31,0 3-2-31,0-3-3 0,0 3 1 0,0-4 1 16,0 5 0-16,0-1 2 15,0-4-1-15,0 1-1 16,0 3 1-16,0-4-1 16,4 5 0-16,-4-5 0 15,0 4 0-15,0-3 0 16,0 3 0-16,0-4-3 16,0 5 2-16,0-1 1 15,0 0 0-15,0 1 2 0,0-5-1 0,-4 0-1 16,4 1 1-16,-4-1-1 15,4 1 0-15,-5 3 0 16,1 0 0-16,-1 1 0 31,5 3 0-31,-4-4 0 16,8 0 0-16,-8 5 0 16,4-5 0-16,-9 0 0 15,9 0 0-15,-4 1 0 16,4 3 0-16,-5 0 0 15,1-4 0-15,-5 1 0 16,9-5 0-16,-8 4 0 0,8 5 0 0,-9-1 0 16,9-4 0-16,-9 4 0 15,9-3 0-15,-9 3 0 16,9-4 0-16,-9 4 0 16,9-3 0-16,-8 3 0 15,8-4 0-15,-9 4 0 31,9 4 0-31,-9 4 0 16,9-7 0-16,-4-1 0 16,-1-4 0-16,-3 4 0 0,3 1 0 15,-4-5 0-15,9 0 0 0,-4-4 0 16,4 5 0-16,-9-1 0 16,5 4 0-16,-5-3 0 15,9-5 0-15,-4 0 0 16,4 1 0-16,-5-1 0 15,5 4 0-15,-4-3 0 16,8-1 0-16,-4 1 0 16,0-1 0-16,-4 4 0 15,8 1 0-15,-4-1 0 16,9 0 0-16,-5-3 0 0,1-1 0 0,-5 4 0 16,0 1 0-16,0-5-3 15,4 0 2-15,-4-3 3 31,5 3-1-31,-5 5-1 16,4-1 1-16,0 0-4 16,1-3 2-16,-1-1 1 15,1 4 0-15,-5-3 0 16,0 3 0-16,0 0 0 16,0 5 0-16,0-9 0 15,0 4 0-15,0 1 0 0,0-1 0 16,0 0 0-16,0-3 0 0,0 3 2 15,4 8-1-15,-4-8-1 16,0 4 1-16,0 1-4 16,0-1 2-16,0-4 1 15,0-3 0-15,0 7 0 16,0 0 0-16,0-4 0 16,0 1 0-16,0-5 2 15,0 0-1-15,0-3-1 16,0 3 1-16,-4 1-1 15,4 3 0-15,0-8-3 16,0 5 2-16,-5 7 3 16,1 0-1-16,-1-7-3 15,5-1 1-15,-4-3 1 16,8-1 0-16,-4 4 0 16,0 5 0-16,0-9 0 15,0 5 0-15,0-5 0 16,0 5 0-16,0-5 0 15,0 4 0-15,0-3-3 0,0 3 2 0,0 1 1 16,0-1 0-16,0 0 2 16,0 5-1-16,-4-1-1 31,4 4 1-31,-4-3-1 0,8-5 0 0,-4 4 0 16,0 1 0-16,0 3 0 15,0 0 0-15,0-4 0 16,0-3 0-16,0 3 0 15,0 4 0-15,-4 4 0 16,4 0 0-16,-5-7 0 31,5-5 0-31,-4 4 0 0,-1 5 0 0,-3-1 0 16,8 0 0-16,-9-8-3 16,9-3 2-16,-5 3 1 15,5 1 0-15,-4-1-3 16,4 4 2-16,-4-3 1 15,8 3 0-15,-4 0-3 16,0 1 2-16,-4 3 1 16,4 0 0-16,-5-4 0 15,10-3 0-15,-5 11 0 16,0 0 0-16,0-8 0 16,0-3 0-16,0 3 0 15,0-8 0-15,0 5 2 16,0 3-1-16,0 0-3 15,0 1 1-15,0-9 1 16,0-3 0-16,0 3 0 16,0 5 0-16,0-1 0 15,0 4 0-15,0-3 0 16,4-5 0-16,0 1-3 16,1 3 2-16,-1 1 1 15,1 3 0-15,-1-8 2 0,-4 5-3 0,0-5 0 16,4 9 1-16,1 11 0 15,-5-4 0-15,0 4-3 0,4-16 2 16,-4-3 1-16,0 11 2 16,5 23-1-16,-5-38 2 15,0 0-2-15,0 3-1 16,0-3-2-16,0 11 1 0,0 8 3 16,4 0 3-16,-4-8-4 15,4 1-3-15,-4-1-2 16,0 0 3-1,0 1 2-15,5-1 2 16,-5 4-4-16,0-11-1 16,0-1 1-16,0 5 0 15,0 11 1-15,0 0 2 0,0-4-3 16,0 8 0-16,0 4 1 16,0-4 0-16,0-8 0 15,0 16 0 1,0-12 0-16,0 0 0 15,0-4 0 1,4-3 0-16,-8-5 0 0,4 4 0 16,-5 1 0-16,5-1 0 15,0 0 0-15,0 4 2 16,-4 1-1-16,4-13-1 0,0-3-2 16,0 3-1-16,0 1 4 15,0 7 1-15,4 12-3 31,-4-4-1-31,-8 8 1 16,8-4 2-16,0-4 0 16,0-12 2-16,0 13-4 15,0-5-2-15,0-4 2 16,0-4 0-16,0 1 1 0,0-5 0 31,0 1 0-31,-9-1 0 0,9-3 0 0,0-4-3 16,0 7 2-16,0 8 1 15,0 1 2-15,-5-1-1 16,1 0 2-16,4-3-4 16,0 3 0-16,0 0-1 15,0-3 0-15,0-5 4 16,4 9-1-16,-4 7-3 31,0-8 1-31,5 4 1 0,-5 12 0 16,0-31 2-1,0-1-3-15,0 13 0 0,0 7 3 0,0-4 1 16,0-7-4-16,0 3 1 16,0-3 0-1,0-1 0-15,0 1 0 16,4-1 2-16,1 1-3 16,-5-1 0-16,4 1-1 15,-4-1 0-15,4 1 4 16,-4 3 1-16,0 0-4 15,0 1 1-15,5-1 0 0,-5 1 0 16,0-1 0-16,4-3 2 0,1-1-3 16,-5 1 0-16,0-5 1 15,0 9 0-15,0-5-3 16,0 4 2-16,4 9 1 16,-4-5 0-16,0 0 2 15,0-3-1 1,0-1-1-1,0-3 1-15,4 7-1 16,-4-4 0-16,0 1 0 16,0-5-3-16,0 1 2 15,0-1 3-15,0 1 1 0,0 3-4 16,0 0-1-16,0-7 1 16,0 7 0-16,0-3 1 15,5 3 0-15,-5 5 2 16,4-5 1-16,0 0-4 15,-4-3 1-15,0-1-2 16,0-3 0-16,0 4 2 16,5 3 2-16,-5 0-3 15,0-3 0-15,0-5 1 0,0 5 0 16,0-1-3-16,0 5 2 0,4-9-1 16,-4 1 0-16,0 4 2 15,0-5 0-15,0 1 0 16,0-1 0-16,0 9-5 15,5-9 1-15,-5 5 4 16,0-5 2-16,0 1-3 31,0-4-1-31,0-1 1 0,0 1 2 16,0 0 0-16,0 0-1 16,0-1 1-16,0 1 1 15,0 0-3-15,0-1 0 16,0 1-1-16,0 0-2 15,0-1 5-15,0 1 1 16,0 0-3-16,0 0-1 0,0-1 3 16,0 1 3-16,0 4-6 15,0-1 0-15,0-3 0 16,0 3 3 0,0-3 2-16,0 0 1 15,0 0-2-15,0-5 1 16,0 1-2-16,0 0 2 15,0 0-2-15,0-8 2 0,0 0-9 16,0 0-3-16,0 0-33 16,0 0-12-16,0 0-28 15,0-4-11-15,4-8-32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1:34.42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7D7E264-1CB9-4A07-BE96-2B090E5B7BB8}" emma:medium="tactile" emma:mode="ink">
          <msink:context xmlns:msink="http://schemas.microsoft.com/ink/2010/main" type="inkDrawing" rotatedBoundingBox="12331,15267 22531,15202 22532,15323 12332,15388" shapeName="Other">
            <msink:destinationLink direction="with" ref="{3911752A-D624-4BAC-B85F-A0C73025C239}"/>
            <msink:destinationLink direction="with" ref="{C0E5522D-414F-4238-852A-317D410FA5B3}"/>
          </msink:context>
        </emma:interpretation>
      </emma:emma>
    </inkml:annotationXML>
    <inkml:trace contextRef="#ctx0" brushRef="#br0">-2 86 132 0,'-4'-4'49'0,"4"4"-26"0,4 0-9 0,-4 0 15 0,0 0-1 16,5-4 1-16,4 0-3 16,-1 4 1-16,1-4-15 15,4 4 6-15,0-3 5 0,5 3 1 0,-1 0 1 16,1 0-3-16,0 0 1 16,-1 0-9-16,5 0-3 15,4 3-4-15,9 1 0 0,-4 4-4 16,0-4 0-16,-5 0-1 15,5 0 1-15,0 0-2 16,-1 0-1-16,5 3-2 16,-4 1 1-16,0 0 1 15,0-4 2-15,-1 4-1 16,5-8-1 0,0 0-2-16,1 0-1 15,3 0 2-15,1 0 0 16,-5 0 1-16,4 4 2 15,5-8-1-15,-4 4 2 16,-1 0-4-16,-4 0 0 16,0 0 1-16,0 0 0 15,-4 0 0-15,-5 0 0 0,5 0 0 16,0 0 0-16,-5 4 0 16,0-4 0-16,-4 0 0 0,0 0 0 15,0 0 2-15,5-8 1 16,-1 8 1-16,5-4 0 15,-5 4-2-15,0 0 1 16,1-4-4-16,-1 0 0 0,5 4 1 31,4-4 2-31,0 4 1 16,-5 0 1-16,1-4 0 0,-4 4 0 16,3 0-5-16,-3-4-1 15,-1 1 1-15,0-1 2 0,5 4 0 31,-5-4 2-31,1 0-4 0,-1 4-2 16,-4-4 2-16,0 4 2 16,4-4 2-16,0 0 1 0,1 4-5 15,-1 0 1-15,5 0-2 16,-1 0 0-16,-3 0 2 16,-1-4 0-16,5 8 2 15,-5-4 1-15,9 4-1 16,-4-4-2-16,-5 8 1 15,1-12-1-15,-5 4 0 0,-1 0 2 16,1 0-1-16,0-4-1 16,-4 4 1-16,-1 0-1 15,1 0 0-15,0 0 0 32,3 0 0-32,1-4 0 0,0 0-3 15,-4 0 0-15,-1 4 4 16,-3-4 3-16,-1 1-3 15,4 3-3-15,-4 0 1 16,5 0 2-16,0 0-5 16,-1 0 1-16,1 0 3 15,4 0 4-15,0 0-3 0,-1 0-1 16,1 0 0-16,0 0 0 16,0 0 0-16,9 0 0 15,0 3 0-15,-1-3 0 16,-3 4 0-16,-1-4 0 15,0 0 0-15,1 0 0 0,-1 0 2 16,0 0 1-16,-4-4-4 0,0 4 1 16,5 4 0-16,-5-8 0 15,-1 1 2-15,1 3 1 16,0 0-1-16,-4-4-2 16,-1 8-2-16,5-4 1 31,0 0 1-31,0 0 0 15,0 3 2-15,0-3 3 0,0 0-2 16,0 0-2-16,0 4 0 0,0-4 1 16,0 4-1-16,4 0-1 15,-4 0 1-15,4 0-1 16,1-4 0-16,-1 4 0 31,-4-4 0-31,4 0 0 0,-4 4 0 0,0-4 2 16,0 0-3-16,-4 4 0 15,4-4 1 1,-5 0 0-16,14-4 2 16,0 4-1-1,-5-4 2-15,-4 0-4 16,0 0 0-16,0 4-1 16,4 0 0-16,0 4 4 15,1-8 1-15,-1 4-1 16,5-4-2-16,-1 8-2 0,1-8 1 15,4 8 1-15,0 0 0 0,0 0 0 16,-4-4 2-16,0-4-1 31,-5 4 2-31,0 0-4 0,1 0 0 0,-1 0 1 16,0 0 0-16,1 0 0 16,-1 0 2-16,-4 0-3 15,0 0 0-15,0-8 3 16,0 4 1-16,-5 0-4 15,1 4 1-15,-1 0 0 16,5 0 0-16,0 0 0 0,0 0 0 31,0-4 0-31,0 4 2 16,0 4 1-16,4-4 1 16,-4 0-5-16,5-4 1 0,-1 8-2 15,0-4 0-15,5 4 0 0,-5-4 0 16,-4 4 2-1,5-4 0-15,-5 4 0 16,-1-8 2-16,-3 0-1 16,0 4-1-16,4 0-2 0,-5 0 1 15,-4 0 3-15,5 0 1 16,-5 0-1-16,9-4 1 16,-5 0-4-16,1 1-2 15,0-1-1 1,-5 0 3-16,0 4 0 15,0-4 3-15,0 0 1 0,0 4 1 16,0 0-5-16,1 0 1 16,-1 0 0-16,4 0 2 15,1 0-3-15,-1 0 0 16,5 4-1-16,0-4 0 16,0 0 2-16,0 0 0 15,0 0 0-15,0-4 0 0,4 12 0 16,-4-8 0-16,5 4 0 15,-1 0 2-15,0-4-3 16,-4 0-2-16,5 3 2 16,-5-3 0-1,-1 0 1-15,1 0 2 0,0 4-1 16,0-4 2 0,5-4-2-16,-5 1-1 0,-1-1-2 0,1 4-1 15,-4 0 2-15,-1 0 2 16,5 0 0-16,5 0-1 0,-5 0 1 31,0 0-1-31,4 0 0 0,0 0 0 0,1 0 0 31,-1 0 2-31,0 0 1 16,1 0 3-16,-1 7-3 0,5-3-2 16,-1-4 0-16,1 0-1 15,-5 4 0-15,1-4 2 16,-5 0-1-1,4 0 2-15,-4 0-4 0,4 0 0 16,5 4-1-16,-5-12 0 0,-4 4 2 16,0 8 2-16,-4-4-1 15,4-4-1-15,0 8-2 16,-1-8 1-16,-3 4 1 0,8 0 2 31,-4 0-1-31,9 0 2 0,-9 0-4 16,13-3 0-16,-9 3 1 15,9 0 2 1,5 3-1-16,-5-3-1 16,-4 0-2-16,4 0 1 0,0 0 3 15,-4-3 1-15,-1 3-1 16,-3-4-2 0,8 4 1-16,-9-4-1 0,0 8-3 15,-4-8 2-15,0 4-1 16,0-4-2-16,-4 4 5 15,4 0 1-15,0 4 0 16,0-4-2-16,0 0-2 16,-1 0 1-16,1 4 3 15,0-4 1-15,-4 0-4 0,4 0-1 0,0 7 1 32,0-3 2-32,0 0 0 15,4-4 2-15,-4 4-4 16,4 0 0-16,-4 0 1 15,4-4 0-15,-4 4 0 16,0-8 0-16,0 4 0 0,0-4 0 0,0 4 0 31,-4-4 2-31,-1 4-1 16,1-4-1-16,-1 4 1 0,-4-4-1 16,5 4 0-16,0-7 0 0,-1 7-3 15,-4-4 2-15,0 0 1 16,1 0 2-1,-1 4-3-15,0-4 0 0,5 4 1 16,-1 0 2-16,1 0-3 16,-1 0 0-16,1 4 1 0,4-4 0 15,0 4 0-15,0-4 0 16,-1 0 2-16,1 0 1 31,0 8-4-31,5-5 1 0,-5 1-2 0,8 0 0 16,1 0 2-1,-5-4 2-15,-4 4-1 16,5-4 2-16,-1 4-2 16,0-4-1-16,1 12 1 15,-1-12-1-15,-4 0 0 16,0-4 0-16,0 12 0 16,0-12 0-16,0 4 0 15,-1 7 2-15,1-3-3 0,5 0-2 16,-1-8 4-16,5 0 1 15,0 12-3-15,-1-12 1 0,1 8 2 16,4-8 1-16,5 4-4 31,-5-4-1-31,0 4-2 0,0-3 3 0,0 6 0 32,-4-6 3-32,-5 3-1 0,0-4 2 15,-4 0-4-15,9 4 0 16,0-4 1-1,-5-4 0 1,0 8 2-16,-4-8 1 16,0 4-4-16,0 0 1 15,0 1-2-15,0-1 0 0,0 0 2 16,4 0 0-16,-4 4 0 16,9-4 0-16,-9 0 0 15,0 0 2-15,0 4-1 16,0-4-1-1,4 4 1-15,5 0-1 0,-1 0 0 16,-3-4 0-16,-1 1 0 0,-4-1 0 16,0 0 0-16,-5 0 0 15,1 4 2-15,0-4 1 0,-1 0-4 32,-4 0 1-32,5 4-2 15,-5 0 0-15,4-4 2 0,1 4 0 31,0-4 2-31,-5 0-1 16,0 1 2-16,-4 3-4 0,-1-4-2 16,1 4 4-16,0 0 1 15,0 0-3-15,0 0 1 16,-1 0 0 0,1 0 0-16,0 0 0 0,0 0 0 15,-1 0 0-15,1 4 0 0,0-1 0 16,4-3 0-16,0 4 0 15,0-4 0-15,1 0 0 16,-1 0 0-16,0 4 0 16,0-4 0-1,0 4 0-15,0-4 0 0,-4 0 0 16,0 0 0 0,-5 0-11-16,-4 0-5 15,-4-4-78-15,-5-7-35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9T23:05:39.53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DE8449F-A728-4DAF-AF03-941AC6032BB7}" emma:medium="tactile" emma:mode="ink">
          <msink:context xmlns:msink="http://schemas.microsoft.com/ink/2010/main" type="writingRegion" rotatedBoundingBox="10106,14489 10135,6863 12267,6871 12238,14497">
            <msink:destinationLink direction="with" ref="{3BC3FFD9-2EF3-4AB9-8EC8-81E159142C0C}"/>
          </msink:context>
        </emma:interpretation>
      </emma:emma>
    </inkml:annotationXML>
    <inkml:traceGroup>
      <inkml:annotationXML>
        <emma:emma xmlns:emma="http://www.w3.org/2003/04/emma" version="1.0">
          <emma:interpretation id="{4EB0D103-F492-4910-BAE0-EADBC2F322BB}" emma:medium="tactile" emma:mode="ink">
            <msink:context xmlns:msink="http://schemas.microsoft.com/ink/2010/main" type="paragraph" rotatedBoundingBox="10106,14438 10135,6863 11132,6867 11103,14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42517B-75EE-428A-9F1D-06BBC2D7795D}" emma:medium="tactile" emma:mode="ink">
              <msink:context xmlns:msink="http://schemas.microsoft.com/ink/2010/main" type="line" rotatedBoundingBox="10106,14438 10135,6863 11132,6867 11103,14442"/>
            </emma:interpretation>
          </emma:emma>
        </inkml:annotationXML>
        <inkml:traceGroup>
          <inkml:annotationXML>
            <emma:emma xmlns:emma="http://www.w3.org/2003/04/emma" version="1.0">
              <emma:interpretation id="{AA78A74F-0BBB-4F4F-9958-7F22A15F4468}" emma:medium="tactile" emma:mode="ink">
                <msink:context xmlns:msink="http://schemas.microsoft.com/ink/2010/main" type="inkWord" rotatedBoundingBox="10106,14438 10135,6863 11132,6867 11103,14442"/>
              </emma:interpretation>
              <emma:one-of disjunction-type="recognition" id="oneOf0">
                <emma:interpretation id="interp0" emma:lang="en-AU" emma:confidence="0">
                  <emma:literal>.....</emma:literal>
                </emma:interpretation>
                <emma:interpretation id="interp1" emma:lang="en-AU" emma:confidence="0">
                  <emma:literal>I</emma:literal>
                </emma:interpretation>
                <emma:interpretation id="interp2" emma:lang="en-AU" emma:confidence="0">
                  <emma:literal>If</emma:literal>
                </emma:interpretation>
                <emma:interpretation id="interp3" emma:lang="en-AU" emma:confidence="0">
                  <emma:literal>Is</emma:literal>
                </emma:interpretation>
                <emma:interpretation id="interp4" emma:lang="en-AU" emma:confidence="0">
                  <emma:literal>iso</emma:literal>
                </emma:interpretation>
              </emma:one-of>
            </emma:emma>
          </inkml:annotationXML>
          <inkml:trace contextRef="#ctx0" brushRef="#br0">-105 3340 304 0,'-9'0'115'0,"9"0"-62"0,0-4-35 16,0 0 44-16,0 8-36 0,0-4 12 15,5 0-23-15,-1 0-2 16,9 0-8-16,9 0-1 15,9 4-2-15,4-4 1 16,0 4-2-16,5-4-1 16,-1 3 1-16,-3-3 1 15,-1 4-1-15,-4 0 2 16,-5 0-2-16,-4 0-1 16,0 0 1-16,-9 0 1 15,0 0-1-15,-8 0-1 0,3 0 1 0,-8-1-4 16,5 1 2-16,-14 0-1 31,5 4 0-31,-18-4 4 0,0 4-1 0,-9-4-1 16,5 0 1-16,-14-1-4 31,5 1 2-31,-9-4-1 0,9 4 0 0,-9-4 4 16,13 0-1-16,-9-4 2 15,14 4-2-15,-5-4 2 31,14 4-2-31,-5-3 2 0,9-1-2 0,4-4 2 16,4 4-2-16,5-8-1 16,9 4 1-16,0-7-6 15,0 7 3-15,0-11 1 16,8 3 1-16,10-19 0 16,8 8 0-16,-5-5-5 15,1 13 3-15,0-8-10 16,0 7 7-16,13-19-9 15,0 4 8-15,-14 4-4 16,-3 7 6-16,-5-3-4 0,-5 8 4 0,1-13-2 16,-1 5 3-16,-8 4 4 15,0 7 0-15,-9-3 8 32,0 7-5-32,-18-12 14 15,5 9-10-15,-18-5 14 16,10 9-13-16,-23-5 7 15,8 4-9-15,-16-3 2 16,8 7-5-16,-5-4-2 16,14 4-1-16,-4 1-28 15,4 7 15-15,-18-8-68 0,5 4 45 0,8-4-97 16,9 8 74-16,0-8-91 16,14 1 85-16</inkml:trace>
          <inkml:trace contextRef="#ctx0" brushRef="#br0" timeOffset="615.8163">-118 2450 212 0,'0'16'82'0,"0"-16"-44"0,18 12-27 16,-10-8 30 0,6 3-25-16,7-3 6 15,1 0-13-15,5-4 3 0,4 4-7 0,-1-8 7 31,5 4-8-31,1-8 3 0,-1 1-4 0,-4-9 3 16,-1 4-4-16,-8-11 6 16,-4 7-5-16,-9-7 6 31,-1 3-6-31,-12-7 3 16,0 8-3-16,-18-16 3 15,0 3-4-15,-9-3 4 16,5 12-4-16,-5-4 6 0,4 7-5 0,1 1 10 15,9 7-7-15,-1 0 10 16,9 4-9-16,-4 1 10 16,9 7-10-16,-5-4 10 15,9 0-10-15,-5-4 7 32,10 4-7-32,-5-4 2 0,9 8-5 15,-1-7 5-15,10 7-6 0,0-8 3 16,-1 8-3-16,5-8-2 15,0 0 0-15,0-7-6 16,4 3 3-16,1-12-30 16,3 9 18-16,-12-5-74 15,0 9 49-15,-10-5-130 16,6 4 95-16,-6-11-72 16,6 7 85-16</inkml:trace>
          <inkml:trace contextRef="#ctx0" brushRef="#br0" timeOffset="1321.4526">23 1768 244 0,'-9'0'90'0,"9"0"-48"0,4 0-20 0,-4 0 37 16,0 0-33-16,5 0 7 15,8 0-21-15,4-4-2 16,1 4-6-16,8-8-7 15,1 4 1-15,-1-3 1 16,5 7 1-16,-9-8 2 16,0 8-1-16,0-8 4 15,0 8-3-15,-5-8 4 32,-4 8-4-32,-8-4 1 0,4 8-1 0,-14-8 1 15,1 4-2-15,-14-7-1 16,5 3 1-16,-9-4-4 15,0 0 2-15,-13-15 1 16,4 7 0-16,0 0 0 16,9 5 0-16,0-5-3 15,9 4 2-15,-4-7-4 16,8 3 3-16,5-3-1 16,8 7 1-16,0-7 2 15,10 7 0-15,7-8 0 16,6 5 0-16,-5 3 0 15,4 4 0-15,-8 1 2 0,4 7-1 0,-5-8 2 32,1 8-2-32,-9-4 2 15,-1 4-2-15,-3-4 6 16,-1 0-4-16,-13-4 3 16,5 8-3-16,-18-8 7 15,0 5-6-15,-4-9 3 16,4 0-4-16,0-7 3 15,4 7-4-15,1-4 6 0,3 5-5 0,-3-5 3 16,8 4-3-16,0-3 0 16,5 3-1-16,4-4 5 15,9 9-4-15,0-9 3 16,4 8-3-16,9-7-2 16,4 7 0-16,-4 0-12 15,4 4 6-15,-8-4-31 16,0 8 20-16,-5-4-64 15,4 8 45-15,-4-8-85 0,1 1 67 16,-14-5-71-16,4 4 71 0</inkml:trace>
          <inkml:trace contextRef="#ctx0" brushRef="#br0" timeOffset="1922.2022">-320 1035 244 0,'-5'15'93'0,"5"-15"-50"0,5 0-28 16,-1-3 32-1,5 3-27-15,0-4 2 0,4 0-14 0,5-4-5 16,8 4-2-16,5-4 1 16,8 0-1-16,10-11-3 15,3 11 1-15,-8-4 1 16,-9 9 0-16,1-5 0 15,-6 8 0-15,5-8 0 32,1 4 0-32,-14-4-3 15,0 8 2-15,-5-8-4 16,-4 8 3-16,-8-7 1 0,-5 3 1 0,-9-8 0 16,0 8 0-16,-8-8 0 15,3 5 0-15,-8-9-5 16,5 4 3-16,-14-11-3 15,5 7 2-15,4-3 0 16,9 3 1-16,-1-7 2 16,6 7 0-16,-1-11 2 15,4 7-1-15,1-3 2 16,4 7-2-16,4-3-1 16,5 7 1-16,4-3 3 15,1 3-2-15,3 0 12 16,1 4-7-16,4 5 16 15,0 3-13-15,0 0 24 0,0 7-19 0,-5 1 22 16,1 8-22-16,-9 3 6 16,4 1-12-16,-5 7-8 15,1 4-1-15,-13-3-24 32,-1-5 12-32,-8-4-43 15,5 1 31-15,-6-8-73 16,1 3 55-16,-13-7-91 15,4 0 76-15,0-12-53 16,4 0 64-16</inkml:trace>
          <inkml:trace contextRef="#ctx0" brushRef="#br0" timeOffset="2654.9577">86 546 184 0,'18'-4'71'0,"-18"4"-38"0,13-3-14 15,-8-1 41 1,-1 4-34-16,0-8 28 15,1 0-32-15,-1-8 29 32,0 1-30-32,-4-12 14 0,5 7-20 0,-10-11-2 15,1 8-8-15,-9-13-1 16,4 5-2-16,-8 0 1 16,3 8-2-16,-7-5 8 15,7 9-5-15,-3-1 5 16,-1 9 0-16,1-1 1 15,8 8-5-15,-4 4-3 16,4 4-1-16,0 4-4 16,5 7 2-16,-1-3-1 0,10 4 0 0,-1-1 2 15,9 1 0-15,1-1-3 16,3 5 2-16,1-8 3 16,-1 3-1-16,5 5 2 31,4-5-2-31,-4-11-1 15,5-4 1-15,-1-11-4 16,5 3 2-16,-14-12-4 16,-4 9 3-16,1-9-3 0,-6-11-7 15,-3 7-2-15,-10-11 1 16,1 8 2-16,-9-8 0 16,0 4 2-16,-5 3-2 0,-4-3 0 15,0 12 8-15,5 3 4 16,-1 1 4-16,1 3 2 15,-1 0-1-15,5 4 1 16,0 1-2-16,4-1 0 16,5 4-1-16,-1 0 2 15,10-4-5-15,-1 4-1 0,9-4 0 16,0 5 0 0,9-5 0-16,-4 0 2 0,12-4-3 15,6-3 0-15,-6 3 7 16,-3 4 6-16,-5 4-4 0,0 0 0 15,-5-3 2-15,-4 3 4 32,-4 0 1-32,0 0 0 0,-9 0-1 15,0 0 1-15,-18-4-6 16,5 4-3-16,-22-7-8 16,4-1-3-16,-17-8-20 15,8 5-7-15,-17-5-45 16,9 1-20-16,-4-8-64 15,8 3-28-15</inkml:trace>
          <inkml:trace contextRef="#ctx0" brushRef="#br0" timeOffset="3603.3408">100-990 280 0,'-14'27'104'0,"14"-27"-56"0,-21 4-30 16,21-4 31-16,-9-4-12 16,-4-4-1-16,-9-3-14 15,4-1-4-15,5-8-10 0,0 1-3 16,0-8-5-16,-5-8-1 16,9-4-1-16,1 7-2 15,8-3-4-15,0 8 0 16,8-8-3-1,1 8 2-15,13 7 0 0,-4 4 3 32,12 16 4-32,-3 0 1 0,-5 16 5 15,-5-4 2-15,5 15 2 0,-4-4 2 0,-5 9-1 16,0-5 0-16,-9 8-3 16,1-4 1-16,-5 4-4 15,0-3 0-15,-9 3-3 31,4-12-1-31,-3-3-1 0,-1-5 0 0,0-3-3 16,0-4 1-16,1-12 0 16,-1-4 2-16,0-12-4 15,5 5 2-15,-5-28 0 16,0 12 2-16,-4 0-4 16,0 3 0-16,-9-15-6 15,4 4 0 1,-17-4-5-16,5 8 0 15,-14 0 5-15,9 4 3 16,-5 4 2-16,1 3 5 16,-5 13 7-16,9-1 7 15,4 8 0-15,5 0 3 16,4 12-8-16,4-4-2 0,14 4-1 16,-1-1 0-16,14 5 2 0,-5-4 1 15,18-4-1-15,0 0-1 16,27-8-3-16,-14 0-2 15,4 0 1-15,1 0-1 16,8-4 0-16,9 1 0 16,22-9-3-16,-18 4 2 15,5-3 1-15,-13 3 2 0,4 0-1 16,-13 4 2-16,4 5 7 16,-13-1 5-16,5 8 4 15,-10-1 1-15,-8 9 0 16,-4-4 0-16,-5 11-5 15,-4-3 1-15,-9 7-11 32,0-3-3-32,-9 3-24 0,5-3-8 15,-5 3-49-15,0-3-19 16,-4-5-66-16,0-3-26 16</inkml:trace>
          <inkml:trace contextRef="#ctx0" brushRef="#br0" timeOffset="3979.3243">-352-2129 240 0,'-22'12'90'0,"22"-12"-48"0,-9 4-23 15,9-4 29-15,4 0-2 16,-4 0 3-16,9-4-8 16,-4 0 0-16,12 0-12 0,-4 0-3 15,22-4-6-15,-4 4-3 16,22 1-9-16,13-5-5 15,8 4-9-15,-17 0-1 16,9 0-19-16,-18 0-8 16,-4 4-24-16,-9 0-11 0,-4-4-23 15,-9 0-7-15,-9 0-18 0,0 1-4 16</inkml:trace>
          <inkml:trace contextRef="#ctx0" brushRef="#br0" timeOffset="4220.2201">-234-2039 204 0,'-4'8'77'0,"4"-8"-42"0,-5-8-15 16,5 8 24-16,0-4-2 15,0 0-1-15,-4-12-11 16,0 5-4-16,-1-24-9 15,1 3-2-15,-5-14-12 0,0 7-1 16,1-12-37-16,3 8-17 16,1 4-39-16,-1 0-18 15,1 8 7-15,0 7 4 16</inkml:trace>
          <inkml:trace contextRef="#ctx0" brushRef="#br0" timeOffset="5933.5881">-1-2191 208 0,'8'0'77'0,"-8"0"-42"0,9-8-17 0,-4 8 25 16,-5-8-9-16,0 0 0 0,-5-11-8 15,5 3-2-15,-4-11-9 16,-1 4-2-16,-3-5-9 15,-1 5-5-15,0-8 0 16,0 7 0-16,1 1 3 16,3 3 1-16,1 1 7 15,-1 3 4 1,5 1-1-16,0 3 0 16,5 0-7-16,-1 1-2 15,5 3-2-15,0 0-2 16,8 0 1-16,1 0-1 15,8 1-3-15,-4-1 2 0,18-4-1 16,-10 4 0-16,1 0 0 16,-5 5 0-16,-4-1 4 0,-4 0 1 15,-1 0-6-15,-3 4 0 16,-14 0 3-16,0 0 4 16,-9 0-1-16,4 0 0 15,-12-12-3-15,-1 4-1 16,-8-3 1-16,4-1 0 15,0 0-3-15,5 1 2 0,-10-9-1 16,5 4-2-16,5-3-2 16,-1 3-1-16,5-7-7 15,0 3-4-15,8-3 1 16,1 4 2-16,4-1 4 16,0 4 5-16,9 1 1 15,0 3 3 1,8 0-1-16,1 1 1 0,12-1-3 15,-3 0-1-15,8-3-4 16,-9 3-1-16,1-11 1 16,-6 3 4-16,-3-11 9 0,-5 8 6 31,-13-9 4-31,0 9 3 16,-17 0-7-16,3 3-1 15,-7-11-2-15,3 4-1 16,0 11-3-16,1 4 1 0,-5 8 4 15,4 0 4-15,1 8-4 16,-1 0 1-16,1 8-7 16,4 0-1-16,4 11-5 15,0 0 1-15,5 5-7 16,-1-5-3-16,5 1-12 16,0-5-6-16,5-3-8 0,-5-5-2 15,4-7 1-15,0-4 0 16,5-15 9-16,-4 3 5 15,-1-11 11-15,0 3 7 16,-4-19 21 0,0 8 10-16,-4-12 13 0,0 8 6 0,-5-12 0 15,4 8-1-15,-3 0-6 16,-1 8-1-16,0 4-4 16,0 3 2-16,5 5-11 15,0 3-2-15,4 12-1 0,0 0 1 16,4 12-4-16,0 0 0 31,5 4-8-31,0-1-4 16,8 1 1-16,1 4 0 15,4-1 1-15,-5-3 2 16,5-4-8-16,-4-1 0 16,-1-14-9-16,-3 3-1 15,-6-12 0-15,1 4 2 16,-13-15-1-16,-1 4 0 0,-8-4 3 15,4 7 3-15,-8 1 9 16,-1 3 5-16,10 8-11 0,-1 0-3 16,0 1 8-16,0-1 5 15,5 4-3-15,0 0-5 0,4 0-1 16,4-4-4-16,5-3-1 16,8-1 7-16,5-4 4 0,4 1-7 15,5-1 0-15,0-7-2 16,4 3-1-16,-4 1-3 15,-1-1 0-15,1 1 4 16,4 3 4-16,-4 4 3 16,0 5 1-16,-5 3 2 31,0 4 1-31,-4 4 8 0,0 3 4 16,-4 9 2-16,-5 7 2 15,0 5-7-15,-4-1-1 16,0 0-5-1,-5 8 5-15,-4-7-3 16,0 3-3-16,0-4 2 16,-4 0-8-16,-1-3-2 0,1-5-8 15,-5 5 0-15,-13-16-6 16,5-5 1-16,-5-14-7 0,4 3-1 16,-13-15 0-16,5 3 0 15,-9-15 4-15,4 8 2 16,-13-12-5-16,-8-12 0 31,12 0 8-31,5 12 5 0,-4 0 7 16,4 8 13-1,8 4-7-15,1 7 10 0,0 5 1 16,4 3 4-16,4 16-3 16,1 0 0-16,3 7-6 15,6 1-3-15,3 0-8 16,1-4-1-16,-1-4-1 0,5-1 2 15,5-18-3-15,-5 3-2 16,9-7-5-16,-1 3-2 16,6-7-4-16,-1 3 1 15,4 1 7-15,5-1 5 16,0-7 2-16,-4 3 2 16,8 5 4-16,-4 3 4 0,0 5 2 15,-5 3 3-15,1 12-5 16,-5 0 1-16,0 11-12 0,-4-3-4 15,-5 11-47-15,1-3-19 32,-10-5-103-32,1-3-45 15</inkml:trace>
        </inkml:traceGroup>
      </inkml:traceGroup>
    </inkml:traceGroup>
    <inkml:traceGroup>
      <inkml:annotationXML>
        <emma:emma xmlns:emma="http://www.w3.org/2003/04/emma" version="1.0">
          <emma:interpretation id="{73D73821-585A-4CE8-BD79-C18D52FE6C50}" emma:medium="tactile" emma:mode="ink">
            <msink:context xmlns:msink="http://schemas.microsoft.com/ink/2010/main" type="paragraph" rotatedBoundingBox="11316,14498 11184,7115 12189,7097 12321,144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AEB0A9-9762-4667-85AC-A60994EEA5B2}" emma:medium="tactile" emma:mode="ink">
              <msink:context xmlns:msink="http://schemas.microsoft.com/ink/2010/main" type="inkBullet" rotatedBoundingBox="11316,14498 11309,14119 12121,14104 12127,14484"/>
            </emma:interpretation>
            <emma:one-of disjunction-type="recognition" id="oneOf1">
              <emma:interpretation id="interp5" emma:lang="en-AU" emma:confidence="0">
                <emma:literal>it</emma:literal>
              </emma:interpretation>
              <emma:interpretation id="interp6" emma:lang="en-AU" emma:confidence="0">
                <emma:literal>t</emma:literal>
              </emma:interpretation>
              <emma:interpretation id="interp7" emma:lang="en-AU" emma:confidence="0">
                <emma:literal>if</emma:literal>
              </emma:interpretation>
              <emma:interpretation id="interp8" emma:lang="en-AU" emma:confidence="0">
                <emma:literal>i</emma:literal>
              </emma:interpretation>
              <emma:interpretation id="interp9" emma:lang="en-AU" emma:confidence="0">
                <emma:literal>"</emma:literal>
              </emma:interpretation>
            </emma:one-of>
          </emma:emma>
        </inkml:annotationXML>
        <inkml:trace contextRef="#ctx0" brushRef="#br0" timeOffset="-176742.424">1009 3117 188 0,'-9'0'71'0,"9"8"-38"0,-5-12-23 0,5 8 17 0,0-4-2 15,0 8 2-15,0 4-2 16,0 3 0-16,0 5-14 16,0 7 0-16,0 0 0 0,0 8-6 15,0 1-3-15,0-1-4 16,0 0-1-16,-4-4-23 16,0-4-10-16,-1-3-36 15,5-5-15-15,0-7-3 16</inkml:trace>
        <inkml:trace contextRef="#ctx0" brushRef="#br0" timeOffset="-177294.0876">1207 3277 144 0,'-9'-4'55'0,"9"8"-30"0,0-8-10 15,0 4 20-15,0 0 7 16,9 0 7-16,-1 8-3 16,6 0-1-16,-1-4-24 15,4 0 1-15,5-4-1 0,5 0 0 0,8-4 2 16,-4 0-2-16,0 4-1 16,-1-4-4-16,-3 4-2 0,-1-8-8 15,-4 8-4-15,-4-4 1 16,-1 4 0-16,1-4-4 15,-5 1 1 1,-4-1-18-16,-9 4-5 0,0 4-53 0,-9-1-23 16,0 9-45-1</inkml:trace>
        <inkml:trace contextRef="#ctx0" brushRef="#br0" timeOffset="-199885.476">789 3125 288 0,'0'0'0'0,"-18"4"-97"0</inkml:trace>
      </inkml:traceGroup>
      <inkml:traceGroup>
        <inkml:annotationXML>
          <emma:emma xmlns:emma="http://www.w3.org/2003/04/emma" version="1.0">
            <emma:interpretation id="{81E3211E-2EF0-4CC7-8731-0CB0CE3A1628}" emma:medium="tactile" emma:mode="ink">
              <msink:context xmlns:msink="http://schemas.microsoft.com/ink/2010/main" type="line" rotatedBoundingBox="11312,12494 11216,7114 12189,7097 12285,12477"/>
            </emma:interpretation>
          </emma:emma>
        </inkml:annotationXML>
        <inkml:traceGroup>
          <inkml:annotationXML>
            <emma:emma xmlns:emma="http://www.w3.org/2003/04/emma" version="1.0">
              <emma:interpretation id="{20B71FB2-CECA-4317-B56C-5C85DAC101AE}" emma:medium="tactile" emma:mode="ink">
                <msink:context xmlns:msink="http://schemas.microsoft.com/ink/2010/main" type="inkWord" rotatedBoundingBox="11312,12494 11216,7114 12189,7097 12285,12477">
                  <msink:destinationLink direction="with" ref="{3911752A-D624-4BAC-B85F-A0C73025C239}"/>
                </msink:context>
              </emma:interpretation>
              <emma:one-of disjunction-type="recognition" id="oneOf2">
                <emma:interpretation id="interp10" emma:lang="en-AU" emma:confidence="0">
                  <emma:literal>it</emma:literal>
                </emma:interpretation>
                <emma:interpretation id="interp11" emma:lang="en-AU" emma:confidence="0">
                  <emma:literal>in</emma:literal>
                </emma:interpretation>
                <emma:interpretation id="interp12" emma:lang="en-AU" emma:confidence="0">
                  <emma:literal>it.</emma:literal>
                </emma:interpretation>
                <emma:interpretation id="interp13" emma:lang="en-AU" emma:confidence="0">
                  <emma:literal>i.</emma:literal>
                </emma:interpretation>
                <emma:interpretation id="interp14" emma:lang="en-AU" emma:confidence="0">
                  <emma:literal>i:</emma:literal>
                </emma:interpretation>
              </emma:one-of>
            </emma:emma>
          </inkml:annotationXML>
          <inkml:trace contextRef="#ctx0" brushRef="#br0" timeOffset="-174744.3452">925 1121 160 0,'0'-12'60'0,"0"4"-32"0,0 0-9 0,0 4 21 16,9 1 4-16,0-1 5 0,-1-8-11 31,6 0-5-31,3 4-19 0,1 1 2 0,-1 3 2 0,1 0-8 15,0 0-1 1,-1 12-5-16,1 0-1 16,-1-1-1-16,-3 5 1 15,-1 0-2-15,-4-1 2 16,-1 1-2-16,-8 0 2 0,0 3-4 16,-8 1-2-1,-1 4-1-15,-4-1 3 16,-5 1 0-16,0 7 1 15,-4-4-3-15,0 1 2 0,5-1 1 16,-1 0 2-16,5-3-3 16,4-1 0-16,0-3 1 15,5 0 2-15,4-5 3 16,4 1 2-16,5 0 3 0,4-4 4 16,9-1-4-16,0-3 0 0,0-4-6 15,5 4-3-15,-1-4-11 31,1 4-4-31,-1 0-20 16,0 0-7-16,1 0-39 16,-5 0-14-16,0 3-23 0</inkml:trace>
          <inkml:trace contextRef="#ctx0" brushRef="#br0" timeOffset="-175403.1736">1273 1218 148 0,'-9'8'57'0,"9"-8"-30"0,0 8-3 0,0 3 22 0,0-11-3 15,0 0 1 1,9 4-2-16,-1-4 1 16,6 12-24-1,8-4 9-15,8 0 3 0,6-1-8 0,-1 1 0 16,0 0-14-16,0-4-3 15,-4-4-13-15,0-4-3 16,-5 8-26-16,1-8-11 16,-1-4-16-16,0-3-6 0,-4 3-24 15,0 0-40 1,-13 0 43-16</inkml:trace>
          <inkml:trace contextRef="#ctx0" brushRef="#br0" timeOffset="-171792.5766">855 33 140 0,'-9'-12'55'0,"9"12"-30"0,0-4-5 16,0 4 19-16,4 0-4 16,1-4 8-1,8 0-13-15,4 4-16 16,5 0-4-16,0 0 0 0,5 8-6 0,-1 0-2 16,1 0-1-16,-1-4-1 15,-4 3 0-15,-4 1 0 16,-5 0-5-16,-4 4 1 0,-9 3 4 15,-5 5 2-15,-8-1 0 16,0 1-2-16,0-1 1 16,-1-3-1-16,1-1-3 15,4-3 0-15,1 0 2 16,-1 0 0-16,4-5-2 0,5 1 2 16,0 0 1-16,5 0 0 31,4 0 0-31,4-1 2 15,0 9-3-15,0 0 0 16,5 7 1-16,-5-4 2 0,0 1-3 16,0-1 0-16,-4 1 3 15,-4-5 3-15,-5 1-4 16,0 4-1-16,-5-5 6 16,1 1 6-16,-9-1 3 15,-5-3 0-15,-4-4-3 0,0 0 0 16,-4-4-7-16,-5-4-1 15,-4-4-20-15,-5-4-9 16,-4-8-25-16,0-15-11 16,13-8-14-1,5-8-41-15,21-3 26 0</inkml:trace>
          <inkml:trace contextRef="#ctx0" brushRef="#br0" timeOffset="-172476.3333">1290 321 124 0,'-13'-19'49'0,"13"19"-26"0,0 0-1 0,0 0 20 15,0 0 4-15,9 0 2 0,0 0-7 16,4 0 0-16,9 0-23 16,9 0 7-16,-1 0 3 0,1 0-11 0,0 0-4 0,-5 0-11 15,1 0-1-15,-1 0-25 16,-4-4-10-16,0 4-17 16,0 0-9-16,5-4-58 31,3-4 21-16</inkml:trace>
          <inkml:trace contextRef="#ctx0" brushRef="#br0" timeOffset="-170056.8909">1055-786 148 0,'0'0'57'0,"9"-4"-30"0,-9 8-10 0,0-4 20 16,0 0-4-16,4 4 3 16,1 3-7-16,-1 1-1 15,0 12-15-15,-4 7-1 0,0 0 1 16,0 1-1-16,0 7 3 0,-4 0-6 16,4 0-3-16,-4 4-3 15,-1-8 0-15,1-4-9 16,-1 5-1-16,-3 7-31 15,-1-24-15-15,0-7-35 16,13 0-47 0,5-20 36-1</inkml:trace>
          <inkml:trace contextRef="#ctx0" brushRef="#br0" timeOffset="-170357.2741">963-1016 192 0,'-9'-12'71'0,"13"12"-38"0,-4 8-25 0,0-8 16 15,0 0 1-15,0 11 2 0,-4 9-10 16,-1 3-5-16,-3 1-7 31,-5 3-2-31,-1 4 1 0,-3 0-2 16,4 1 1-16,-1-1-2 0,1-4-1 16,4-4 3-16,5 1 0 15,4-5 1-15,4 1 0 16,10-5 2-16,-1 1 3 15,4 0 2-15,1-5 3 16,4-3-5-16,0 0-1 0,4-4-4 16,-4 0-3-16,0 0-11 15,0-4-6 1,-4 0-23-16,-1 0-8 16,-4 0-8-16,-4 0-4 0,0 0-5 15,-9 0-29 1,0 0 25-16</inkml:trace>
          <inkml:trace contextRef="#ctx0" brushRef="#br0" timeOffset="-170789.2014">1163-673 156 0,'4'-4'57'0,"5"4"-30"0,8 0-3 0,-3 0 22 16,3 0 8-16,10 0 4 16,8 0-12-16,13 0-5 15,1 0-23-15,-5 0-11 0,0-4-3 0,-5 4-5 16,5-4 0-16,0-4-17 15,-9 12-5-15,-4 0-16 0,-9 0-3 16,-4-12-30 0,-14 4-82 15,-13 0 47-31</inkml:trace>
          <inkml:trace contextRef="#ctx0" brushRef="#br0" timeOffset="-169360.1521">1305-2693 160 0,'-22'-4'63'0,"14"4"-34"0,3 4-16 0,5-4 19 0,0 0-1 16,9 0 2-16,4 0 4 15,0 0 1-15,5-4-20 32,17 4 5-32,-4 0 1 0,0 0-15 0,-1 0-4 15,-3-4-31-15,-1 4-12 16,-8 0-30-16,-1 0-10 16,1 0-26-1</inkml:trace>
          <inkml:trace contextRef="#ctx0" brushRef="#br0" timeOffset="-168575.8027">1108-2803 176 0,'13'-3'68'0,"0"3"-36"0,0 0-22 0,-4 0 17 16,0 0-2-16,-5 0 0 15,1 0 3-15,-5 0 5 16,0 0-18-16,-5-4-2 0,-4 4 1 16,1 0-6-16,-6 0-2 15,-12-4-1-15,4 4 1 16,0 0-1-16,0 4 0 0,0 0 1 15,5 3 3 1,-1-3-4-16,0 0-1 16,5 0-2-16,0 8-2 15,4 3 3-15,-4 1-2 16,4 0-1-16,1-1-2 16,3 1 1-16,1-1 1 15,-1 1 2-15,1-4 1 16,4-1 3-16,0-3-1 15,0 0 0-15,4 0-1 0,1 0 0 16,4-5-5-16,4 1 1 16,-4 0 0-16,4 0 0 15,4-4-3-15,1 8 2 16,4 0 1-16,-5 0 2 16,1-1-3-16,0 5 0 15,-1 0-1 1,-4 3 0-16,0 5 4 15,-4-1 1-15,-4 5 5 16,-5-1 5-16,-5-3 2 16,1-5 0-16,-5 1 1 15,-8-1 3-15,-5 5-5 0,0-12 0 16,-5-4-8-16,-4-4-2 16,5-4-2-16,-5 0 1 15,1-4-18-15,3 0-6 16,1 0-19-16,8-3-5 0,14-1-27 15,-1 0-9-15,10 1-52 16</inkml:trace>
          <inkml:trace contextRef="#ctx0" brushRef="#br0" timeOffset="-167772.2201">1301-3696 164 0,'-13'4'63'0,"13"-4"-34"0,4 0-16 0,-4 0 19 16,5 4 2-16,3-4 4 15,1 0-1-15,9 0 1 16,4 0-20-16,8 0-6 0,-3-4-4 15,-1 0-9-15,1 1-1 0,-5 3-16 16,-1 0-3-16,-3 0-5 16,0 0 1-16,-1 0-15 0,-4 0-4 15,-4 0-52 1</inkml:trace>
          <inkml:trace contextRef="#ctx0" brushRef="#br0" timeOffset="-167160.3619">1024-3891 192 0,'-26'-7'71'0,"21"11"-38"0,-3-4-30 0,3 0 15 0,1 0 0 31,-1 0 1-31,1 3 5 16,-5 1 2-16,0 0-13 15,1 4-1-15,-5 4-1 0,4-1-4 0,0 9-2 16,-4-1 0-16,4 9 1 15,0 3-1-15,0 8 2 16,5-4-2-16,4 0 0 16,4 0-3-16,1 0 1 0,-1 0-2 15,5-3-1-15,0-5 1 16,4-4 1-16,0-3-1 16,5-1 2-16,-1-7-2 15,5-4-1-15,-4-4 5 16,4-4 1-16,-5-4-2 15,1-4-1-15,-5 0-1 0,-4-4 1 16,0 1 2 0,-5-1 4-16,-4 4 9 15,0-3 3-15,-4-9-2 0,-5 5-1 16,-4-1-6-16,0 4 0 16,4 1-7-16,-4 3-3 15,-1 0-4 1,1 4 1-16,0 12-1 0,0-4 0 15,0 4-7 1,-5 3-4-16,1 5-15 16,-5 3-5-16,4 5-32 15,0-1-10-15,10 4-58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9C86-9692-4423-86C2-839B75F45B71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58BD-3CB4-4F04-B4FC-04301F2FE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4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58BD-3CB4-4F04-B4FC-04301F2FEBE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37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58BD-3CB4-4F04-B4FC-04301F2FEBE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9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Relationship Id="rId1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5.emf"/><Relationship Id="rId18" Type="http://schemas.openxmlformats.org/officeDocument/2006/relationships/customXml" Target="../ink/ink15.xml"/><Relationship Id="rId3" Type="http://schemas.openxmlformats.org/officeDocument/2006/relationships/image" Target="../media/image300.emf"/><Relationship Id="rId7" Type="http://schemas.openxmlformats.org/officeDocument/2006/relationships/image" Target="../media/image32.emf"/><Relationship Id="rId12" Type="http://schemas.openxmlformats.org/officeDocument/2006/relationships/customXml" Target="../ink/ink12.xml"/><Relationship Id="rId17" Type="http://schemas.openxmlformats.org/officeDocument/2006/relationships/image" Target="../media/image37.emf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4.emf"/><Relationship Id="rId5" Type="http://schemas.openxmlformats.org/officeDocument/2006/relationships/image" Target="../media/image310.emf"/><Relationship Id="rId15" Type="http://schemas.openxmlformats.org/officeDocument/2006/relationships/image" Target="../media/image36.emf"/><Relationship Id="rId10" Type="http://schemas.openxmlformats.org/officeDocument/2006/relationships/customXml" Target="../ink/ink11.xml"/><Relationship Id="rId19" Type="http://schemas.openxmlformats.org/officeDocument/2006/relationships/image" Target="../media/image38.emf"/><Relationship Id="rId4" Type="http://schemas.openxmlformats.org/officeDocument/2006/relationships/customXml" Target="../ink/ink8.xml"/><Relationship Id="rId9" Type="http://schemas.openxmlformats.org/officeDocument/2006/relationships/image" Target="../media/image33.emf"/><Relationship Id="rId1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47" y="982288"/>
            <a:ext cx="10955911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AU" sz="2800" dirty="0"/>
              <a:t>Answer the following questions based on the table to the right: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is the table missing?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At which speed is the braking distance</a:t>
            </a:r>
            <a:br>
              <a:rPr lang="en-AU" sz="2800" dirty="0"/>
            </a:br>
            <a:r>
              <a:rPr lang="en-AU" sz="2800" dirty="0"/>
              <a:t>99.2 m?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is the braking distance at 80</a:t>
            </a:r>
            <a:br>
              <a:rPr lang="en-AU" sz="2800" dirty="0"/>
            </a:br>
            <a:r>
              <a:rPr lang="en-AU" sz="2800" dirty="0"/>
              <a:t>km/h?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is the difference between the </a:t>
            </a:r>
            <a:br>
              <a:rPr lang="en-AU" sz="2800" dirty="0"/>
            </a:br>
            <a:r>
              <a:rPr lang="en-AU" sz="2800" dirty="0"/>
              <a:t>braking distances at 40 km /h and 120 </a:t>
            </a:r>
            <a:br>
              <a:rPr lang="en-AU" sz="2800" dirty="0"/>
            </a:br>
            <a:r>
              <a:rPr lang="en-AU" sz="2800" dirty="0"/>
              <a:t>km/h?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94B2932-51B5-4F8D-906F-675BE0B7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6637"/>
              </p:ext>
            </p:extLst>
          </p:nvPr>
        </p:nvGraphicFramePr>
        <p:xfrm>
          <a:off x="6550090" y="2489836"/>
          <a:ext cx="5570674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337">
                  <a:extLst>
                    <a:ext uri="{9D8B030D-6E8A-4147-A177-3AD203B41FA5}">
                      <a16:colId xmlns:a16="http://schemas.microsoft.com/office/drawing/2014/main" xmlns="" val="2489110519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xmlns="" val="60657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Speed (km/h)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Braking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3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7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11.0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44.1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0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99.2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4956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000DFEE-7DCA-44D1-9B4E-47D311E3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65919"/>
              </p:ext>
            </p:extLst>
          </p:nvPr>
        </p:nvGraphicFramePr>
        <p:xfrm>
          <a:off x="7825273" y="5203190"/>
          <a:ext cx="4295491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5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Reminders: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56699C-7212-413A-92AE-E2F5F44B91CC}"/>
              </a:ext>
            </a:extLst>
          </p:cNvPr>
          <p:cNvSpPr txBox="1"/>
          <p:nvPr/>
        </p:nvSpPr>
        <p:spPr>
          <a:xfrm>
            <a:off x="6619849" y="1905617"/>
            <a:ext cx="550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Braking distance at different speeds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FA32C6B-4F5B-45FF-BDA7-81F833F7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07794"/>
              </p:ext>
            </p:extLst>
          </p:nvPr>
        </p:nvGraphicFramePr>
        <p:xfrm>
          <a:off x="6550090" y="2489836"/>
          <a:ext cx="5570674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337">
                  <a:extLst>
                    <a:ext uri="{9D8B030D-6E8A-4147-A177-3AD203B41FA5}">
                      <a16:colId xmlns:a16="http://schemas.microsoft.com/office/drawing/2014/main" xmlns="" val="2489110519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xmlns="" val="60657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Speed (km/h)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Braking distance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3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7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11.0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44.1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0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99.2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49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5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4AA5801A-5649-4FA1-A1F7-94953B6E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97183"/>
              </p:ext>
            </p:extLst>
          </p:nvPr>
        </p:nvGraphicFramePr>
        <p:xfrm>
          <a:off x="7604445" y="135169"/>
          <a:ext cx="432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1018021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99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112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892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507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680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15730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815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660677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2800" b="1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3:  Label the vertical axis with the dependent variable.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Mark every second square with a small dash and, starting with 0 at the bottom, number the dashes.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The last number must be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higher than the biggest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number in the 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805745" y="2119342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81625" y="2095222"/>
                <a:ext cx="48600" cy="48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A9EA45B-E51D-48DF-BD74-67C4D283A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21253"/>
              </p:ext>
            </p:extLst>
          </p:nvPr>
        </p:nvGraphicFramePr>
        <p:xfrm>
          <a:off x="4425681" y="4725409"/>
          <a:ext cx="29260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E1D8D3-EC3E-4CF4-9004-AA807FA5954E}"/>
              </a:ext>
            </a:extLst>
          </p:cNvPr>
          <p:cNvSpPr txBox="1"/>
          <p:nvPr/>
        </p:nvSpPr>
        <p:spPr>
          <a:xfrm>
            <a:off x="8698526" y="5886087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499A49-1E65-48AC-8729-1084FCE99321}"/>
              </a:ext>
            </a:extLst>
          </p:cNvPr>
          <p:cNvSpPr txBox="1"/>
          <p:nvPr/>
        </p:nvSpPr>
        <p:spPr>
          <a:xfrm>
            <a:off x="9671044" y="5886087"/>
            <a:ext cx="92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white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7AB55CE-FFA6-40E4-A314-718A73E79F68}"/>
              </a:ext>
            </a:extLst>
          </p:cNvPr>
          <p:cNvSpPr txBox="1"/>
          <p:nvPr/>
        </p:nvSpPr>
        <p:spPr>
          <a:xfrm>
            <a:off x="10792787" y="5886087"/>
            <a:ext cx="83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3323C8-E551-4344-9737-8BA88EB60131}"/>
              </a:ext>
            </a:extLst>
          </p:cNvPr>
          <p:cNvSpPr txBox="1"/>
          <p:nvPr/>
        </p:nvSpPr>
        <p:spPr>
          <a:xfrm>
            <a:off x="9187262" y="6250628"/>
            <a:ext cx="18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Type of Rose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58A8CA-FC4C-46B9-8087-2286FE79F2BA}"/>
              </a:ext>
            </a:extLst>
          </p:cNvPr>
          <p:cNvSpPr txBox="1"/>
          <p:nvPr/>
        </p:nvSpPr>
        <p:spPr>
          <a:xfrm rot="16200000">
            <a:off x="6389849" y="3007847"/>
            <a:ext cx="26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Number of Flowers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AAD149-0F18-43B7-8EF2-A2CCCE29069B}"/>
              </a:ext>
            </a:extLst>
          </p:cNvPr>
          <p:cNvSpPr txBox="1"/>
          <p:nvPr/>
        </p:nvSpPr>
        <p:spPr>
          <a:xfrm>
            <a:off x="7877714" y="570142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F07E2B-723E-456C-AE5B-BBABDA817E9F}"/>
              </a:ext>
            </a:extLst>
          </p:cNvPr>
          <p:cNvSpPr txBox="1"/>
          <p:nvPr/>
        </p:nvSpPr>
        <p:spPr>
          <a:xfrm>
            <a:off x="7877714" y="497233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C3092C-82C2-4805-A640-E122C8FBA9C1}"/>
              </a:ext>
            </a:extLst>
          </p:cNvPr>
          <p:cNvSpPr txBox="1"/>
          <p:nvPr/>
        </p:nvSpPr>
        <p:spPr>
          <a:xfrm>
            <a:off x="7877714" y="4262784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FEDD48A-FDC8-49CA-AA5A-F64C8DD4E5E9}"/>
              </a:ext>
            </a:extLst>
          </p:cNvPr>
          <p:cNvSpPr txBox="1"/>
          <p:nvPr/>
        </p:nvSpPr>
        <p:spPr>
          <a:xfrm>
            <a:off x="7877714" y="3538675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3D35A49-CE53-40C3-B497-C92C1DE9AD91}"/>
              </a:ext>
            </a:extLst>
          </p:cNvPr>
          <p:cNvSpPr txBox="1"/>
          <p:nvPr/>
        </p:nvSpPr>
        <p:spPr>
          <a:xfrm>
            <a:off x="7877714" y="2829120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430D53-D88F-4D97-9C20-B25518B86CAB}"/>
              </a:ext>
            </a:extLst>
          </p:cNvPr>
          <p:cNvSpPr txBox="1"/>
          <p:nvPr/>
        </p:nvSpPr>
        <p:spPr>
          <a:xfrm>
            <a:off x="7877714" y="2119342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F1AF38B-BED2-426F-B85A-DAB862AE497C}"/>
              </a:ext>
            </a:extLst>
          </p:cNvPr>
          <p:cNvSpPr txBox="1"/>
          <p:nvPr/>
        </p:nvSpPr>
        <p:spPr>
          <a:xfrm>
            <a:off x="7877714" y="137793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5C6EAE5-1255-4DDB-8D40-DE022DDB4B32}"/>
              </a:ext>
            </a:extLst>
          </p:cNvPr>
          <p:cNvSpPr txBox="1"/>
          <p:nvPr/>
        </p:nvSpPr>
        <p:spPr>
          <a:xfrm>
            <a:off x="7877714" y="663076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157CBBA-92E0-4DA7-9A47-D8D5B0C9B46A}"/>
              </a:ext>
            </a:extLst>
          </p:cNvPr>
          <p:cNvSpPr txBox="1"/>
          <p:nvPr/>
        </p:nvSpPr>
        <p:spPr>
          <a:xfrm>
            <a:off x="7877714" y="-5177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2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8" grpId="0"/>
      <p:bldP spid="29" grpId="0"/>
      <p:bldP spid="32" grpId="0"/>
      <p:bldP spid="33" grpId="0"/>
      <p:bldP spid="34" grpId="0"/>
      <p:bldP spid="35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7132961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28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4:  Draw in each column using a ruler.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2805745" y="2119342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81625" y="2095222"/>
                <a:ext cx="48600" cy="48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F163647-3955-4019-8F63-F8699A34F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5870"/>
              </p:ext>
            </p:extLst>
          </p:nvPr>
        </p:nvGraphicFramePr>
        <p:xfrm>
          <a:off x="4425681" y="4725409"/>
          <a:ext cx="29260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4490DA49-24BE-4E8B-8C2B-1C45B0F3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9399"/>
              </p:ext>
            </p:extLst>
          </p:nvPr>
        </p:nvGraphicFramePr>
        <p:xfrm>
          <a:off x="7604445" y="135169"/>
          <a:ext cx="432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1018021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99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112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892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507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680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15730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815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F8ED53F-CF3B-4C91-84EF-D561A2C4A43C}"/>
              </a:ext>
            </a:extLst>
          </p:cNvPr>
          <p:cNvSpPr txBox="1"/>
          <p:nvPr/>
        </p:nvSpPr>
        <p:spPr>
          <a:xfrm>
            <a:off x="8698526" y="5886087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red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B10AFE-6227-4469-A844-F33E726E77C5}"/>
              </a:ext>
            </a:extLst>
          </p:cNvPr>
          <p:cNvSpPr txBox="1"/>
          <p:nvPr/>
        </p:nvSpPr>
        <p:spPr>
          <a:xfrm>
            <a:off x="9671044" y="5886087"/>
            <a:ext cx="92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white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222D78A-DC18-41D8-8FC0-EE1995D81DE6}"/>
              </a:ext>
            </a:extLst>
          </p:cNvPr>
          <p:cNvSpPr txBox="1"/>
          <p:nvPr/>
        </p:nvSpPr>
        <p:spPr>
          <a:xfrm>
            <a:off x="10792787" y="5886087"/>
            <a:ext cx="83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67EDDD2-9D8F-4382-81F9-0D6B4AB11D96}"/>
              </a:ext>
            </a:extLst>
          </p:cNvPr>
          <p:cNvSpPr txBox="1"/>
          <p:nvPr/>
        </p:nvSpPr>
        <p:spPr>
          <a:xfrm>
            <a:off x="9187262" y="6250628"/>
            <a:ext cx="18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Type of Rose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A96E8C2-ABE4-4920-A821-EE3D184527E5}"/>
              </a:ext>
            </a:extLst>
          </p:cNvPr>
          <p:cNvSpPr txBox="1"/>
          <p:nvPr/>
        </p:nvSpPr>
        <p:spPr>
          <a:xfrm rot="16200000">
            <a:off x="6389849" y="3007847"/>
            <a:ext cx="26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Number of Flowers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06AE723-84BA-43CA-9A50-EE8FF25E3A4D}"/>
              </a:ext>
            </a:extLst>
          </p:cNvPr>
          <p:cNvSpPr txBox="1"/>
          <p:nvPr/>
        </p:nvSpPr>
        <p:spPr>
          <a:xfrm>
            <a:off x="7877714" y="570142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3189B9-AF7A-4D20-B40A-B27D850A5804}"/>
              </a:ext>
            </a:extLst>
          </p:cNvPr>
          <p:cNvSpPr txBox="1"/>
          <p:nvPr/>
        </p:nvSpPr>
        <p:spPr>
          <a:xfrm>
            <a:off x="7877714" y="497233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311D4C7-BED0-4A78-96E4-1800E981632F}"/>
              </a:ext>
            </a:extLst>
          </p:cNvPr>
          <p:cNvSpPr txBox="1"/>
          <p:nvPr/>
        </p:nvSpPr>
        <p:spPr>
          <a:xfrm>
            <a:off x="7877714" y="4262784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24BB21B-E5BA-49D7-A0D4-A99CB549299A}"/>
              </a:ext>
            </a:extLst>
          </p:cNvPr>
          <p:cNvSpPr txBox="1"/>
          <p:nvPr/>
        </p:nvSpPr>
        <p:spPr>
          <a:xfrm>
            <a:off x="7877714" y="3538675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5F5CF75-0BE5-4AC5-93CB-43DE2709D7C3}"/>
              </a:ext>
            </a:extLst>
          </p:cNvPr>
          <p:cNvSpPr txBox="1"/>
          <p:nvPr/>
        </p:nvSpPr>
        <p:spPr>
          <a:xfrm>
            <a:off x="7877714" y="2829120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61D8701-177D-4F34-9F55-953FEF921974}"/>
              </a:ext>
            </a:extLst>
          </p:cNvPr>
          <p:cNvSpPr txBox="1"/>
          <p:nvPr/>
        </p:nvSpPr>
        <p:spPr>
          <a:xfrm>
            <a:off x="7877714" y="2119342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43E0B2C-0CF8-49D7-8368-3AA19328CEB2}"/>
              </a:ext>
            </a:extLst>
          </p:cNvPr>
          <p:cNvSpPr txBox="1"/>
          <p:nvPr/>
        </p:nvSpPr>
        <p:spPr>
          <a:xfrm>
            <a:off x="7877714" y="137793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7705C6A-75C5-4EF0-ADF1-92AAC3AE6047}"/>
              </a:ext>
            </a:extLst>
          </p:cNvPr>
          <p:cNvSpPr txBox="1"/>
          <p:nvPr/>
        </p:nvSpPr>
        <p:spPr>
          <a:xfrm>
            <a:off x="7877714" y="663076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73DE7CB-1304-4FAE-8E90-D9DE912ACFF9}"/>
              </a:ext>
            </a:extLst>
          </p:cNvPr>
          <p:cNvSpPr txBox="1"/>
          <p:nvPr/>
        </p:nvSpPr>
        <p:spPr>
          <a:xfrm>
            <a:off x="7877714" y="-5177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1311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7121928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28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5:  Add an appropriate title that states what the graph is about.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2805745" y="2119342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81625" y="2095222"/>
                <a:ext cx="48600" cy="48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2EFDE477-94F9-4631-97D8-03FF279B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5870"/>
              </p:ext>
            </p:extLst>
          </p:nvPr>
        </p:nvGraphicFramePr>
        <p:xfrm>
          <a:off x="4425681" y="4725409"/>
          <a:ext cx="29260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D714E440-CCF8-477E-80E6-B7F84832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64346"/>
              </p:ext>
            </p:extLst>
          </p:nvPr>
        </p:nvGraphicFramePr>
        <p:xfrm>
          <a:off x="7604445" y="135169"/>
          <a:ext cx="432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1018021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99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112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0892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507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680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15730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815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CF31BD3-B1C0-4EAB-BA47-42D6F3D0F5EF}"/>
              </a:ext>
            </a:extLst>
          </p:cNvPr>
          <p:cNvSpPr txBox="1"/>
          <p:nvPr/>
        </p:nvSpPr>
        <p:spPr>
          <a:xfrm>
            <a:off x="8698526" y="5886087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7151BB8-5182-4321-9EE0-5F8D5B9DAD95}"/>
              </a:ext>
            </a:extLst>
          </p:cNvPr>
          <p:cNvSpPr txBox="1"/>
          <p:nvPr/>
        </p:nvSpPr>
        <p:spPr>
          <a:xfrm>
            <a:off x="9671044" y="5886087"/>
            <a:ext cx="92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white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24EFCB3-8D6D-4B37-87AF-CCB894FAD71A}"/>
              </a:ext>
            </a:extLst>
          </p:cNvPr>
          <p:cNvSpPr txBox="1"/>
          <p:nvPr/>
        </p:nvSpPr>
        <p:spPr>
          <a:xfrm>
            <a:off x="10792787" y="5886087"/>
            <a:ext cx="83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pink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3A6C193-17A5-4768-B044-EE4F5D8B2C33}"/>
              </a:ext>
            </a:extLst>
          </p:cNvPr>
          <p:cNvSpPr txBox="1"/>
          <p:nvPr/>
        </p:nvSpPr>
        <p:spPr>
          <a:xfrm>
            <a:off x="9187262" y="6250628"/>
            <a:ext cx="18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Type of Rose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B379BAB-C694-417C-AA16-A99CA8A2629B}"/>
              </a:ext>
            </a:extLst>
          </p:cNvPr>
          <p:cNvSpPr txBox="1"/>
          <p:nvPr/>
        </p:nvSpPr>
        <p:spPr>
          <a:xfrm rot="16200000">
            <a:off x="6389849" y="3007847"/>
            <a:ext cx="26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Number of Flowers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0FB3D6-3301-4C38-B47C-ED6D0B53563D}"/>
              </a:ext>
            </a:extLst>
          </p:cNvPr>
          <p:cNvSpPr txBox="1"/>
          <p:nvPr/>
        </p:nvSpPr>
        <p:spPr>
          <a:xfrm>
            <a:off x="7877714" y="570142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5B510E4-B622-4905-8ECA-B5E05CC62139}"/>
              </a:ext>
            </a:extLst>
          </p:cNvPr>
          <p:cNvSpPr txBox="1"/>
          <p:nvPr/>
        </p:nvSpPr>
        <p:spPr>
          <a:xfrm>
            <a:off x="7877714" y="497233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6673500-7C80-4926-A9E9-46718CFCB521}"/>
              </a:ext>
            </a:extLst>
          </p:cNvPr>
          <p:cNvSpPr txBox="1"/>
          <p:nvPr/>
        </p:nvSpPr>
        <p:spPr>
          <a:xfrm>
            <a:off x="7877714" y="4262784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9BCE88B-9986-4314-A6F4-EA82244EDE53}"/>
              </a:ext>
            </a:extLst>
          </p:cNvPr>
          <p:cNvSpPr txBox="1"/>
          <p:nvPr/>
        </p:nvSpPr>
        <p:spPr>
          <a:xfrm>
            <a:off x="7877714" y="3538675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2F8922-85FB-454C-B00D-DF076E387E70}"/>
              </a:ext>
            </a:extLst>
          </p:cNvPr>
          <p:cNvSpPr txBox="1"/>
          <p:nvPr/>
        </p:nvSpPr>
        <p:spPr>
          <a:xfrm>
            <a:off x="7877714" y="2829120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603769A-5495-4C66-8FD9-A1F68CB10A53}"/>
              </a:ext>
            </a:extLst>
          </p:cNvPr>
          <p:cNvSpPr txBox="1"/>
          <p:nvPr/>
        </p:nvSpPr>
        <p:spPr>
          <a:xfrm>
            <a:off x="7877714" y="2119342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F46FE96-9D9E-43E6-8DF1-900345DE072C}"/>
              </a:ext>
            </a:extLst>
          </p:cNvPr>
          <p:cNvSpPr txBox="1"/>
          <p:nvPr/>
        </p:nvSpPr>
        <p:spPr>
          <a:xfrm>
            <a:off x="7877714" y="1377931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7D7A9C9-1EBD-40EE-9636-4CF9F8E08ACD}"/>
              </a:ext>
            </a:extLst>
          </p:cNvPr>
          <p:cNvSpPr txBox="1"/>
          <p:nvPr/>
        </p:nvSpPr>
        <p:spPr>
          <a:xfrm>
            <a:off x="7877714" y="663076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B09EC7A-8E55-43F0-9041-A1799A7627CD}"/>
              </a:ext>
            </a:extLst>
          </p:cNvPr>
          <p:cNvSpPr txBox="1"/>
          <p:nvPr/>
        </p:nvSpPr>
        <p:spPr>
          <a:xfrm>
            <a:off x="7877714" y="-51779"/>
            <a:ext cx="27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9F4830-29BE-4D59-8D1D-257BABDDBBF7}"/>
              </a:ext>
            </a:extLst>
          </p:cNvPr>
          <p:cNvSpPr txBox="1"/>
          <p:nvPr/>
        </p:nvSpPr>
        <p:spPr>
          <a:xfrm>
            <a:off x="8505134" y="-5681"/>
            <a:ext cx="325241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00" b="1" dirty="0"/>
              <a:t>Number of Flowers on Different Types of Roses</a:t>
            </a:r>
          </a:p>
        </p:txBody>
      </p:sp>
    </p:spTree>
    <p:extLst>
      <p:ext uri="{BB962C8B-B14F-4D97-AF65-F5344CB8AC3E}">
        <p14:creationId xmlns:p14="http://schemas.microsoft.com/office/powerpoint/2010/main" val="30683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4676" y="991675"/>
            <a:ext cx="8924214" cy="499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Drawing graphs is an important and helpful way to represent data from experiments.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You will need to be able to draw an appropriate graph for your experiments.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3964A85-91FD-4BB6-89D4-94416E9A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02303"/>
              </p:ext>
            </p:extLst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9497"/>
            <a:ext cx="10694854" cy="473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Look at the graph below.  Identify the mistakes in the graph and how they should be fixed.</a:t>
            </a:r>
            <a:endParaRPr lang="en-AU" sz="36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2997"/>
              </p:ext>
            </p:extLst>
          </p:nvPr>
        </p:nvGraphicFramePr>
        <p:xfrm>
          <a:off x="3724105" y="191178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3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93985" y="1894778"/>
              <a:ext cx="75960" cy="358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4465" y="1877138"/>
                <a:ext cx="135360" cy="36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441865" y="5477498"/>
              <a:ext cx="3668040" cy="49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465" y="5447618"/>
                <a:ext cx="3711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3645240" y="2472938"/>
              <a:ext cx="763505" cy="2745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9682" y="2443422"/>
                <a:ext cx="805622" cy="2786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4954505" y="5869538"/>
              <a:ext cx="1672560" cy="285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0745" y="5851898"/>
                <a:ext cx="17125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/>
              <p14:cNvContentPartPr/>
              <p14:nvPr/>
            </p14:nvContentPartPr>
            <p14:xfrm>
              <a:off x="5162280" y="1809458"/>
              <a:ext cx="1323665" cy="5713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2401" y="1780298"/>
                <a:ext cx="1386302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/>
              <p14:cNvContentPartPr/>
              <p14:nvPr/>
            </p14:nvContentPartPr>
            <p14:xfrm>
              <a:off x="4807985" y="4406858"/>
              <a:ext cx="747360" cy="10890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4225" y="4376978"/>
                <a:ext cx="80208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/>
              <p14:cNvContentPartPr/>
              <p14:nvPr/>
            </p14:nvContentPartPr>
            <p14:xfrm>
              <a:off x="5534465" y="3748058"/>
              <a:ext cx="704880" cy="17668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2145" y="3720338"/>
                <a:ext cx="757440" cy="18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/>
              <p14:cNvContentPartPr/>
              <p14:nvPr/>
            </p14:nvContentPartPr>
            <p14:xfrm>
              <a:off x="6613025" y="2257298"/>
              <a:ext cx="735840" cy="32119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3865" y="2227778"/>
                <a:ext cx="794880" cy="32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/>
              <p14:cNvContentPartPr/>
              <p14:nvPr/>
            </p14:nvContentPartPr>
            <p14:xfrm>
              <a:off x="7336985" y="2977658"/>
              <a:ext cx="774000" cy="24285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7545" y="2953898"/>
                <a:ext cx="819720" cy="24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5715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On graph paper, draw a column graph of the data below.</a:t>
            </a:r>
          </a:p>
          <a:p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Steps for drawing a column graph: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the horizontal and vertical axes.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horizontal axis with the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independent variable.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vertical axis with the dependent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variable.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each column with a ruler.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an appropriate title.</a:t>
            </a: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0406"/>
              </p:ext>
            </p:extLst>
          </p:nvPr>
        </p:nvGraphicFramePr>
        <p:xfrm>
          <a:off x="7296890" y="1923007"/>
          <a:ext cx="451658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9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Favourite Colour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Number of Students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Purple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Scientific Method: Drawing Column </a:t>
            </a:r>
            <a:r>
              <a:rPr lang="en-AU" dirty="0" smtClean="0"/>
              <a:t>Graphs</a:t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89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2708" y="3219855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6213"/>
              </p:ext>
            </p:extLst>
          </p:nvPr>
        </p:nvGraphicFramePr>
        <p:xfrm>
          <a:off x="9471785" y="279779"/>
          <a:ext cx="260596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type of graph are we drawing 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22708" y="3219855"/>
            <a:ext cx="8924214" cy="312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Think, Pair, Share:  Look at the graphs on the next slide.  Identify as many similarities as you can between the graphs.</a:t>
            </a:r>
          </a:p>
          <a:p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49765"/>
            <a:ext cx="893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Draw column graphs of discrete data.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75939"/>
              </p:ext>
            </p:extLst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8080"/>
              </p:ext>
            </p:extLst>
          </p:nvPr>
        </p:nvGraphicFramePr>
        <p:xfrm>
          <a:off x="9471784" y="1525674"/>
          <a:ext cx="2605965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is</a:t>
                      </a:r>
                      <a:r>
                        <a:rPr lang="en-AU" sz="2000" baseline="0" dirty="0"/>
                        <a:t> discrete data?</a:t>
                      </a:r>
                      <a:endParaRPr lang="en-AU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r="2500" b="4772"/>
          <a:stretch/>
        </p:blipFill>
        <p:spPr>
          <a:xfrm>
            <a:off x="559723" y="1397887"/>
            <a:ext cx="5660343" cy="4628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/>
          <a:stretch/>
        </p:blipFill>
        <p:spPr>
          <a:xfrm>
            <a:off x="7431578" y="2445290"/>
            <a:ext cx="4610792" cy="3581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362" y="6026343"/>
            <a:ext cx="13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Type of pet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776797" y="3512060"/>
            <a:ext cx="2272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Number of students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0442" y="6026343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Berlin Sans FB" panose="020E0602020502020306" pitchFamily="34" charset="0"/>
              </a:rPr>
              <a:t>Type of fruit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6156549" y="403576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Berlin Sans FB" panose="020E0602020502020306" pitchFamily="34" charset="0"/>
              </a:rPr>
              <a:t>Number of 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8073" y="1994099"/>
            <a:ext cx="210095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Berlin Sans FB" panose="020E0602020502020306" pitchFamily="34" charset="0"/>
              </a:rPr>
              <a:t>Favourite Type of Fruit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482A3A-1999-4AA1-B053-097DB406B752}"/>
              </a:ext>
            </a:extLst>
          </p:cNvPr>
          <p:cNvSpPr txBox="1"/>
          <p:nvPr/>
        </p:nvSpPr>
        <p:spPr>
          <a:xfrm>
            <a:off x="0" y="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06DBDD8-97A6-499F-BBA8-DBA4AE036291}"/>
              </a:ext>
            </a:extLst>
          </p:cNvPr>
          <p:cNvSpPr txBox="1">
            <a:spLocks/>
          </p:cNvSpPr>
          <p:nvPr/>
        </p:nvSpPr>
        <p:spPr>
          <a:xfrm>
            <a:off x="260730" y="826959"/>
            <a:ext cx="8924214" cy="312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List the similarities between the graphs on your whiteboard.</a:t>
            </a:r>
          </a:p>
        </p:txBody>
      </p:sp>
    </p:spTree>
    <p:extLst>
      <p:ext uri="{BB962C8B-B14F-4D97-AF65-F5344CB8AC3E}">
        <p14:creationId xmlns:p14="http://schemas.microsoft.com/office/powerpoint/2010/main" val="15889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show quantitative observations using graphs. For discrete data, they use column graphs.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66124"/>
              </p:ext>
            </p:extLst>
          </p:nvPr>
        </p:nvGraphicFramePr>
        <p:xfrm>
          <a:off x="9471785" y="106337"/>
          <a:ext cx="2605964" cy="353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Which of the following are quantitative observations?</a:t>
                      </a:r>
                    </a:p>
                    <a:p>
                      <a:pPr marL="355600" indent="-3556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There are 9 flowers on the plant</a:t>
                      </a:r>
                    </a:p>
                    <a:p>
                      <a:pPr marL="355600" indent="-3556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flowers are red</a:t>
                      </a:r>
                    </a:p>
                    <a:p>
                      <a:pPr marL="355600" indent="-3556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There are green leaves on the plant</a:t>
                      </a:r>
                    </a:p>
                    <a:p>
                      <a:pPr marL="355600" indent="-3556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flowers on the plant have 5 petals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386005"/>
            <a:ext cx="8832111" cy="36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Discrete data is data that can be counted </a:t>
            </a:r>
            <a:r>
              <a:rPr lang="en-AU" sz="2800" i="1" dirty="0">
                <a:latin typeface="+mn-lt"/>
              </a:rPr>
              <a:t>or</a:t>
            </a:r>
            <a:r>
              <a:rPr lang="en-AU" sz="2800" dirty="0">
                <a:latin typeface="+mn-lt"/>
              </a:rPr>
              <a:t> sorted into categories.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For example, the number of people in a class or the number of cows in a field (you wouldn’t count half a person or half a cow).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11" y="1824748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5746"/>
              </p:ext>
            </p:extLst>
          </p:nvPr>
        </p:nvGraphicFramePr>
        <p:xfrm>
          <a:off x="9471785" y="3873646"/>
          <a:ext cx="260596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In your own words, what is discrete data?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30806"/>
              </p:ext>
            </p:extLst>
          </p:nvPr>
        </p:nvGraphicFramePr>
        <p:xfrm>
          <a:off x="4777400" y="4970926"/>
          <a:ext cx="4277932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77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Which of the following is discrete data? Be ready to give a reason why.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plant is 35.7cm tall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There are 9 flowers on the plant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B9BEE7D-1189-47B0-857A-95426CEA9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02303"/>
              </p:ext>
            </p:extLst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2"/>
            <a:ext cx="9018113" cy="905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show quantitative observations using graphs. For discrete data, they use column graphs.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4" y="2386005"/>
            <a:ext cx="8832111" cy="36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Steps for drawing a column graph: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the horizontal and vertical axes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horizontal axis with the independent variable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vertical axis with the dependent variable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each column with a ruler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an appropriate title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11" y="1824748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C12F31F-D674-4D4E-9729-0C28AB281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02303"/>
              </p:ext>
            </p:extLst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7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30103"/>
              </p:ext>
            </p:extLst>
          </p:nvPr>
        </p:nvGraphicFramePr>
        <p:xfrm>
          <a:off x="9469013" y="246262"/>
          <a:ext cx="260596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is the</a:t>
                      </a:r>
                      <a:r>
                        <a:rPr lang="en-AU" sz="2000" baseline="0" dirty="0"/>
                        <a:t> independent variable?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72030"/>
              </p:ext>
            </p:extLst>
          </p:nvPr>
        </p:nvGraphicFramePr>
        <p:xfrm>
          <a:off x="9469014" y="1535553"/>
          <a:ext cx="2605963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</a:t>
                      </a:r>
                      <a:r>
                        <a:rPr lang="en-AU" sz="2000" baseline="0" dirty="0"/>
                        <a:t>t is the dependent variable?</a:t>
                      </a:r>
                      <a:endParaRPr lang="en-AU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2964"/>
              </p:ext>
            </p:extLst>
          </p:nvPr>
        </p:nvGraphicFramePr>
        <p:xfrm>
          <a:off x="9469014" y="2862818"/>
          <a:ext cx="2605963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Is this data quantitative</a:t>
                      </a:r>
                      <a:r>
                        <a:rPr lang="en-AU" sz="2000" baseline="0" dirty="0"/>
                        <a:t> or qualitative?</a:t>
                      </a:r>
                      <a:endParaRPr lang="en-AU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00468"/>
              </p:ext>
            </p:extLst>
          </p:nvPr>
        </p:nvGraphicFramePr>
        <p:xfrm>
          <a:off x="1780953" y="3225317"/>
          <a:ext cx="595423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30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8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7555" y="2024158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The data collected in the experiment is shown in the table below.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8D47DE0-0BAA-4E6B-B754-BF42506E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79250"/>
              </p:ext>
            </p:extLst>
          </p:nvPr>
        </p:nvGraphicFramePr>
        <p:xfrm>
          <a:off x="9471785" y="5434184"/>
          <a:ext cx="260158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1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817966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28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218424" y="59945"/>
          <a:ext cx="29260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3988561" cy="35951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1:  Draw the horizontal axis two squares from the bottom and the vertical axis two squares from the left edge.</a:t>
            </a:r>
          </a:p>
          <a:p>
            <a:endParaRPr lang="en-AU" sz="2800" b="1" dirty="0">
              <a:latin typeface="+mn-lt"/>
            </a:endParaRPr>
          </a:p>
          <a:p>
            <a:r>
              <a:rPr lang="en-AU" sz="2800" b="1" i="1" dirty="0">
                <a:latin typeface="+mn-lt"/>
              </a:rPr>
              <a:t>Always </a:t>
            </a:r>
            <a:r>
              <a:rPr lang="en-AU" sz="2800" dirty="0">
                <a:latin typeface="+mn-lt"/>
              </a:rPr>
              <a:t>use a ruler for this step.</a:t>
            </a:r>
            <a:endParaRPr lang="en-AU" sz="2800" b="1" i="1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79306"/>
              </p:ext>
            </p:extLst>
          </p:nvPr>
        </p:nvGraphicFramePr>
        <p:xfrm>
          <a:off x="4716091" y="203370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300704F-1687-4C91-B0BA-E3C63F74F2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795191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different types of roses produce different amounts of flowers.</a:t>
            </a:r>
            <a:endParaRPr lang="en-AU" sz="28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39885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2:  Label the horizontal axis with the independent variable.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Mark out the columns and leave a space between each one.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Label each column.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07703E8-8B38-4F86-8758-D58B118F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35459"/>
              </p:ext>
            </p:extLst>
          </p:nvPr>
        </p:nvGraphicFramePr>
        <p:xfrm>
          <a:off x="9218424" y="59945"/>
          <a:ext cx="29260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Type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Rose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Number of Flowers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26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714C36F8-2391-4FF1-BCF3-A9B0B7B6D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02303"/>
              </p:ext>
            </p:extLst>
          </p:nvPr>
        </p:nvGraphicFramePr>
        <p:xfrm>
          <a:off x="9471785" y="543418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dis·crete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br>
                        <a:rPr lang="en-AU" i="0" dirty="0"/>
                      </a:br>
                      <a:r>
                        <a:rPr lang="en-AU" dirty="0"/>
                        <a:t>data that can be counted or sorted into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CE04C046-CD75-4F7E-8248-3C7E8142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32656"/>
              </p:ext>
            </p:extLst>
          </p:nvPr>
        </p:nvGraphicFramePr>
        <p:xfrm>
          <a:off x="4716091" y="203370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815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50FA5E-C3CD-4866-8A01-2C107B859E0F}"/>
              </a:ext>
            </a:extLst>
          </p:cNvPr>
          <p:cNvSpPr txBox="1"/>
          <p:nvPr/>
        </p:nvSpPr>
        <p:spPr>
          <a:xfrm>
            <a:off x="5810172" y="5624624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E9B68A-52C8-4D57-9F5C-11E1BEB41BE0}"/>
              </a:ext>
            </a:extLst>
          </p:cNvPr>
          <p:cNvSpPr txBox="1"/>
          <p:nvPr/>
        </p:nvSpPr>
        <p:spPr>
          <a:xfrm>
            <a:off x="6782690" y="5624624"/>
            <a:ext cx="92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white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26B6F7-347F-490C-9E10-4928C1339F05}"/>
              </a:ext>
            </a:extLst>
          </p:cNvPr>
          <p:cNvSpPr txBox="1"/>
          <p:nvPr/>
        </p:nvSpPr>
        <p:spPr>
          <a:xfrm>
            <a:off x="7904433" y="5624624"/>
            <a:ext cx="83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4CB2647-BF4B-48F0-B550-1AF02F410C43}"/>
              </a:ext>
            </a:extLst>
          </p:cNvPr>
          <p:cNvSpPr txBox="1"/>
          <p:nvPr/>
        </p:nvSpPr>
        <p:spPr>
          <a:xfrm>
            <a:off x="6298908" y="5989165"/>
            <a:ext cx="18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Type of Rose</a:t>
            </a:r>
          </a:p>
        </p:txBody>
      </p:sp>
    </p:spTree>
    <p:extLst>
      <p:ext uri="{BB962C8B-B14F-4D97-AF65-F5344CB8AC3E}">
        <p14:creationId xmlns:p14="http://schemas.microsoft.com/office/powerpoint/2010/main" val="597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9103</TotalTime>
  <Words>939</Words>
  <Application>Microsoft Office PowerPoint</Application>
  <PresentationFormat>Widescreen</PresentationFormat>
  <Paragraphs>246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Office Theme</vt:lpstr>
      <vt:lpstr>PowerPoint Presentation</vt:lpstr>
      <vt:lpstr>Scientific Method: Drawing Column Graphs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109</cp:revision>
  <dcterms:created xsi:type="dcterms:W3CDTF">2017-01-28T08:32:28Z</dcterms:created>
  <dcterms:modified xsi:type="dcterms:W3CDTF">2019-03-13T07:11:01Z</dcterms:modified>
</cp:coreProperties>
</file>