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63" r:id="rId4"/>
    <p:sldId id="258" r:id="rId5"/>
    <p:sldId id="266" r:id="rId6"/>
    <p:sldId id="267" r:id="rId7"/>
    <p:sldId id="268" r:id="rId8"/>
    <p:sldId id="270" r:id="rId9"/>
    <p:sldId id="271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11733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This cycle is called the scientific method.</a:t>
            </a:r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Think, Pair, Share: Describe what each component involves.</a:t>
            </a:r>
          </a:p>
          <a:p>
            <a:r>
              <a:rPr lang="en-AU" sz="2800" dirty="0"/>
              <a:t>How are we questioning? How are we testing/ observing?</a:t>
            </a:r>
          </a:p>
          <a:p>
            <a:r>
              <a:rPr lang="en-AU" sz="2800" dirty="0"/>
              <a:t>How are we measuring/ recording? How do we explain?</a:t>
            </a:r>
            <a:br>
              <a:rPr lang="en-AU" sz="2800" dirty="0"/>
            </a:br>
            <a:br>
              <a:rPr lang="en-AU" sz="2800" dirty="0"/>
            </a:br>
            <a:endParaRPr lang="en-AU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17DAF7-C438-4092-85DF-5B4EE783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015" y="3231824"/>
            <a:ext cx="4763580" cy="31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0" y="2392143"/>
            <a:ext cx="8924214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Safety is everyone’s responsibility in the Science classroom.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Being able to identify hazards and the potential harm they can cause will help you to work more safely in the Science classroom.</a:t>
            </a:r>
          </a:p>
          <a:p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760199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Identify the hazard shown in this part of the original picture.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248839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" y="4632665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6" t="5679" r="50160" b="69368"/>
          <a:stretch/>
        </p:blipFill>
        <p:spPr>
          <a:xfrm>
            <a:off x="10105916" y="598547"/>
            <a:ext cx="1730611" cy="259591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-1" y="3073165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Explain how this hazard could cause harm to Evan.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-1" y="5217440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Write a rule that could protect Evan from the hazard.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2"/>
            <a:ext cx="12043064" cy="6125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For each situation below, follow the steps to write a safety rule to protect you from the hazard.</a:t>
            </a:r>
          </a:p>
          <a:p>
            <a:r>
              <a:rPr lang="en-AU" sz="2800" dirty="0"/>
              <a:t>	</a:t>
            </a:r>
            <a:r>
              <a:rPr lang="en-AU" sz="2800" dirty="0">
                <a:latin typeface="+mn-lt"/>
              </a:rPr>
              <a:t>Step 1: Identify the hazard</a:t>
            </a:r>
          </a:p>
          <a:p>
            <a:r>
              <a:rPr lang="en-AU" sz="2800" dirty="0">
                <a:latin typeface="+mn-lt"/>
              </a:rPr>
              <a:t>	Step 2: Work out how the hazard could cause harm</a:t>
            </a:r>
          </a:p>
          <a:p>
            <a:r>
              <a:rPr lang="en-AU" sz="2800" dirty="0">
                <a:latin typeface="+mn-lt"/>
              </a:rPr>
              <a:t>	Step 3: Write a rule that will protect you from the hazard (make it positive if 	possible)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Situation 1:  Carly leaned across the Bunsen burner to pass a beaker to her partner.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Situation 2:  At the end of an experiment involving chemicals, George left for break without washing his hands.</a:t>
            </a:r>
          </a:p>
          <a:p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58788" y="1999923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/>
              <a:t>Safety in Science</a:t>
            </a:r>
            <a:br>
              <a:rPr lang="en-AU" dirty="0"/>
            </a:br>
            <a:r>
              <a:rPr lang="en-AU" sz="24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980883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There are many situations where rules are put in place to keep you safe, for example road rules or height restrictions at theme parks.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Think, Pair, Share:  Name a rule in your everyday life that is there to keep you safe.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66690"/>
              </p:ext>
            </p:extLst>
          </p:nvPr>
        </p:nvGraphicFramePr>
        <p:xfrm>
          <a:off x="9359417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are we going to learn?</a:t>
                      </a:r>
                    </a:p>
                  </a:txBody>
                  <a:tcPr>
                    <a:solidFill>
                      <a:schemeClr val="accent4"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39182"/>
            <a:ext cx="8045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Identify potential hazards in the science classroom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Write simple safety rules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04684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12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0871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36877"/>
              </p:ext>
            </p:extLst>
          </p:nvPr>
        </p:nvGraphicFramePr>
        <p:xfrm>
          <a:off x="9328245" y="279779"/>
          <a:ext cx="2605964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of the following</a:t>
                      </a:r>
                      <a:r>
                        <a:rPr lang="en-AU" baseline="0" dirty="0"/>
                        <a:t> are hazards in the science classroom?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/>
                        <a:t>Burns from hot objects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/>
                        <a:t>Cuts from glass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baseline="0" dirty="0"/>
                        <a:t>Electric shock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Slipping</a:t>
                      </a:r>
                      <a:r>
                        <a:rPr lang="en-AU" baseline="0" dirty="0"/>
                        <a:t> on spilt water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2469134"/>
            <a:ext cx="8924214" cy="247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Look at the picture on the next slide.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On your white board, write down all the unsafe things you can see.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" b="29444"/>
          <a:stretch/>
        </p:blipFill>
        <p:spPr>
          <a:xfrm>
            <a:off x="1010125" y="-49459"/>
            <a:ext cx="10286525" cy="69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12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0871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18970"/>
              </p:ext>
            </p:extLst>
          </p:nvPr>
        </p:nvGraphicFramePr>
        <p:xfrm>
          <a:off x="9369189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hazard</a:t>
                      </a:r>
                      <a:r>
                        <a:rPr lang="en-AU" baseline="0" dirty="0"/>
                        <a:t> in this part of the picture?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2469134"/>
            <a:ext cx="8924214" cy="4170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We will now write some rules to protect us from the hazards you have found in the picture using the following steps.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1: Identify the hazard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Lindsey’s long hair is close to the Bunsen burner flame</a:t>
            </a:r>
          </a:p>
          <a:p>
            <a:r>
              <a:rPr lang="en-AU" sz="2800" dirty="0">
                <a:latin typeface="+mn-lt"/>
              </a:rPr>
              <a:t>Step 2: Work out how the hazard could cause harm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Her hair could catch on fire</a:t>
            </a:r>
          </a:p>
          <a:p>
            <a:r>
              <a:rPr lang="en-AU" sz="2800" dirty="0">
                <a:latin typeface="+mn-lt"/>
              </a:rPr>
              <a:t>Step 3: Write a rule that will protect you from the hazard (make it positive if possible)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Always tie up long hair in the Science classroom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1" t="31936" r="4234" b="40623"/>
          <a:stretch/>
        </p:blipFill>
        <p:spPr>
          <a:xfrm>
            <a:off x="9469620" y="2801679"/>
            <a:ext cx="2323214" cy="285484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135825"/>
              </p:ext>
            </p:extLst>
          </p:nvPr>
        </p:nvGraphicFramePr>
        <p:xfrm>
          <a:off x="9369189" y="1217613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could this hazard cause harm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12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0871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75965"/>
              </p:ext>
            </p:extLst>
          </p:nvPr>
        </p:nvGraphicFramePr>
        <p:xfrm>
          <a:off x="9369189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hazard</a:t>
                      </a:r>
                      <a:r>
                        <a:rPr lang="en-AU" baseline="0" dirty="0"/>
                        <a:t> in this part of the picture?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2469134"/>
            <a:ext cx="8924214" cy="4170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We will now write some rules to protect us from the hazards you have found in the picture using the following steps.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1: Identify the hazard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Electrical equipment in the sink/near water</a:t>
            </a:r>
          </a:p>
          <a:p>
            <a:r>
              <a:rPr lang="en-AU" sz="2800" dirty="0">
                <a:latin typeface="+mn-lt"/>
              </a:rPr>
              <a:t>Step 2: Work out how the hazard could cause harm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Increased risk of electric shock</a:t>
            </a:r>
          </a:p>
          <a:p>
            <a:r>
              <a:rPr lang="en-AU" sz="2800" dirty="0">
                <a:latin typeface="+mn-lt"/>
              </a:rPr>
              <a:t>Step 3: Write a rule that will protect you from the hazard (make it positive if possible)</a:t>
            </a:r>
          </a:p>
          <a:p>
            <a:r>
              <a:rPr lang="en-AU" sz="2800" dirty="0">
                <a:solidFill>
                  <a:schemeClr val="accent4"/>
                </a:solidFill>
                <a:latin typeface="+mn-lt"/>
              </a:rPr>
              <a:t>Keep electrical equipment away from water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43602"/>
              </p:ext>
            </p:extLst>
          </p:nvPr>
        </p:nvGraphicFramePr>
        <p:xfrm>
          <a:off x="9369189" y="1217613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could this hazard cause harm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18185" r="65015" b="58750"/>
          <a:stretch/>
        </p:blipFill>
        <p:spPr>
          <a:xfrm>
            <a:off x="9877441" y="2772003"/>
            <a:ext cx="1589460" cy="23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12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0871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2469134"/>
            <a:ext cx="8924214" cy="4170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We will now write some rules to protect us from the hazards you have found in the picture using the following steps.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1: Identify the hazard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2: Work out how the hazard could cause harm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3: Write a rule that will protect you from the hazard (make it positive if possible)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47974" r="43598" b="39520"/>
          <a:stretch/>
        </p:blipFill>
        <p:spPr>
          <a:xfrm>
            <a:off x="9677912" y="3485768"/>
            <a:ext cx="1816526" cy="13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32983"/>
            <a:ext cx="8924214" cy="1251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may be exposed to a variety of hazards.</a:t>
            </a:r>
          </a:p>
          <a:p>
            <a:r>
              <a:rPr lang="en-AU" sz="2800" dirty="0">
                <a:latin typeface="+mn-lt"/>
              </a:rPr>
              <a:t>If something can possibly cause harm to yourself or others, then don’t do it.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40871"/>
              </p:ext>
            </p:extLst>
          </p:nvPr>
        </p:nvGraphicFramePr>
        <p:xfrm>
          <a:off x="9328245" y="5720086"/>
          <a:ext cx="2646908" cy="9196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832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Hazard: Danger or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0" y="2469134"/>
            <a:ext cx="8924214" cy="4170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We will now write some rules to protect us from the hazards you have found in the picture using the following steps.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1: Identify the hazard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2: Work out how the hazard could cause harm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Step 3: Write a rule that will protect you from the hazard (make it positive if possible)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4491" r="65374" b="29444"/>
          <a:stretch/>
        </p:blipFill>
        <p:spPr>
          <a:xfrm>
            <a:off x="9087019" y="2327022"/>
            <a:ext cx="2816130" cy="3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891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Amanda Lean</cp:lastModifiedBy>
  <cp:revision>45</cp:revision>
  <dcterms:created xsi:type="dcterms:W3CDTF">2017-01-28T08:32:28Z</dcterms:created>
  <dcterms:modified xsi:type="dcterms:W3CDTF">2020-12-21T15:31:45Z</dcterms:modified>
</cp:coreProperties>
</file>