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8" r:id="rId5"/>
    <p:sldId id="267" r:id="rId6"/>
    <p:sldId id="268" r:id="rId7"/>
    <p:sldId id="269" r:id="rId8"/>
    <p:sldId id="259" r:id="rId9"/>
    <p:sldId id="270" r:id="rId10"/>
    <p:sldId id="271" r:id="rId11"/>
    <p:sldId id="272" r:id="rId12"/>
    <p:sldId id="261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05047" y="978195"/>
            <a:ext cx="60924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Follow the steps we have been using to write a safety rule on your whiteboard for one hazard in this picture.</a:t>
            </a:r>
          </a:p>
          <a:p>
            <a:endParaRPr lang="en-AU" sz="2800" dirty="0"/>
          </a:p>
          <a:p>
            <a:r>
              <a:rPr lang="en-AU" sz="2800" dirty="0" smtClean="0"/>
              <a:t>Step 1:  Identify the hazard</a:t>
            </a:r>
          </a:p>
          <a:p>
            <a:r>
              <a:rPr lang="en-AU" sz="2800" dirty="0" smtClean="0"/>
              <a:t>Step 2:  Work out how the hazard could </a:t>
            </a:r>
            <a:br>
              <a:rPr lang="en-AU" sz="2800" dirty="0" smtClean="0"/>
            </a:br>
            <a:r>
              <a:rPr lang="en-AU" sz="2800" dirty="0" smtClean="0"/>
              <a:t>               cause harm</a:t>
            </a:r>
          </a:p>
          <a:p>
            <a:r>
              <a:rPr lang="en-AU" sz="2800" dirty="0" smtClean="0"/>
              <a:t>Step 3:  Write a rule that will protect you </a:t>
            </a:r>
            <a:br>
              <a:rPr lang="en-AU" sz="2800" dirty="0" smtClean="0"/>
            </a:br>
            <a:r>
              <a:rPr lang="en-AU" sz="2800" dirty="0" smtClean="0"/>
              <a:t>               from the hazard (make it </a:t>
            </a:r>
            <a:br>
              <a:rPr lang="en-AU" sz="2800" dirty="0" smtClean="0"/>
            </a:br>
            <a:r>
              <a:rPr lang="en-AU" sz="2800" dirty="0" smtClean="0"/>
              <a:t>               positive if possible)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3" t="46451" r="59047" b="8016"/>
          <a:stretch/>
        </p:blipFill>
        <p:spPr>
          <a:xfrm>
            <a:off x="7394946" y="871870"/>
            <a:ext cx="3902147" cy="37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7369"/>
              </p:ext>
            </p:extLst>
          </p:nvPr>
        </p:nvGraphicFramePr>
        <p:xfrm>
          <a:off x="929412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Illustration: picture or image</a:t>
                      </a:r>
                    </a:p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12323" y="943832"/>
            <a:ext cx="7683322" cy="4014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Steps for designing your poster</a:t>
            </a:r>
          </a:p>
          <a:p>
            <a:r>
              <a:rPr lang="en-AU" sz="2800" dirty="0" smtClean="0">
                <a:latin typeface="+mn-lt"/>
              </a:rPr>
              <a:t>Step 1:  Choose a short Science safety rule.</a:t>
            </a:r>
          </a:p>
          <a:p>
            <a:r>
              <a:rPr lang="en-AU" sz="2800" dirty="0" smtClean="0">
                <a:latin typeface="+mn-lt"/>
              </a:rPr>
              <a:t>Step 2:  Write your rule on your poster, large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enough to see from a distance. </a:t>
            </a:r>
          </a:p>
          <a:p>
            <a:r>
              <a:rPr lang="en-AU" sz="2800" b="1" dirty="0" smtClean="0">
                <a:latin typeface="+mn-lt"/>
              </a:rPr>
              <a:t>Step 3:  Draw an illustration that relates to your </a:t>
            </a:r>
            <a:br>
              <a:rPr lang="en-AU" sz="2800" b="1" dirty="0" smtClean="0">
                <a:latin typeface="+mn-lt"/>
              </a:rPr>
            </a:br>
            <a:r>
              <a:rPr lang="en-AU" sz="2800" b="1" dirty="0" smtClean="0">
                <a:latin typeface="+mn-lt"/>
              </a:rPr>
              <a:t>               rule.</a:t>
            </a:r>
          </a:p>
          <a:p>
            <a:r>
              <a:rPr lang="en-AU" sz="2800" dirty="0" smtClean="0">
                <a:latin typeface="+mn-lt"/>
              </a:rPr>
              <a:t>Step 4:  Make sure your poster is brightly coloured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 so it is easy to see.</a:t>
            </a:r>
          </a:p>
          <a:p>
            <a:r>
              <a:rPr lang="en-AU" sz="2800" dirty="0" smtClean="0">
                <a:latin typeface="+mn-lt"/>
              </a:rPr>
              <a:t>Step 5:  Make sure your poster is neat (rub out any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pencil lines, outline in black </a:t>
            </a:r>
            <a:r>
              <a:rPr lang="en-AU" sz="2800" dirty="0" err="1" smtClean="0">
                <a:latin typeface="+mn-lt"/>
              </a:rPr>
              <a:t>texta</a:t>
            </a:r>
            <a:r>
              <a:rPr lang="en-AU" sz="2800" dirty="0" smtClean="0">
                <a:latin typeface="+mn-lt"/>
              </a:rPr>
              <a:t> etc.)</a:t>
            </a:r>
          </a:p>
          <a:p>
            <a:endParaRPr lang="en-AU" sz="2800" dirty="0" smtClean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1384" y="310102"/>
            <a:ext cx="3649649" cy="44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8548311" y="1649345"/>
            <a:ext cx="3135794" cy="24990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Always clean </a:t>
            </a:r>
          </a:p>
          <a:p>
            <a:pPr algn="ctr"/>
            <a:r>
              <a:rPr lang="en-US" sz="4000" b="0" cap="none" spc="0" dirty="0" smtClean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 spills</a:t>
            </a:r>
            <a:endParaRPr lang="en-US" sz="4000" b="0" cap="none" spc="0" dirty="0">
              <a:ln w="0">
                <a:solidFill>
                  <a:schemeClr val="tx1"/>
                </a:solidFill>
              </a:ln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14" y="227601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7369"/>
              </p:ext>
            </p:extLst>
          </p:nvPr>
        </p:nvGraphicFramePr>
        <p:xfrm>
          <a:off x="929412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Illustration: picture or image</a:t>
                      </a:r>
                    </a:p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12323" y="943832"/>
            <a:ext cx="7683322" cy="4014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Steps for designing your poster</a:t>
            </a:r>
          </a:p>
          <a:p>
            <a:r>
              <a:rPr lang="en-AU" sz="2800" dirty="0" smtClean="0">
                <a:latin typeface="+mn-lt"/>
              </a:rPr>
              <a:t>Step 1:  Choose a short Science safety rule.</a:t>
            </a:r>
          </a:p>
          <a:p>
            <a:r>
              <a:rPr lang="en-AU" sz="2800" dirty="0" smtClean="0">
                <a:latin typeface="+mn-lt"/>
              </a:rPr>
              <a:t>Step 2:  Write your rule on your poster, large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enough to see from a distance. </a:t>
            </a:r>
          </a:p>
          <a:p>
            <a:r>
              <a:rPr lang="en-AU" sz="2800" dirty="0" smtClean="0">
                <a:latin typeface="+mn-lt"/>
              </a:rPr>
              <a:t>Step 3:  Draw an illustration that relates to your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 rule.</a:t>
            </a:r>
          </a:p>
          <a:p>
            <a:r>
              <a:rPr lang="en-AU" sz="2800" b="1" dirty="0" smtClean="0">
                <a:latin typeface="+mn-lt"/>
              </a:rPr>
              <a:t>Step 4:  Make sure your poster is brightly coloured </a:t>
            </a:r>
            <a:br>
              <a:rPr lang="en-AU" sz="2800" b="1" dirty="0" smtClean="0">
                <a:latin typeface="+mn-lt"/>
              </a:rPr>
            </a:br>
            <a:r>
              <a:rPr lang="en-AU" sz="2800" b="1" dirty="0" smtClean="0">
                <a:latin typeface="+mn-lt"/>
              </a:rPr>
              <a:t>               so it is easy to see.</a:t>
            </a:r>
          </a:p>
          <a:p>
            <a:r>
              <a:rPr lang="en-AU" sz="2800" b="1" dirty="0" smtClean="0">
                <a:latin typeface="+mn-lt"/>
              </a:rPr>
              <a:t>Step 5:  Make sure your poster is neat (rub out any </a:t>
            </a:r>
            <a:br>
              <a:rPr lang="en-AU" sz="2800" b="1" dirty="0" smtClean="0">
                <a:latin typeface="+mn-lt"/>
              </a:rPr>
            </a:br>
            <a:r>
              <a:rPr lang="en-AU" sz="2800" b="1" dirty="0" smtClean="0">
                <a:latin typeface="+mn-lt"/>
              </a:rPr>
              <a:t>               pencil lines, outline in black </a:t>
            </a:r>
            <a:r>
              <a:rPr lang="en-AU" sz="2800" b="1" dirty="0" err="1" smtClean="0">
                <a:latin typeface="+mn-lt"/>
              </a:rPr>
              <a:t>texta</a:t>
            </a:r>
            <a:r>
              <a:rPr lang="en-AU" sz="2800" b="1" dirty="0" smtClean="0">
                <a:latin typeface="+mn-lt"/>
              </a:rPr>
              <a:t> etc.)</a:t>
            </a:r>
          </a:p>
          <a:p>
            <a:endParaRPr lang="en-AU" sz="2800" dirty="0" smtClean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1384" y="310102"/>
            <a:ext cx="3649649" cy="44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8548311" y="1649345"/>
            <a:ext cx="3135794" cy="24990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Always clean </a:t>
            </a:r>
          </a:p>
          <a:p>
            <a:pPr algn="ctr"/>
            <a:r>
              <a:rPr lang="en-US" sz="4000" b="0" cap="none" spc="0" dirty="0" smtClean="0">
                <a:ln w="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 spills</a:t>
            </a:r>
            <a:endParaRPr lang="en-US" sz="4000" b="0" cap="none" spc="0" dirty="0">
              <a:ln w="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14" y="227601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On your white board, name two features that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posters have in common.</a:t>
            </a:r>
            <a:endParaRPr lang="en-AU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380260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5" y="3116094"/>
            <a:ext cx="7341843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Tell the person next to you why this is an effective poster, then write three reasons on your whiteboard.</a:t>
            </a:r>
            <a:endParaRPr lang="en-AU" sz="28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499" y="1336335"/>
            <a:ext cx="4272501" cy="55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1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0048" y="974517"/>
            <a:ext cx="10725725" cy="168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Creating a safety poster and displaying it will help you remember to work safely in the Science classroom.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This will also make our room more colourful.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82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63252" y="4416231"/>
            <a:ext cx="4343322" cy="5425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Start designing your poster.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709" y="2779728"/>
            <a:ext cx="7683322" cy="4014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Steps for designing your poster:</a:t>
            </a:r>
          </a:p>
          <a:p>
            <a:r>
              <a:rPr lang="en-AU" sz="2800" dirty="0" smtClean="0">
                <a:latin typeface="+mn-lt"/>
              </a:rPr>
              <a:t>Step 1:  Choose a short Science safety rule.</a:t>
            </a:r>
          </a:p>
          <a:p>
            <a:r>
              <a:rPr lang="en-AU" sz="2800" dirty="0" smtClean="0">
                <a:latin typeface="+mn-lt"/>
              </a:rPr>
              <a:t>Step 2:  Write your rule on your poster, large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 enough to see from a distance. </a:t>
            </a:r>
          </a:p>
          <a:p>
            <a:r>
              <a:rPr lang="en-AU" sz="2800" dirty="0" smtClean="0">
                <a:latin typeface="+mn-lt"/>
              </a:rPr>
              <a:t>Step 3:  Draw an illustration that relates to your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 rule.</a:t>
            </a:r>
          </a:p>
          <a:p>
            <a:r>
              <a:rPr lang="en-AU" sz="2800" dirty="0" smtClean="0">
                <a:latin typeface="+mn-lt"/>
              </a:rPr>
              <a:t>Step 4:  Make sure your poster is brightly coloured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 so it is easy to see.</a:t>
            </a:r>
          </a:p>
          <a:p>
            <a:r>
              <a:rPr lang="en-AU" sz="2800" dirty="0" smtClean="0">
                <a:latin typeface="+mn-lt"/>
              </a:rPr>
              <a:t>Step 5:  Make sure your poster is neat (rub out any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pencil lines, outline in black </a:t>
            </a:r>
            <a:r>
              <a:rPr lang="en-AU" sz="2800" dirty="0" err="1" smtClean="0">
                <a:latin typeface="+mn-lt"/>
              </a:rPr>
              <a:t>texta</a:t>
            </a:r>
            <a:r>
              <a:rPr lang="en-AU" sz="2800" dirty="0" smtClean="0">
                <a:latin typeface="+mn-lt"/>
              </a:rPr>
              <a:t> etc.)</a:t>
            </a:r>
          </a:p>
          <a:p>
            <a:endParaRPr lang="en-AU" sz="2800" dirty="0" smtClean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09" y="911885"/>
            <a:ext cx="11580827" cy="16889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This poster will be </a:t>
            </a:r>
            <a:r>
              <a:rPr lang="en-AU" sz="2800" b="1" dirty="0" smtClean="0">
                <a:latin typeface="+mn-lt"/>
              </a:rPr>
              <a:t>ASSESSED</a:t>
            </a:r>
            <a:r>
              <a:rPr lang="en-AU" sz="2800" dirty="0" smtClean="0">
                <a:latin typeface="+mn-lt"/>
              </a:rPr>
              <a:t> and contribute towards your Semester 1 grade.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You will have the remainder of this lesson and the first half of next lesson to complete your Safety Poster. You will then have 20 minutes next lesson to write a descriptive paragraph explaining your Safety Poster design.</a:t>
            </a:r>
            <a:endParaRPr lang="en-AU" sz="2800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488" y="2727568"/>
            <a:ext cx="7692656" cy="406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5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8788" y="1915319"/>
            <a:ext cx="8274424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Safety Poster        Assessment Task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400" dirty="0" smtClean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25897"/>
              </p:ext>
            </p:extLst>
          </p:nvPr>
        </p:nvGraphicFramePr>
        <p:xfrm>
          <a:off x="9482417" y="10965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do</a:t>
                      </a:r>
                      <a:r>
                        <a:rPr lang="en-AU" baseline="0" dirty="0" smtClean="0"/>
                        <a:t> today?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8924214" cy="2571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On your white board, write two rules that are there to keep you safe. They can be for the Science classroom or in the community. </a:t>
            </a:r>
          </a:p>
          <a:p>
            <a:endParaRPr lang="en-AU" sz="3200" dirty="0"/>
          </a:p>
          <a:p>
            <a:endParaRPr lang="en-AU" sz="3200" dirty="0" smtClean="0"/>
          </a:p>
          <a:p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0730" y="955760"/>
            <a:ext cx="9482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Design </a:t>
            </a:r>
            <a:r>
              <a:rPr lang="en-AU" sz="2800" dirty="0"/>
              <a:t>a poster showing one important safety rule for the </a:t>
            </a:r>
            <a:r>
              <a:rPr lang="en-AU" sz="2800" dirty="0" smtClean="0"/>
              <a:t>Science </a:t>
            </a:r>
            <a:r>
              <a:rPr lang="en-AU" sz="2800" dirty="0"/>
              <a:t>lab</a:t>
            </a:r>
            <a:r>
              <a:rPr lang="en-A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7898435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A poster is an effective way of displaying information.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They should be eye-catching and informative.</a:t>
            </a:r>
            <a:endParaRPr lang="en-AU" sz="2800" dirty="0"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5" y="2386006"/>
            <a:ext cx="6832960" cy="38080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Effective posters have common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A title (often, but not always at the top)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Small amounts of information in clear 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</a:t>
            </a:r>
            <a:r>
              <a:rPr lang="en-AU" sz="2800" dirty="0" smtClean="0">
                <a:latin typeface="+mn-lt"/>
              </a:rPr>
              <a:t>asy to read writing style and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Images related to the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Enough colour to make it interesting, but not too much to make it distracting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Spaced out so it fills the whole page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90" y="1513968"/>
            <a:ext cx="4008024" cy="5344031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79295"/>
              </p:ext>
            </p:extLst>
          </p:nvPr>
        </p:nvGraphicFramePr>
        <p:xfrm>
          <a:off x="9482417" y="1096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to the person next to</a:t>
                      </a:r>
                      <a:r>
                        <a:rPr lang="en-AU" baseline="0" dirty="0" smtClean="0"/>
                        <a:t> you why this is an effective poster.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7904568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 poster is an effective way of displaying information.  </a:t>
            </a:r>
          </a:p>
          <a:p>
            <a:r>
              <a:rPr lang="en-AU" sz="2800" dirty="0">
                <a:latin typeface="+mn-lt"/>
              </a:rPr>
              <a:t>They should be eye-catching and informative.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5" y="2386006"/>
            <a:ext cx="6832960" cy="4245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Effective posters have common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A title (often, but not always at the top)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Small amounts of information in clear 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Easy to read writing style and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Images related to the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Enough colour to make it interesting, but not </a:t>
            </a:r>
            <a:r>
              <a:rPr lang="en-AU" sz="2800" dirty="0" smtClean="0">
                <a:latin typeface="+mn-lt"/>
              </a:rPr>
              <a:t>too </a:t>
            </a:r>
            <a:r>
              <a:rPr lang="en-AU" sz="2800" dirty="0">
                <a:latin typeface="+mn-lt"/>
              </a:rPr>
              <a:t>much to make it distracting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Spaced out so it fills the whole page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01278"/>
              </p:ext>
            </p:extLst>
          </p:nvPr>
        </p:nvGraphicFramePr>
        <p:xfrm>
          <a:off x="9482417" y="1096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to the person next to</a:t>
                      </a:r>
                      <a:r>
                        <a:rPr lang="en-AU" baseline="0" dirty="0" smtClean="0"/>
                        <a:t> you why this is an effective poster.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74" y="1541360"/>
            <a:ext cx="4121426" cy="53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5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7888893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 poster is an effective way of displaying information.  </a:t>
            </a:r>
          </a:p>
          <a:p>
            <a:r>
              <a:rPr lang="en-AU" sz="2800" dirty="0">
                <a:latin typeface="+mn-lt"/>
              </a:rPr>
              <a:t>They should be eye-catching and informative.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5" y="2386006"/>
            <a:ext cx="6832960" cy="4245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Effective posters have common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A title (often, but not always at the top)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Small amounts of information in clear 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Easy to read writing style and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Images related to the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Enough colour to make it interesting, but not </a:t>
            </a:r>
            <a:r>
              <a:rPr lang="en-AU" sz="2800" dirty="0" smtClean="0">
                <a:latin typeface="+mn-lt"/>
              </a:rPr>
              <a:t>too </a:t>
            </a:r>
            <a:r>
              <a:rPr lang="en-AU" sz="2800" dirty="0">
                <a:latin typeface="+mn-lt"/>
              </a:rPr>
              <a:t>much to make it distracting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Spaced out so it fills the whole page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21506"/>
              </p:ext>
            </p:extLst>
          </p:nvPr>
        </p:nvGraphicFramePr>
        <p:xfrm>
          <a:off x="9482417" y="1096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to the person next to</a:t>
                      </a:r>
                      <a:r>
                        <a:rPr lang="en-AU" baseline="0" dirty="0" smtClean="0"/>
                        <a:t> you why this is an </a:t>
                      </a:r>
                      <a:r>
                        <a:rPr lang="en-AU" b="1" baseline="0" dirty="0" smtClean="0"/>
                        <a:t>ineffective</a:t>
                      </a:r>
                      <a:r>
                        <a:rPr lang="en-AU" baseline="0" dirty="0" smtClean="0"/>
                        <a:t> poster.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857" t="752" r="4369" b="5734"/>
          <a:stretch/>
        </p:blipFill>
        <p:spPr>
          <a:xfrm>
            <a:off x="8297185" y="1685691"/>
            <a:ext cx="3923970" cy="51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7977720" cy="1360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 poster is an effective way of displaying information.  </a:t>
            </a:r>
          </a:p>
          <a:p>
            <a:r>
              <a:rPr lang="en-AU" sz="2800" dirty="0">
                <a:latin typeface="+mn-lt"/>
              </a:rPr>
              <a:t>They should be eye-catching and informative.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5" y="2386006"/>
            <a:ext cx="6894432" cy="4245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Effective posters have common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A title (often, but not always at the top)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Small amounts of information in clear 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Easy to read writing style and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Images related to the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Enough colour to make it interesting, but not </a:t>
            </a:r>
            <a:r>
              <a:rPr lang="en-AU" sz="2800" dirty="0" smtClean="0">
                <a:latin typeface="+mn-lt"/>
              </a:rPr>
              <a:t>too </a:t>
            </a:r>
            <a:r>
              <a:rPr lang="en-AU" sz="2800" dirty="0">
                <a:latin typeface="+mn-lt"/>
              </a:rPr>
              <a:t>much to make it distracting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Spaced out so it fills the whole page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87529"/>
              </p:ext>
            </p:extLst>
          </p:nvPr>
        </p:nvGraphicFramePr>
        <p:xfrm>
          <a:off x="9482417" y="1096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to the person next to</a:t>
                      </a:r>
                      <a:r>
                        <a:rPr lang="en-AU" baseline="0" dirty="0" smtClean="0"/>
                        <a:t> you why this is an </a:t>
                      </a:r>
                      <a:r>
                        <a:rPr lang="en-AU" b="1" baseline="0" dirty="0" smtClean="0"/>
                        <a:t>ineffective</a:t>
                      </a:r>
                      <a:r>
                        <a:rPr lang="en-AU" baseline="0" dirty="0" smtClean="0"/>
                        <a:t> poster.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4753"/>
          <a:stretch/>
        </p:blipFill>
        <p:spPr>
          <a:xfrm>
            <a:off x="7164125" y="1832462"/>
            <a:ext cx="5027875" cy="50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7369"/>
              </p:ext>
            </p:extLst>
          </p:nvPr>
        </p:nvGraphicFramePr>
        <p:xfrm>
          <a:off x="929412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Illustration: picture or image</a:t>
                      </a:r>
                    </a:p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12323" y="943832"/>
            <a:ext cx="7683322" cy="4014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Steps for designing your poster:</a:t>
            </a:r>
          </a:p>
          <a:p>
            <a:r>
              <a:rPr lang="en-AU" sz="2800" dirty="0" smtClean="0">
                <a:latin typeface="+mn-lt"/>
              </a:rPr>
              <a:t>Step 1:  Choose a short Science safety rule.</a:t>
            </a:r>
          </a:p>
          <a:p>
            <a:r>
              <a:rPr lang="en-AU" sz="2800" dirty="0" smtClean="0">
                <a:latin typeface="+mn-lt"/>
              </a:rPr>
              <a:t>Step 2:  Write your rule on your poster, large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enough to see from a distance. </a:t>
            </a:r>
          </a:p>
          <a:p>
            <a:r>
              <a:rPr lang="en-AU" sz="2800" dirty="0" smtClean="0">
                <a:latin typeface="+mn-lt"/>
              </a:rPr>
              <a:t>Step 3:  Draw an illustration that relates to your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rule.</a:t>
            </a:r>
          </a:p>
          <a:p>
            <a:r>
              <a:rPr lang="en-AU" sz="2800" dirty="0" smtClean="0">
                <a:latin typeface="+mn-lt"/>
              </a:rPr>
              <a:t>Step 4:  Make sure your poster is brightly coloured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so it is easy to see.</a:t>
            </a:r>
          </a:p>
          <a:p>
            <a:r>
              <a:rPr lang="en-AU" sz="2800" dirty="0" smtClean="0">
                <a:latin typeface="+mn-lt"/>
              </a:rPr>
              <a:t>Step 5:  Make sure your poster is neat (rub out any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pencil lines, outline in black </a:t>
            </a:r>
            <a:r>
              <a:rPr lang="en-AU" sz="2800" dirty="0" err="1" smtClean="0">
                <a:latin typeface="+mn-lt"/>
              </a:rPr>
              <a:t>texta</a:t>
            </a:r>
            <a:r>
              <a:rPr lang="en-AU" sz="2800" dirty="0" smtClean="0">
                <a:latin typeface="+mn-lt"/>
              </a:rPr>
              <a:t> etc.)</a:t>
            </a:r>
          </a:p>
          <a:p>
            <a:endParaRPr lang="en-AU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92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37369"/>
              </p:ext>
            </p:extLst>
          </p:nvPr>
        </p:nvGraphicFramePr>
        <p:xfrm>
          <a:off x="929412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Illustration: picture or image</a:t>
                      </a:r>
                    </a:p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12323" y="943832"/>
            <a:ext cx="7683322" cy="4014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Steps for designing your poster</a:t>
            </a:r>
          </a:p>
          <a:p>
            <a:r>
              <a:rPr lang="en-AU" sz="2800" b="1" dirty="0" smtClean="0">
                <a:latin typeface="+mn-lt"/>
              </a:rPr>
              <a:t>Step 1:  Choose a short Science safety rule.</a:t>
            </a:r>
          </a:p>
          <a:p>
            <a:r>
              <a:rPr lang="en-AU" sz="2800" b="1" dirty="0" smtClean="0">
                <a:latin typeface="+mn-lt"/>
              </a:rPr>
              <a:t>Step 2:  Write your rule on your poster, large </a:t>
            </a:r>
            <a:br>
              <a:rPr lang="en-AU" sz="2800" b="1" dirty="0" smtClean="0">
                <a:latin typeface="+mn-lt"/>
              </a:rPr>
            </a:br>
            <a:r>
              <a:rPr lang="en-AU" sz="2800" b="1" dirty="0" smtClean="0">
                <a:latin typeface="+mn-lt"/>
              </a:rPr>
              <a:t>               enough to see from a distance. </a:t>
            </a:r>
          </a:p>
          <a:p>
            <a:r>
              <a:rPr lang="en-AU" sz="2800" dirty="0" smtClean="0">
                <a:latin typeface="+mn-lt"/>
              </a:rPr>
              <a:t>Step 3:  Draw an illustration that relates to your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rule.</a:t>
            </a:r>
          </a:p>
          <a:p>
            <a:r>
              <a:rPr lang="en-AU" sz="2800" dirty="0" smtClean="0">
                <a:latin typeface="+mn-lt"/>
              </a:rPr>
              <a:t>Step 4:  Make sure your poster is brightly coloured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so it is easy to see.</a:t>
            </a:r>
          </a:p>
          <a:p>
            <a:r>
              <a:rPr lang="en-AU" sz="2800" dirty="0" smtClean="0">
                <a:latin typeface="+mn-lt"/>
              </a:rPr>
              <a:t>Step 5:  Make sure your poster is neat (rub out any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              pencil lines, outline in black </a:t>
            </a:r>
            <a:r>
              <a:rPr lang="en-AU" sz="2800" dirty="0" err="1" smtClean="0">
                <a:latin typeface="+mn-lt"/>
              </a:rPr>
              <a:t>texta</a:t>
            </a:r>
            <a:r>
              <a:rPr lang="en-AU" sz="2800" dirty="0" smtClean="0">
                <a:latin typeface="+mn-lt"/>
              </a:rPr>
              <a:t> etc.)</a:t>
            </a:r>
          </a:p>
          <a:p>
            <a:endParaRPr lang="en-AU" sz="2800" dirty="0" smtClean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91384" y="310102"/>
            <a:ext cx="3649649" cy="44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8548311" y="1649345"/>
            <a:ext cx="3135794" cy="24990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Always clean </a:t>
            </a:r>
          </a:p>
          <a:p>
            <a:pPr algn="ctr"/>
            <a:r>
              <a:rPr lang="en-US" sz="4000" b="0" cap="none" spc="0" dirty="0" smtClean="0">
                <a:ln w="0">
                  <a:solidFill>
                    <a:schemeClr val="tx1"/>
                  </a:solidFill>
                </a:ln>
                <a:noFill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 spills</a:t>
            </a:r>
            <a:endParaRPr lang="en-US" sz="4000" b="0" cap="none" spc="0" dirty="0">
              <a:ln w="0">
                <a:solidFill>
                  <a:schemeClr val="tx1"/>
                </a:solidFill>
              </a:ln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4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770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ITSC</cp:lastModifiedBy>
  <cp:revision>51</cp:revision>
  <dcterms:created xsi:type="dcterms:W3CDTF">2017-01-28T08:32:28Z</dcterms:created>
  <dcterms:modified xsi:type="dcterms:W3CDTF">2020-02-14T00:25:17Z</dcterms:modified>
</cp:coreProperties>
</file>