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8" r:id="rId5"/>
    <p:sldId id="259" r:id="rId6"/>
    <p:sldId id="264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70" autoAdjust="0"/>
  </p:normalViewPr>
  <p:slideViewPr>
    <p:cSldViewPr snapToGrid="0">
      <p:cViewPr varScale="1">
        <p:scale>
          <a:sx n="86" d="100"/>
          <a:sy n="86" d="100"/>
        </p:scale>
        <p:origin x="3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6T06:17:10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97C03B4-F79C-4842-8881-C99B9512FCBC}" emma:medium="tactile" emma:mode="ink">
          <msink:context xmlns:msink="http://schemas.microsoft.com/ink/2010/main" type="inkDrawing"/>
        </emma:interpretation>
      </emma:emma>
    </inkml:annotationXML>
    <inkml:trace contextRef="#ctx0" brushRef="#br0">29718 16110 4 0,'25'3'0'0</inkml:trace>
    <inkml:trace contextRef="#ctx0" brushRef="#br0" timeOffset="505.7302">30762 16746 240 0,'-17'-37'90'0,"17"30"-48"0,-7 7-62 16,7 0 9-16,-4 0-26 16,-3 0-6-1,-4 0-40-15,8 7-16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25.3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D40A3F8-971C-495A-8E63-380AFC7F50EE}" emma:medium="tactile" emma:mode="ink">
          <msink:context xmlns:msink="http://schemas.microsoft.com/ink/2010/main" type="inkDrawing" rotatedBoundingBox="26445,12074 27357,12932 27305,12987 26393,12129" semanticType="callout" shapeName="Other">
            <msink:sourceLink direction="with" ref="{3396AF0A-6391-4F7F-AD5F-2DD469332B28}"/>
            <msink:sourceLink direction="with" ref="{E98326B6-6788-4137-B203-60550ABE9E88}"/>
          </msink:context>
        </emma:interpretation>
      </emma:emma>
    </inkml:annotationXML>
    <inkml:trace contextRef="#ctx0" brushRef="#br0">-1488-2220 56 0,'-4'-8'22'0,"4"8"-12"0,0-4 12 16,0 4 15-16,0 0-8 31,0 0-2-31,0-4-14 0,-5-4-5 0,1 4-3 32,4 1-1-32,-4-1-2 15,4 0 12-15,0 0 5 0,0 0-5 0,0 0-1 16,0 4-5-16,0 0-3 15,4 4 2-15,0 0 0 16,-4-4 1-16,9 8 0 16,0-1 0-16,4 1 0 15,0 4 0-15,1 0 0 0,-1 3-2 16,0 1-1-16,4-1-1 16,1 5 2-16,-1-1-3 0,5-3 0 15,0 0-1-15,9-5-2 16,-5 1 1-1,1 0 1-15,-5-1 1 16,0 5 3-16,0 0-1 0,-1 3 0 0,-3 1-1 31,0-1 2-31,-1 1-5 16,1-5-1-16,-5 1 0 16,0-1 0-16,0 1 2 15,0 0 1-15,-4-5-1 16,4 1-2-16,-4 0 1 15,4-1 1-15,5 1 1 16,-9 4-1-16,4-5-2 16,-5 5 3-16,1 0 0 15,0 3 1-15,0-3-2 16,0-1 1-16,-1 1-4 16,-3-4 0-16,-1-5 1 15,5 1 0-15,-5 0 0 16,1 0 2-16,3 0-1 15,1-1-1-15,0 1 1 0,0 0 1 16,0 0-1-16,-1 0-1 31,1-1 3-31,0 1 2 0,4 0 2 0,0 0 3 16,-4-4-3-16,4 4-2 31,0-1-2-31,0-3 0 16,1 4 0-16,-1 0 3 0,0 0-1 15,-4-1 2-15,-1 1 0 16,1 4 1-16,0 0-2 16,0-1-1-16,0 1-1 0,-1 0 0 15,-3-1-2-15,-1-3 1 16,0 0-2-16,1-4 2 16,-5-4-9-16,0 0-3 15,0 0-44-15,-5-16-121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11.2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E796B39-4979-4340-A8B0-CF7A142A437B}" emma:medium="tactile" emma:mode="ink">
          <msink:context xmlns:msink="http://schemas.microsoft.com/ink/2010/main" type="writingRegion" rotatedBoundingBox="26336,16633 28665,16687 28651,17259 26323,17205">
            <msink:destinationLink direction="with" ref="{9CE1A76C-B7BA-4E79-98C4-7F1D269AF133}"/>
          </msink:context>
        </emma:interpretation>
      </emma:emma>
    </inkml:annotationXML>
    <inkml:traceGroup>
      <inkml:annotationXML>
        <emma:emma xmlns:emma="http://www.w3.org/2003/04/emma" version="1.0">
          <emma:interpretation id="{C07B11C2-5373-4762-B0C8-865FB103541E}" emma:medium="tactile" emma:mode="ink">
            <msink:context xmlns:msink="http://schemas.microsoft.com/ink/2010/main" type="paragraph" rotatedBoundingBox="26336,16633 28665,16687 28651,17259 26323,17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59A3B0-CAF5-4617-8A39-15E76F3BAFC5}" emma:medium="tactile" emma:mode="ink">
              <msink:context xmlns:msink="http://schemas.microsoft.com/ink/2010/main" type="line" rotatedBoundingBox="26336,16633 28665,16687 28651,17259 26323,17205"/>
            </emma:interpretation>
          </emma:emma>
        </inkml:annotationXML>
        <inkml:traceGroup>
          <inkml:annotationXML>
            <emma:emma xmlns:emma="http://www.w3.org/2003/04/emma" version="1.0">
              <emma:interpretation id="{FBFAF086-7A81-4B64-B73F-CE47FCE48614}" emma:medium="tactile" emma:mode="ink">
                <msink:context xmlns:msink="http://schemas.microsoft.com/ink/2010/main" type="inkWord" rotatedBoundingBox="26336,16633 28665,16687 28651,17259 26323,17205"/>
              </emma:interpretation>
              <emma:one-of disjunction-type="recognition" id="oneOf0">
                <emma:interpretation id="interp0" emma:lang="en-AU" emma:confidence="0">
                  <emma:literal>ammos</emma:literal>
                </emma:interpretation>
                <emma:interpretation id="interp1" emma:lang="en-AU" emma:confidence="0">
                  <emma:literal>mums</emma:literal>
                </emma:interpretation>
                <emma:interpretation id="interp2" emma:lang="en-AU" emma:confidence="0">
                  <emma:literal>mimes</emma:literal>
                </emma:interpretation>
                <emma:interpretation id="interp3" emma:lang="en-AU" emma:confidence="0">
                  <emma:literal>mms</emma:literal>
                </emma:interpretation>
                <emma:interpretation id="interp4" emma:lang="en-AU" emma:confidence="0">
                  <emma:literal>mm*</emma:literal>
                </emma:interpretation>
              </emma:one-of>
            </emma:emma>
          </inkml:annotationXML>
          <inkml:trace contextRef="#ctx0" brushRef="#br0">-1571 2452 76 0,'-4'-12'30'0,"-1"16"-16"0,1 0-1 0,4-4 11 15,0 4-6-15,0 4-3 16,4-1-6-16,1 1-1 0,-1 12-3 16,5-5 0-16,8 5-3 15,10-1-2-15,8 5 1 16,4-1-1-16,1 0 2 0,-5-3-1 15,0-1-1-15,-9-3 1 16,-4-4 1-16,-4-1 1 0,-5-7 1 0,-4-4 4 16,-14-7 3-16,1-9-4 15,-5-4-2-15,0 1-2 32,-4-1-3-32,4 5 1 0,1-1-1 0,-1 1-3 15,4 3 2-15,5 4 1 31,5 4 2-31,4 4-6 16,4 8 1-16,13 0 3 16,0 7 4-16,1 5-3 15,-1 7-3-15,0 1 1 16,-4-5 2-16,-4 0 4 0,-1-3 2 0,-3-5 5 16,-10-3 5-16,0-4-7 15,-4-12-3-15,-4-8-4 16,-5-11-3-1,0-8 1-15,1 0 1 0,-1-1-1 16,0 1-1-16,5 0 1 16,-1 4-1-16,1 3-3 0,4 9 2 15,4 3-1-15,5 8 0 16,4 12 2-16,5 0 0 16,4 7-3-16,0 5 2 15,4 7 1-15,0 4 2 16,-4 0-1-16,-4 1 2 0,-5-5 0 31,0-4 1-31,-4-7-5 16,-5-8 1-16,-4-8 6 15,5-12 4-15,-5-7-5 16,0-9-1-16,0-7-2 16,0-4 1-16,-9-4-4 0,4 0 0 15,-3 4 1 1,3 4 2-16,1 8-3 0,8 7-2 15,1 13-1-15,3 7 3 16,1 7 0-16,0 13 1 16,4 11 0-16,5 0 0 0,4 8 0 15,4 8 0-15,0 4 0 16,1-4 0-16,-5-4 8 16,-5-8 7-1,-4-8 2-15,-4-11-1 16,0-1-8-16,-9-15-3 15,0-15-1-15,-5-9 2 16,1-15-5-16,0-8-1 16,-5-3 0-16,0-5 2 15,5 0-6-15,-1 1 1 0,1 7 3 16,4 12 2-16,4 4-3 16,5 15-1-16,4 20-2 15,9 12 3-15,5 15 0 16,8 8 3-16,8 8-1 15,-3 15-1-15,4 4-2 16,-5-3 1-16,-4-9 1 16,-4-7 2-16,-9-8 1 15,0-8 1-15,-4-7-2 16,-5-13-2-16,-13-11 3 16,4-7 2-16,-4-17-2 15,-4-19 0-15,-1-7-3 16,1-1-1-16,0-4 1 15,-5 5 2-15,4 3-1 16,1 8-1-16,4 8-2 0,0 3 1 16,9 21-1-1,0 10-2-15,4 17 3 16,4 7 0-16,5 8 3 16,0 12-1-16,0 8 2 0,4-1-4 15,1-3 0-15,-1-4 1 16,-4-12 2-16,-4-4-1 15,-1-11-1-15,-4-9 3 16,-8-11 2-16,-5-4 2 16,-5-15 1-16,1-20-4 15,-5-12-1-15,0-3-1 16,1-1-2-16,-1 0 1 0,4 5 1 16,1 7-3-16,0 8-2 15,4 4-1 1,0 11 3-16,0 8 0 15,8 8 1-15,6 12 0 16,3 16 0-16,9 3 0 16,1 8 0-16,3 12 0 0,1 7 0 15,4 5 0 1,-4-8 0-16,-5-8 2 0,-4-8 3 16,-4-12-2-16,-5-7 0 15,-4-9 3-15,-9-14 3 16,0-17-2-16,-5-19-2 0,1-3-5 15,-5-1 0-15,0-4 0 32,5 0 0-32,4 8 0 0,0 8 0 0,4 4-3 15,1 12 2-15,8 7 1 16,0 16 2-16,5 11-3 16,-1 5 0-16,5 7 3 15,4 12 1 1,-4 8-4-16,0 0 1 15,-4-4 0-15,-1-4 2 16,-3-8-1-16,-1-8-1 16,-4-7 3-16,-1-8 0 0,-3-16-1 15,-1-15 1-15,-4-13-2 16,0-3-1-16,0-3-2 16,0-1 1-16,4 0-1 15,1 8 0 1,-1 3 2-16,5 13 0 15,0 7-3-15,4 8 2 16,0 8 3-16,5 8-1 0,-1 7 2 0,10 5-2 16,3-1-1-16,5 5-2 31,0-1-1-31,1-4 4 16,-6-3 1-16,-3-5-3 0,-5 1 1 0,-5-4 2 15,-4-5 3-15,-4-3-2 16,-9-4 0-16,-4 0-1 31,-5-4 1-31,-9-3-2 16,-8-1-1-16,-9-4 1 0,-5 0 1 15,-3 1 1 1,-10-5 1-16,-9 1-5 0,-21-9-1 16,-18 1 1-16,-4-5 0 15,0 1 1-15,-1-4 2 16,-3 4-3-16,-1 3 0 15,0 5-1-15,14-9 0 16,17 9 2-16,17 3 2 16,14 5-6-16,22-5-4 15,21 8 2 1,23 4-1-16,21 8 1 16,14 4 4-16,17 4 1 15,-4 3 1-15,13 1 0 0,22 3 0 16,9 9 0-16,-5-9 0 15,-4 1 2 1,-13-5-3-16,-14 5 0 0,-12-1 1 16,-5 1 0-16,-14-5 0 15,-7 1 0-15,-10-4 0 0,-9-1 2 16,-3-3 1-16,-14 0 3 16,-5 4-3-16,-8-4 0 15,-13-1 1 1,-14 1 0-16,-26 0-5 0,-17 0-1 15,-9-4 3 1,9 0 1-16,-5-4-3 16,0-4 1-16,9 4 0 15,0 4 0-15,9-1-5 16,22 1 1-16,13 4-3 16,26 4 2-16,18 3-2 0,13 1 2 0,13 0 1 15,9-1-1-15,30 1 4 31,23-1 0-31,4-7 1 0,-1-4 0 16,-7-4-14-16,-10 4-3 16,-4 0 2-16,-5 0 1 15,-12-4 6-15,-14 0 5 16,-8 0 4-16,-14 0 4 0,-13-4-2 16,-13 0-2-16,-9 0 2 15,-4 0 0-15,-4 0-1 16,-1-3 1-16,-8-1-2 0,-5 0 2 15,-8 0-4-15,-14-4 0 32,-13 1 1-32,-17-1 2 0,-5 0-1 0,5 5 2 15,-1-5-2 1,-3 0-1-16,-10 4-2 16,-4 1 1-16,5-1 3 15,8 0 1-15,18 4 1 16,13 0 0-16,17 4-7 0,18 0 0 15,18 4-1 1,17 4-1-16,18 4 4 16,17-1 0-16,9 1-2 15,9 0 0-15,0-1 2 16,8 1 0-16,10 0-6 0,-5-1-3 16,-9 5 1-16,-13 0 3 15,-5-1 1-15,-21 1 0 16,-13-4 8-16,-18-1 3 0,-14-3-1 15,-16 0 0-15,-10-8-3 16,-4-4 1-16,-8 0-2 16,-18-4 2-1,-14-7-2-15,-21-9-1 16,4-3-2-16,9 0 1 16,-9-5-4-16,4 1 1 0,-3 8 2 0,7 3 1 15,10 5 1-15,13 3 0 31,13 4-3-31,13 0 0 16,13 1-3-16,18-1 1 16,13 4 1-16,22 4-1 0,13 4 4 15,13 8 0-15,5 3-2 16,0 5 0-16,-1 3-5 0,1 0 0 16,-9 5-1-16,-9-5 3 15,-13 1 6-15,-13-1 4 16,-9-4-1-16,-9-3-2 0,-9-4-3 15,-12-4 1-15,-10 7 3 32,-8-11 1-32,-9-8-1 0,0-11-2 0,4 3 1 15,9-4 1-15,14 1-6 16,8-1 1-16,13 4-4 16,18 5 2-16,17 7 3 15,18 7 3-15,13 5-9 16,9 4-2-16,21 3-55 31,36-3-46-31,-4-12 36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6T06:17:10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29718 16110 4 0,'25'3'0'0</inkml:trace>
  <inkml:trace contextRef="#ctx0" brushRef="#br0" timeOffset="505.7302">30762 16746 240 0,'-17'-37'90'0,"17"30"-48"0,-7 7-62 16,7 0 9-16,-4 0-26 16,-3 0-6-1,-4 0-40-15,8 7-16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8:47.95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CE1A76C-B7BA-4E79-98C4-7F1D269AF133}" emma:medium="tactile" emma:mode="ink">
          <msink:context xmlns:msink="http://schemas.microsoft.com/ink/2010/main" type="inkDrawing" rotatedBoundingBox="26192,16853 28920,17130 28882,17500 26154,17224" semanticType="underline" shapeName="Other">
            <msink:sourceLink direction="with" ref="{9E796B39-4979-4340-A8B0-CF7A142A437B}"/>
          </msink:context>
        </emma:interpretation>
      </emma:emma>
    </inkml:annotationXML>
    <inkml:trace contextRef="#ctx0" brushRef="#br0">77 368 116 0,'-4'-4'46'0,"8"4"-24"0,0 0-19 16,-4 0 10-16,9 4 5 0,4 0 3 15,5 0-4-15,-1 3 0 16,5 1-10-16,0 0 0 0,0 0 3 16,5 0 5-16,-1-1 3 15,5 5-1-15,4 0 2 16,9 3-1-16,-5 1-2 15,0 3-6-15,5 5-4 0,-4-1-1 16,4-3-1-16,0-1 0 16,-1 1 0-16,1-1 4 15,-4-3 3-15,-1 3-2 16,-4 1 0-16,5-5-1 0,4-3 0 16,4 0-4-16,0-1-3 31,1-3 0-31,-1 4-1 0,4-8 4 15,-3 4 2-15,3-4 4 16,-3-1 4-16,-1-3-8 16,0 4-3-16,-4-4-2 15,-4 0-1-15,3 0 0 16,1 0 0-16,0 0-3 16,0 0 2-16,0 4 3 0,0-4 1 15,0 0-1-15,-5 0-2 16,1 0 1-16,-1 0 1 15,-4 0-1-15,0 0 2 16,0-4-2-16,-4 4 2 0,-5-4-2 16,1 1-1-16,-1-1 1 15,-4 0 1-15,0 4-1 16,-5-4 2-16,1 0-2 16,0-8-1-16,-1 8-2 31,1-3 1-31,-1-1 1 15,5 4 0-15,0 0 0 0,0-4 0 16,4 0 0-16,1 1 0 16,3-1 0-16,1 0 2 15,0 0-1-15,0 4 2 0,-1-4-4 16,1 1 0-16,0-1 1 16,-1-4 0-16,1 0-3 15,0 1 2-15,-5-1-37 16,0-3-14-16,5 7-58 15,4-8-55-15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49.48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C60FF2B-C11D-4A64-9FA1-8D96DF2CDB3D}" emma:medium="tactile" emma:mode="ink">
          <msink:context xmlns:msink="http://schemas.microsoft.com/ink/2010/main" type="writingRegion" rotatedBoundingBox="29921,10477 32196,9293 33045,10923 30770,12108"/>
        </emma:interpretation>
      </emma:emma>
    </inkml:annotationXML>
    <inkml:traceGroup>
      <inkml:annotationXML>
        <emma:emma xmlns:emma="http://www.w3.org/2003/04/emma" version="1.0">
          <emma:interpretation id="{EE155938-2E8C-4B3C-A1C4-3DFBBD2E33CA}" emma:medium="tactile" emma:mode="ink">
            <msink:context xmlns:msink="http://schemas.microsoft.com/ink/2010/main" type="paragraph" rotatedBoundingBox="29979,10404 31636,9822 31927,10651 30270,11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D30D6-966F-4676-8B9B-32956574B91B}" emma:medium="tactile" emma:mode="ink">
              <msink:context xmlns:msink="http://schemas.microsoft.com/ink/2010/main" type="line" rotatedBoundingBox="29979,10404 31636,9822 31927,10651 30270,11232"/>
            </emma:interpretation>
          </emma:emma>
        </inkml:annotationXML>
        <inkml:traceGroup>
          <inkml:annotationXML>
            <emma:emma xmlns:emma="http://www.w3.org/2003/04/emma" version="1.0">
              <emma:interpretation id="{0CD7E165-2B54-4564-905F-9D11C1B23518}" emma:medium="tactile" emma:mode="ink">
                <msink:context xmlns:msink="http://schemas.microsoft.com/ink/2010/main" type="inkWord" rotatedBoundingBox="29979,10404 31636,9822 31927,10651 30270,11232"/>
              </emma:interpretation>
              <emma:one-of disjunction-type="recognition" id="oneOf0">
                <emma:interpretation id="interp0" emma:lang="en-AU" emma:confidence="0">
                  <emma:literal>filter</emma:literal>
                </emma:interpretation>
                <emma:interpretation id="interp1" emma:lang="en-AU" emma:confidence="0">
                  <emma:literal>fitter</emma:literal>
                </emma:interpretation>
                <emma:interpretation id="interp2" emma:lang="en-AU" emma:confidence="0">
                  <emma:literal>filler</emma:literal>
                </emma:interpretation>
                <emma:interpretation id="interp3" emma:lang="en-AU" emma:confidence="0">
                  <emma:literal>flitter</emma:literal>
                </emma:interpretation>
                <emma:interpretation id="interp4" emma:lang="en-AU" emma:confidence="0">
                  <emma:literal>filer</emma:literal>
                </emma:interpretation>
              </emma:one-of>
            </emma:emma>
          </inkml:annotationXML>
          <inkml:trace contextRef="#ctx0" brushRef="#br0">2272-3414 204 0,'-9'4'77'0,"14"-4"-42"0,-1 4-34 0,1 0 14 16,3-4 14-16,5-4 8 16,1 0 10-16,-1-3 4 0,9-1-28 31,0-4-9-31,0 0-2 0,-9 1-21 0,9-5-8 15,-5 4-32 1,1 1-11-16,-1-1-18 16,1 0-4-16,-1 1-8 15</inkml:trace>
          <inkml:trace contextRef="#ctx0" brushRef="#br0" timeOffset="-239.2964">2549-3905 116 0,'4'-27'46'0,"-4"15"-24"0,-4-4-2 0,-1 9 21 0,1-1-2 15,-5-8 1-15,-4 1-13 16,-5-5-5-16,-4 5-12 16,0-1-4-16,-4 4 0 0,0 4 1 0,-5 8 3 15,5 0-1-15,4 8 0 16,4 0-5-16,1 4-3 15,4 3-3-15,4 1 1 16,4 7 3-16,5 9 1 16,5 3 7-16,4 4 6 15,4 4-4-15,4 7 1 0,1-3-2 16,4 12 1-16,4-5 0 16,-4 1 2-16,0-1-5 15,0-3-1-15,0-4-6 16,-5 0-2-16,1-4 0 15,-1-4 2-15,-8-8-19 16,9-8-8 0,-9-7-27-16,-5-5-10 0,-4-11-18 15,0 0-7-15,-4-7 0 16</inkml:trace>
          <inkml:trace contextRef="#ctx0" brushRef="#br0" timeOffset="167.3665">2597-3671 208 0,'0'4'79'0,"9"19"-42"0,-1-11-26 0,1-4 21 15,-4 7-2-15,8 5 4 16,0 3-7-16,0 5-4 16,0 3-13-16,0 0-2 0,-4-4-1 31,9-3-12-31,-5-5-6 16,0-3-39-16,0-8-15 0,0-8-55 15</inkml:trace>
          <inkml:trace contextRef="#ctx0" brushRef="#br0" timeOffset="1413.4693">2575-3882 332 0,'-22'4'123'0,"31"0"-66"0,-9-4-62 16,0 0 23 0,0 0-12-16,0 0-1 0,0 0-2 15,0 0-3-15,0 0 1 0,0 0-54 16,0 0-24-16,8 4-56 16</inkml:trace>
          <inkml:trace contextRef="#ctx0" brushRef="#br0" timeOffset="302.7748">2549-4065 96 0,'-27'0'35'0,"27"-15"-18"0,9 7-60 0,0 4-12 16</inkml:trace>
          <inkml:trace contextRef="#ctx0" brushRef="#br0" timeOffset="543.0237">2755-4100 188 0,'4'27'71'0,"14"-11"-38"0,21 3-30 0,-26-3 17 0,5 11 10 15,-1 12 8-15,1 8-3 0,4 8 2 32,-5-1-21-32,1 1-9 0,0 3-5 15,-5-11-7-15,4-8 1 16,-4-4-33-16,-4-7-13 16,0-9-28-1,0-7-53-15,-9-12 31 0</inkml:trace>
          <inkml:trace contextRef="#ctx0" brushRef="#br0" timeOffset="2909.3793">3027-3796 184 0,'0'4'71'0,"0"-4"-38"0,4 0-28 0,9 0 17 16,0-4 5-16,5 0 6 0,4-3 0 15,0-5 0-15,9-8-18 16,12-3-7-16,1-4-3 0,-4-1-6 16,-5 1-1-16,4-4-4 15,-8 4-1-15,-9-1-3 0,-9 5-1 16,5-1-10-16,-18 5-1 31,0 3 0-31,-9 5 3 16,-4 3 6-16,-5 4 6 15,-4 8 6-15,5 4 3 0,-10 7-3 16,14-3-1-16,-4 7 1 16,8 1 0-16,0-1 1 15,5 9 0-15,4 3-3 16,9 4 2-16,4 0 5 15,4-4 2-15,-4-3 2 0,14-9 2 16,4-3-3-16,-1-8-2 16,10-8-2-16,-10-12 0 15,1-8-9-15,-5-7-1 16,-4-4-1-16,-4 0 2 16,4-8 4-16,-9 0 3 0,-4 7 0 15,-9 1-1-15,9 8 3 16,-9 3 0-16,0 9 3 15,0 3 3-15,4 4-4 32,-4 4-1-32,13 8-2 15,-8 3-2-15,8 5 1 0,4 4 1 16,-4-1-3-16,-4 4 0 16,4 1 1-16,-4-1 2 15,-9-3-1-15,9-5-1 16,-9-7 7-16,0-8 5 0,-9-4 0 15,9-4 1-15,0-7-3 16,0-9 1-16,0-11-4 16,0-4 1-16,13 0-14 0,5-7-5 15,-5-1-59-15,5 4-26 16,3 4-4 0</inkml:trace>
          <inkml:trace contextRef="#ctx0" brushRef="#br0" timeOffset="2226.1722">3009-4190 148 0,'-9'0'55'0,"9"4"-30"0,0 0-12 0,0-4 17 16,9 8 5-16,-4 0 3 0,-1 3 2 15,5 5 2-15,-5 4-23 0,9 3 3 0,0 4-1 16,1 8-5-16,-1 8-1 16,0 4-3-16,-4 0 0 15,0 0-6-15,-5 3-2 32,9-3-2-32,-4-8-2 0,0-15-24 0,4-1-11 15,-4-4-18 1,-1-7-7-16,1-4-7 15,-5-8-3-15,5-8-15 16</inkml:trace>
        </inkml:traceGroup>
      </inkml:traceGroup>
    </inkml:traceGroup>
    <inkml:traceGroup>
      <inkml:annotationXML>
        <emma:emma xmlns:emma="http://www.w3.org/2003/04/emma" version="1.0">
          <emma:interpretation id="{3BAFEB39-465B-461C-9E0A-07BD4181C1CE}" emma:medium="tactile" emma:mode="ink">
            <msink:context xmlns:msink="http://schemas.microsoft.com/ink/2010/main" type="paragraph" rotatedBoundingBox="30669,11221 32661,10184 33045,10923 31054,11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DF8027-FBA4-4070-8D91-91CECDC7404B}" emma:medium="tactile" emma:mode="ink">
              <msink:context xmlns:msink="http://schemas.microsoft.com/ink/2010/main" type="line" rotatedBoundingBox="30669,11221 32661,10184 33045,10923 31054,11960"/>
            </emma:interpretation>
          </emma:emma>
        </inkml:annotationXML>
        <inkml:traceGroup>
          <inkml:annotationXML>
            <emma:emma xmlns:emma="http://www.w3.org/2003/04/emma" version="1.0">
              <emma:interpretation id="{B381342B-2D82-4962-9F4B-7D19D01F4901}" emma:medium="tactile" emma:mode="ink">
                <msink:context xmlns:msink="http://schemas.microsoft.com/ink/2010/main" type="inkWord" rotatedBoundingBox="30669,11221 32661,10184 33045,10923 31054,11960"/>
              </emma:interpretation>
              <emma:one-of disjunction-type="recognition" id="oneOf1">
                <emma:interpretation id="interp5" emma:lang="en-AU" emma:confidence="0">
                  <emma:literal>funnel</emma:literal>
                </emma:interpretation>
                <emma:interpretation id="interp6" emma:lang="en-AU" emma:confidence="0">
                  <emma:literal>tunnel</emma:literal>
                </emma:interpretation>
                <emma:interpretation id="interp7" emma:lang="en-AU" emma:confidence="0">
                  <emma:literal>turret</emma:literal>
                </emma:interpretation>
                <emma:interpretation id="interp8" emma:lang="en-AU" emma:confidence="0">
                  <emma:literal>funned</emma:literal>
                </emma:interpretation>
                <emma:interpretation id="interp9" emma:lang="en-AU" emma:confidence="0">
                  <emma:literal>runnel</emma:literal>
                </emma:interpretation>
              </emma:one-of>
            </emma:emma>
          </inkml:annotationXML>
          <inkml:trace contextRef="#ctx0" brushRef="#br0" timeOffset="3844.4583">3018-2653 172 0,'-4'-16'66'0,"12"8"-36"0,27-15-33 0,-21 7 13 0,3-3 8 16,1-1 8-16,8 1-13 16,5-4-5-16,-5 3-5 15,0 4-5-15,1 5 1 0,-1 3 1 16,0 4 2-16,1 8-3 0,-5 4 0 16,8 3 1-16,1 9 0 15,0-1 0-15,8 1 2 16,-4-1-3-16,0 1 0 15,-4-4 1-15,4-5 0 0,-4-7 6 32,0-8 6-32,-1-11 3 15,-3-5 0-15,-10-7-1 16,5-4 1-16,-13-1-6 16,4-14-1-16,-8-1-4 0,-10 4-3 15,-8 8-11-15,-5 8-4 16,1 3-15-16,-1 9-4 15,5 3-25-15,0 4-10 16,4 0-13 0</inkml:trace>
          <inkml:trace contextRef="#ctx0" brushRef="#br0" timeOffset="3458.6976">3215-3265 148 0,'-39'-35'57'16,"26"27"-30"-16,-18-4-27 0,18 8 10 0,0 0 2 0,-5 4 5 31,1 4 8-31,-1 4 5 16,-4 4-16-16,13 3-6 0,1 9-1 0,3 3-4 0,5 4-2 15,0 8 2-15,5 4 2 16,3 4 9-16,10 7 3 0,4-3-4 31,0 8-3-31,0-9-3 16,4 1-2-16,9 0-6 0,0-1 1 16,0-3-2-16,-4-8 0 0,-5-8-18 15,-4-7-9-15,-9-5-27 16,1-7-12-16,-6-4-19 31</inkml:trace>
          <inkml:trace contextRef="#ctx0" brushRef="#br0" timeOffset="4260.1935">3808-3195 168 0,'8'15'63'0,"-3"-3"-34"0,12 8-30 0,-8-9 12 16,-4 5 6-16,12 7 4 16,-4 5-7-16,0 3-3 15,1-4-6-15,-1-3-2 0,0-1 1 16,-4-4-2-16,-1-3-2 0,-3-4 3 16,4-5 0-16,-9-10 1 15,-9-1 2-15,4-12-3 16,-3-7 0-16,-1-5-1 15,0-7-2-15,5-11 1 16,4 3-1-16,0 4 0 0,4 4 0 16,9 7-5-16,0 5 1 15,1 7-3-15,-1 5 2 16,0 11 3-16,5 7 3 16,-1 9 6-16,1 7 6 15,-1 1-7-15,-4 3-3 0,9-4-2 16,0-3-1-16,-4-4-22 15,8-5-10-15,-8-7-11 32,-5-8-1-32,4-7-31 15,-8-9-14 1,-5-7 44-16</inkml:trace>
          <inkml:trace contextRef="#ctx0" brushRef="#br0" timeOffset="4910.0976">4211-3445 140 0,'9'8'55'0,"-5"0"-30"0,5 11-25 0,0-7 10 0,0 4-6 16,-5 3-1-16,9 8 10 15,1 1 3-15,-1-1-7 16,-9 0 3-16,9-3 4 0,-8-5 1 0,3-3 1 16,-8-4 2-16,0-12 2 15,0-4-8-15,0-8-3 16,0-4-4-16,5-3 0 15,-5-1-2-15,0-3 0 0,13-8-6 32,-4 3 1-32,-1 5-2 15,1 4 0-15,-4-5-3 16,12 9-1-16,-4-1-4 16,-4 8-1-16,-4 4 1 15,8 8 4-15,-9 8 1 16,-4 0 0-16,13 7 1 0,-4 1 0 15,0-1 3-15,0-3 2 16,-5-1-2-16,9-3 0 16,5-4 1-16,8-4 0 15,-8-4 0-15,12-4 0 0,-8-4-3 16,0-8 2-16,0-7 1 16,-4 0 0-16,-5-1 0 15,-4-3 0-15,-5 3-3 16,-4-3 2-16,0 4 3 15,-4 3 1-15,-5 5-4 0,0 3 1 32,-4 4 2-32,13 0 3 15,-5 8-4-15,1 4-1 16,-5 0 2-16,9 8 1 16,0 0-1-16,9 3 1 0,-5 5 0 15,1 3 3-15,4-3-3 16,4-5-2-16,4-3 0 15,1 0-1-15,-1-9-3 16,14-3 0-16,-5-7-5 16,-8-5-2-16,8 0-9 15,-8-7-2-15,-5-5-16 0,0-3-6 16,-8-8-8 0,3-4-30-16,-3-4 20 15</inkml:trace>
          <inkml:trace contextRef="#ctx0" brushRef="#br0" timeOffset="7371.6043">4654-3554 132 0,'0'0'49'0,"0"8"-26"0,0-12-5 16,0 4 20-16,0 0 3 16,0 0 5-16,5 0-8 15,-5 4 0-15,13-4-22 0,-4-8 6 0,0 4 2 16,-5 4-4-16,0-4-1 15,1 0-9-15,-5-3-2 16,8-9-4-16,-3 0-1 16,-5-3-1-16,9-1-2 15,-9-3-4-15,0 0-2 16,0-1-4 0,0-3 1-16,-9 7 3 15,9 1 3-15,-13 7 0 16,4 4 1-16,-4 8 0 15,-9 8 0-15,4 4 2 16,5 11 0-16,-4 12-11 16,3 0-3-16,1 4-44 15,13-3-17-15,0-5-40 16</inkml:trace>
          <inkml:trace contextRef="#ctx0" brushRef="#br0" timeOffset="5145.4156">4804-4022 132 0,'-27'-35'49'0,"23"12"-26"0,4 7-7 32,0 12 18-32,0 0-1 15,0 0 3-15,0 4-3 0,0 0 0 16,4 12-18-16,5 7 9 0,4 5 5 16,5 7 0-16,4 8 3 15,0 8 2-15,0 0 1 16,8 7-11-16,-3-7-1 15,-1 0-16-15,-4 0-5 0,4-8 1 16,-8-8 0-16,4-8-26 16,-14-3-11-16,1-5-47 15,-4-11-21-15,-5-4-37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30.2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22B6872-EC6E-43BD-91E3-7E06C578AF4C}" emma:medium="tactile" emma:mode="ink">
          <msink:context xmlns:msink="http://schemas.microsoft.com/ink/2010/main" type="inkDrawing" rotatedBoundingBox="26374,12010 28530,11783 28555,12027 26400,12254" semanticType="callout" shapeName="Other">
            <msink:sourceLink direction="with" ref="{3396AF0A-6391-4F7F-AD5F-2DD469332B28}"/>
            <msink:sourceLink direction="with" ref="{55638BF9-94DE-4582-AC01-3B25F2C46B0A}"/>
          </msink:context>
        </emma:interpretation>
      </emma:emma>
    </inkml:annotationXML>
    <inkml:trace contextRef="#ctx0" brushRef="#br0">-1536-2361 88 0,'-4'4'33'0,"8"0"-18"0,-4 20-7 0,4-21 13 0,1 5 1 32,-1-4 2-32,5 4-2 15,4 0-2-15,5 0-4 0,8-5-2 16,0 5-8-16,9 0 0 0,5 0 4 16,8 4-2-16,5-1 3 0,-5 1-4 15,5-4-2-15,4 0-2 16,-5-5 0-16,1-3-2 15,4 0-1-15,4 0 1 16,10-7-1-16,3-1 0 16,-4 4 0-16,1 0 0 15,-1 0 2 1,-4 0-1-16,-9-4 2 16,0 1 4-16,4-5 4 15,5-4 2-15,0-7 5 0,13 0-4 16,0-1 0-16,-5-7-8 15,1 0-2-15,-9 3-2 16,-5 1-2-16,1 4 1 16,-1-1-1-16,-4 5-11 0,-9-1-3 15,-8 5-31-15,-5-1-10 16,-13 4-47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31.09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396AF0A-6391-4F7F-AD5F-2DD469332B28}" emma:medium="tactile" emma:mode="ink">
          <msink:context xmlns:msink="http://schemas.microsoft.com/ink/2010/main" type="inkDrawing" rotatedBoundingBox="26342,11808 28406,11567 28442,11873 26378,12113" shapeName="Other">
            <msink:destinationLink direction="with" ref="{B22B6872-EC6E-43BD-91E3-7E06C578AF4C}"/>
            <msink:destinationLink direction="with" ref="{7D40A3F8-971C-495A-8E63-380AFC7F50EE}"/>
          </msink:context>
        </emma:interpretation>
      </emma:emma>
    </inkml:annotationXML>
    <inkml:trace contextRef="#ctx0" brushRef="#br0">-1527-2287 136 0,'-13'-3'52'0,"13"-1"-28"0,0 0-28 16,4-8 45-1,0-7-6-15,5-1-11 0,4-7-4 16,9-1-12-16,13 1-3 0,0-4-1 16,18 0-2-16,0 3 1 15,4 5-2-15,4 0-1 16,-4 3 1-16,0 5-1 15,0-1 0-15,0 0 0 16,9 5 0-16,0-1 2 0,13 0-1 0,-4 4-1 16,-5 5 1-16,0-1 1 15,-4 4-1-15,-5 0-1 16,-4 0 1-16,5-4-1 31,-10 0 0-31,1 0 0 16,0 4 0-16,-5 0 0 0,0-4 0 15,0 0 2-15,-4 4-3 16,-4 0 0-16,-5 4 1 0,0 0 0 16,-4 4 0-16,-1 0 0 15,-3-1 0-15,-1 1 2 16,5 0-3-16,-5 0 0 16,0 0 1-1,-4-1 2-15,-4 5-1 0,-5 0 2 0,0 3-2 16,0 1-1-16,0 3-21 15,1-3-9-15,3 0-47 32,5-5-37-17,0-3 41-15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36.6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69A6CB2-24B6-4BDD-BE47-2C8EA4F3CDF7}" emma:medium="tactile" emma:mode="ink">
          <msink:context xmlns:msink="http://schemas.microsoft.com/ink/2010/main" type="inkDrawing" rotatedBoundingBox="28243,12156 30157,11058 30459,11585 28546,12683" semanticType="verticalRange" shapeName="Other">
            <msink:sourceLink direction="with" ref="{24F25BA0-8165-45FC-B074-C8905EEEE9E4}"/>
          </msink:context>
        </emma:interpretation>
      </emma:emma>
    </inkml:annotationXML>
    <inkml:trace contextRef="#ctx0" brushRef="#br0">351-2197 128 0,'0'12'49'0,"8"-8"-26"0,23 11-27 0,-13-7 8 15,4 8 2-15,13 3 6 16,17-3 0-16,23-4 3 15,8 3-4 1,9-3 1-16,5-8-7 0,13-8 1 0,17-8 4 16,0-11-4-16,-9-8-1 0,-12-5 2 15,-5-22 2-15,0-16-2 16,-5-16-2-16,5 0 0 16,-13-3 1-16,-9-9-1 15,-13-7 0 1,-9 0-3-16,-18 12-2 0,-4 11 1 15,-13 20 1 1,-9 11 1-16,-8 12 1 16,-5 8-22-16,-5 12-8 15,-4-1-69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9:26.41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6043D23-6595-46E2-8965-EABBD7AEEC7D}" emma:medium="tactile" emma:mode="ink">
          <msink:context xmlns:msink="http://schemas.microsoft.com/ink/2010/main" type="writingRegion" rotatedBoundingBox="26844,11897 32778,11413 33170,16216 27235,16699"/>
        </emma:interpretation>
      </emma:emma>
    </inkml:annotationXML>
    <inkml:traceGroup>
      <inkml:annotationXML>
        <emma:emma xmlns:emma="http://www.w3.org/2003/04/emma" version="1.0">
          <emma:interpretation id="{F89B845D-FE21-43CF-95DF-B1839709B677}" emma:medium="tactile" emma:mode="ink">
            <msink:context xmlns:msink="http://schemas.microsoft.com/ink/2010/main" type="paragraph" rotatedBoundingBox="26513,13462 28275,11532 29037,12228 27275,14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F25BA0-8165-45FC-B074-C8905EEEE9E4}" emma:medium="tactile" emma:mode="ink">
              <msink:context xmlns:msink="http://schemas.microsoft.com/ink/2010/main" type="line" rotatedBoundingBox="26513,13462 28275,11532 29037,12228 27275,14157">
                <msink:destinationLink direction="with" ref="{669A6CB2-24B6-4BDD-BE47-2C8EA4F3CD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5638BF9-94DE-4582-AC01-3B25F2C46B0A}" emma:medium="tactile" emma:mode="ink">
                <msink:context xmlns:msink="http://schemas.microsoft.com/ink/2010/main" type="inkWord" rotatedBoundingBox="26513,13462 28275,11532 29037,12228 27275,14157">
                  <msink:destinationLink direction="with" ref="{B22B6872-EC6E-43BD-91E3-7E06C578AF4C}"/>
                </msink:context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if</emma:literal>
                </emma:interpretation>
                <emma:interpretation id="interp2" emma:lang="en-AU" emma:confidence="0">
                  <emma:literal>Tin</emma:literal>
                </emma:interpretation>
                <emma:interpretation id="interp3" emma:lang="en-AU" emma:confidence="0">
                  <emma:literal>"it</emma:literal>
                </emma:interpretation>
                <emma:interpretation id="interp4" emma:lang="en-AU" emma:confidence="0">
                  <emma:literal>Til</emma:literal>
                </emma:interpretation>
              </emma:one-of>
            </emma:emma>
          </inkml:annotationXML>
          <inkml:trace contextRef="#ctx0" brushRef="#br0">-180-1491 88 0,'0'0'33'16,"4"0"-18"-16,-4 0-7 0,0 0 11 0,4-4-7 16,1-4 1-16,4 1-4 15,-1-1 0-15,1-4-3 0,0 0-1 16,4-3-3-16,0-1-2 0,0-7 1 15,5 3 3-15,0-3 2 0,-1-1 0 16,1 5 1 0,-1-4-6-16,1 7-1 15,4 0 0-15,0 1 0 16,-5-5 0 0,9 1 2-16,-4-5-3 0,0-3 0 15,0 0 3-15,0-1 1 16,0 1-4-16,-4 0 1 15,-1 3 0-15,1 1 2 16,-1 0 1-16,-4 3 3 0,1 1-3 16,-1-1 0-16,0 1-1 15,0-5 1-15,0 1 2 16,0-1 2-16,1 1-3 16,-1 4-3-1,0-9 0-15,0-3 1 16,-4 4 3-16,0-1 2 0,-1 5-3 15,1-4-1-15,0 3 1 16,0 1 0-16,0 0 0 0,4-1 2 0,0 1-1 31,0 3 2-31,-4 1-4 16,4 3 0-16,-4 1-3 16,0-1-1-16,4 0-34 15,0 5-17-15,4-5-33 16</inkml:trace>
          <inkml:trace contextRef="#ctx0" brushRef="#br0" timeOffset="1111.4314">-637-1432 140 0,'-4'0'52'0,"4"0"-28"0,-4 3-17 16,4 5 13-16,0 0-1 15,0 0 3-15,-5 4-10 16,5-1-2-16,0 9-6 16,0 3-1-16,0 8 3 0,0 8-1 15,0 0 0-15,0 4-1 16,5 4 2 0,-5 4-1-16,4-1 0 15,-4 9-1-15,0-5 0 16,0 5 2-16,0 11 3 15,0 4 2-15,0-4 1 16,0 1-2-16,0-9-1 0,0 0-3 16,0-7-1-16,0-8-3 15,0-4-2-15,0-8-8 16,0-8-5-16,0-11-29 16,0-5-10-16,0-11-48 15</inkml:trace>
          <inkml:trace contextRef="#ctx0" brushRef="#br0" timeOffset="-62374.429">-970-1390 92 0,'0'-3'35'0,"0"3"-18"0,18 3-9 0,-18-3 13 0,4 0-6 15,5 0 0 1,-1 0-5-16,1-3 1 15,0-5 0-15,0 0 3 16,4-4-7-16,4 1 0 0,1-1 0 0,4 0-3 0,0 4-3 16,4-3 0-16,1 3 1 15,-1 0 1-15,0 0 1 16,1 0 2-16,3 5 1 16,1-1-3-16,0 0-3 15,-1 0 0-15,-3 0 1 31,-1 0-1-31,0 0 2 0,1 0-2 16,-1 0-1-16,0 0 1 16,-4 1 1-16,0-1-1 15,0 4 2-15,0 0-2 16,-4 0 2-16,-5 4-4 0,0-1 0 16,0 1 1-16,-4 4 2 15,4 0-1-15,0 0-1 0,0 0 1 16,1-1 1-16,-1 1-3 15,0 4 0-15,0-4 3 16,5 3 3-16,-5 1 0 16,0 0 2-16,0-1-4 15,0 1 0-15,0 4-1 32,1-1-2-32,-1 1 1 0,0 0-1 15,0-5-47-15,0 1-20 16,-4 4-17-1</inkml:trace>
          <inkml:trace contextRef="#ctx0" brushRef="#br0" timeOffset="-63260.3576">-979-1351 88 0,'0'0'35'0,"0"4"-18"0,5 0-11 0,-5-4 9 15,8 8-4-15,1 0 1 16,0 0-7-16,-5-1-1 16,5 1 0-16,-5 0 2 15,5 0-1-15,0 0 2 16,0 3-2-16,0 1 2 0,-1 0-4 16,5-1 0-16,5 1 1 0,0 0-2 15,4 3 1-15,-1-3-2 16,6 0-1-16,-1 0 5 15,0-1 1-15,1-3 2 16,3 4 2-16,6-4-3 0,-6-1-2 16,5-3-2-16,-4 0-3 31,0-4 5-31,-1-4 4 16,1 0-5-16,-4 0 0 15,3 1-2-15,-3-1 1 0,-1 0-2 16,0 0-1-16,-8 0 1 15,-1 0 1-15,1 0-1 16,-5-4 2-16,5-3-2 16,-1-1-1-16,1-4 1 0,-1 1-1 15,-4-1 0-15,1 1 2 16,-1 3-30-16,0 0-11 16</inkml:trace>
          <inkml:trace contextRef="#ctx0" brushRef="#br0" timeOffset="7729.7605">-189-1156 104 0,'-4'0'38'0,"4"0"-20"0,0 0-12 15,0 0 9-15,0 0-4 16,4-3-1-16,5-1-6 16,4 0-3-16,0-4-58 15,5-4-24-15</inkml:trace>
          <inkml:trace contextRef="#ctx0" brushRef="#br0" timeOffset="1570.7768">-211-1432 108 0,'-4'0'44'0,"-5"-16"-24"0,13 28-8 0,-4-12 16 0</inkml:trace>
        </inkml:traceGroup>
      </inkml:traceGroup>
    </inkml:traceGroup>
    <inkml:traceGroup>
      <inkml:annotationXML>
        <emma:emma xmlns:emma="http://www.w3.org/2003/04/emma" version="1.0">
          <emma:interpretation id="{0936A93B-509D-4D82-B275-2EE030825C22}" emma:medium="tactile" emma:mode="ink">
            <msink:context xmlns:msink="http://schemas.microsoft.com/ink/2010/main" type="paragraph" rotatedBoundingBox="28318,14685 33014,14302 33072,15013 28376,153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73B5AE-CCBB-4952-9B2D-5208B6657C83}" emma:medium="tactile" emma:mode="ink">
              <msink:context xmlns:msink="http://schemas.microsoft.com/ink/2010/main" type="line" rotatedBoundingBox="28318,14685 33014,14302 33072,15013 28376,15396"/>
            </emma:interpretation>
          </emma:emma>
        </inkml:annotationXML>
        <inkml:traceGroup>
          <inkml:annotationXML>
            <emma:emma xmlns:emma="http://www.w3.org/2003/04/emma" version="1.0">
              <emma:interpretation id="{811BABE8-56A4-43D5-99B2-266234C67C80}" emma:medium="tactile" emma:mode="ink">
                <msink:context xmlns:msink="http://schemas.microsoft.com/ink/2010/main" type="inkWord" rotatedBoundingBox="30201,14531 33014,14302 33065,14934 30253,15164"/>
              </emma:interpretation>
              <emma:one-of disjunction-type="recognition" id="oneOf1">
                <emma:interpretation id="interp5" emma:lang="en-AU" emma:confidence="0">
                  <emma:literal>rosnical</emma:literal>
                </emma:interpretation>
                <emma:interpretation id="interp6" emma:lang="en-AU" emma:confidence="0">
                  <emma:literal>noon if al</emma:literal>
                </emma:interpretation>
                <emma:interpretation id="interp7" emma:lang="en-AU" emma:confidence="0">
                  <emma:literal>rosnic al</emma:literal>
                </emma:interpretation>
                <emma:interpretation id="interp8" emma:lang="en-AU" emma:confidence="0">
                  <emma:literal>resnical</emma:literal>
                </emma:interpretation>
                <emma:interpretation id="interp9" emma:lang="en-AU" emma:confidence="0">
                  <emma:literal>resnic al</emma:literal>
                </emma:interpretation>
              </emma:one-of>
            </emma:emma>
          </inkml:annotationXML>
          <inkml:trace contextRef="#ctx0" brushRef="#br0" timeOffset="40594.1126">2492 400 148 0,'0'-19'57'0,"4"11"-30"0,-8-7-12 0,4 11 18 0,-5 0-7 15,-4-4-3-15,9 4-7 16,-8-4-2-16,-6 4-8 15,-3 4-2-15,-5 12 0 0,0 0-2 0,0 3 1 16,9 5-2-16,-5 3 2 16,5 5 0-16,4 3 3 15,5-4 1-15,4 0 1 16,4 1-2-16,5-5 1 16,9-3-6-16,4-1-3 15,0-7-19 1,4-4-7-16,5-5-12 15,-1-3-5-15,1-3-2 16,0-5-32 0,-5 0 13-16,-4 0 23 15,-4-4 13-15,-5-7 132 32,-4-12-40-32,-9 3-8 0,13 5-20 15,-5 0-10-15,6 3-7 16,-6 5-2-16,14-5-9 15,5 4-2-15,8 5 0 0,0 3 0 16,-4 4 0-16,8 0-2 16,-4 8 1-16,-4 4-2 15,0 7 2-15,-1 5 0 0,-3-1 3 16,-10 13 6-16,-4-1 2 16,-13-4 4-16,0 0 1 15,-4 5 1-15,-9-5 2 16,-5-4-6-16,-4-7-1 15,-8-8-7-15,-6-8-3 32,-3-4-18-32,8-8-6 0,1 0-31 15,3-15-10-15,5 0-35 16,9 0-39 0,9 3 49-16</inkml:trace>
          <inkml:trace contextRef="#ctx0" brushRef="#br0" timeOffset="41014.816">3141 443 128 0,'9'24'49'0,"4"-9"-26"0,0 20-18 16,-9-19 11-16,9 4 13 31,-4-1 8-31,0 4-10 0,0 1-6 15,-5-5-12-15,-4-3 0 0,9-4 2 0,-5-12 9 16,1-8-8 0,-1-4-2-16,5-7-4 15,0-9-1-15,-5 1 1 16,14-4 1-16,-5 4-3 16,9-1-3-16,0 9 0 15,0-1-1-15,4 1 0 16,-4 3 0-16,0 8 4 15,8 4 2-15,-3 8 9 16,-10 4 4-16,10 4-3 16,-10 11 1-16,-4 1-10 0,1-1-2 15,-10 0-3-15,9 1 1 0,-4-1-22 16,-5-3-9-16,5-5-33 31,0-3-13-31,0-8-34 16,4-8-21-1,-4-4 62-15</inkml:trace>
          <inkml:trace contextRef="#ctx0" brushRef="#br0" timeOffset="41314.7618">3777 100 184 0,'-44'-12'71'0,"44"12"-38"0,0-7-94 16,0 7-11-16,0 0 9 15,13 0 8-15</inkml:trace>
          <inkml:trace contextRef="#ctx0" brushRef="#br0" timeOffset="41193.3345">3816 365 212 0,'-8'0'79'0,"8"8"-42"0,0 4-21 0,0-4 22 15,0 7-3-15,0 5 2 16,0 7-7-16,0 4-2 15,0 0-15-15,0 1-10 0,0-1-3 0,0-8-42 16,13-3-19-16,-4-9-35 16,4-11-51-1,4 0 42-15</inkml:trace>
          <inkml:trace contextRef="#ctx0" brushRef="#br0" timeOffset="41647.1715">4352 280 140 0,'-22'-36'55'0,"9"33"-30"0,-5-17-7 16,14 16 20-16,-9 4-8 15,-5 4 0-15,-4 4-15 16,-9 4-4-16,9 7-7 15,-4 1-3-15,0 3 2 0,4 4 4 0,4 4 4 16,5-3 0-16,0 3 1 16,9 0 2-16,-1 0 4 0,10-3 1 15,3-5 1-15,10-7-7 16,4-1 0-16,0-7-19 16,17 0-8-16,-4-12-31 0,5 0-11 15,-5-12-44 16,18-3-38-31,-18-4 51 0</inkml:trace>
          <inkml:trace contextRef="#ctx0" brushRef="#br0" timeOffset="42247.4018">4729 404 176 0,'18'-15'68'0,"-5"7"-36"0,4-8-18 16,-8 9 22-16,-5-9 4 16,10-4 10-1,-19-3-21-15,-4 4-16 0,5 3 1 0,-9 0-1 16,0 5-2-16,-5-1-1 16,-8 4-6-16,8 4-1 0,-8 4-3 15,8 4-3-15,-8 8-1 16,4 11 3-16,0 1 0 15,0-1 3-15,5 4-1 16,4 5-1-16,-1-5 1 16,6 8-1-16,-1 0 2 15,0-4 3 1,9-3-2-16,13-9-2 16,0-3 0-16,5-5-1 15,0-7 0-15,12-8 2 16,-3-7-1-16,-1-9-1 15,-4-3 1-15,9-5-1 16,-10 5 0-16,-3-4 0 0,0 3 0 16,-10-3 2-16,1 8-3 15,-4 3 0-15,-5 0 5 16,0 12 2-16,0 4 0 16,-5 4 1-16,1 12-4 15,-1 0 0-15,-3 3-1 0,8 1 1 16,0-1 2-16,0 4 2 15,0 1 1-15,13-1 0 0,-4-3-7 16,12-5-2-16,-3 1-14 16,13-4-2-16,-5-5-23 15,5-7-7-15,-5-7-21 16,0-5-8-16,-4-8-19 31,5-3-20-15,-10-8 48-16</inkml:trace>
          <inkml:trace contextRef="#ctx0" brushRef="#br0" timeOffset="42463.562">5054-64 184 0,'-9'-11'71'0,"5"11"-38"0,4 0-21 0,4 0 21 16,-4 0 9-16,0 7 9 0,0 5-3 15,9 12 0-15,-5 11-26 16,0 8 9-16,5 3 4 0,-4 9-15 0,8 3-3 15,-4 1-18-15,-1-8-4 16,1 3-33-16,-5-3-15 16,10-4-35-16,-10-4-12 31,9 0-26-31</inkml:trace>
          <inkml:trace contextRef="#ctx0" brushRef="#br0" timeOffset="39181.0029">478 1013 120 0,'-18'-8'46'0,"23"4"-24"0,-10 0-17 15,5 0 13-15,0-11 1 16,0-5 3-16,0 1 1 0,0-1 1 31,9-3-13-31,0-8-4 0,8-8-3 0,14-4 0 0,9 4 0 31,8-4 0-31,9 0 0 16,4 0-2-16,5 4-2 0,4-4 1 16,-4 4 1-16,9 4-1 15,8-4-1-15,13 4-2 16,1 8 1-16,-5 7 1 16,0 1 2-16,-13 7-3 15,-4 8 0-15,-5 8 1 16,-4 4 2-16,-5 3 3 0,-8 5 2 0,-9 0-3 15,-9-5-3-15,-4 1-33 16,-5-4-16-16</inkml:trace>
        </inkml:traceGroup>
      </inkml:traceGroup>
    </inkml:traceGroup>
    <inkml:traceGroup>
      <inkml:annotationXML>
        <emma:emma xmlns:emma="http://www.w3.org/2003/04/emma" version="1.0">
          <emma:interpretation id="{257C24B5-5FA9-456A-804C-CD9A83E59ADE}" emma:medium="tactile" emma:mode="ink">
            <msink:context xmlns:msink="http://schemas.microsoft.com/ink/2010/main" type="paragraph" rotatedBoundingBox="30755,15367 32986,15637 32875,16557 30643,162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BD1A7A4-01DB-447C-B5B8-9B89E7BD1958}" emma:medium="tactile" emma:mode="ink">
              <msink:context xmlns:msink="http://schemas.microsoft.com/ink/2010/main" type="line" rotatedBoundingBox="30755,15367 32986,15637 32875,16557 30643,16287"/>
            </emma:interpretation>
          </emma:emma>
        </inkml:annotationXML>
        <inkml:traceGroup>
          <inkml:annotationXML>
            <emma:emma xmlns:emma="http://www.w3.org/2003/04/emma" version="1.0">
              <emma:interpretation id="{0765BD6C-C286-4040-8C84-B5E86AEDD1D7}" emma:medium="tactile" emma:mode="ink">
                <msink:context xmlns:msink="http://schemas.microsoft.com/ink/2010/main" type="inkWord" rotatedBoundingBox="30755,15367 32986,15637 32875,16557 30643,16287"/>
              </emma:interpretation>
              <emma:one-of disjunction-type="recognition" id="oneOf2">
                <emma:interpretation id="interp10" emma:lang="en-AU" emma:confidence="0">
                  <emma:literal>flask</emma:literal>
                </emma:interpretation>
                <emma:interpretation id="interp11" emma:lang="en-AU" emma:confidence="0">
                  <emma:literal>fl ask</emma:literal>
                </emma:interpretation>
                <emma:interpretation id="interp12" emma:lang="en-AU" emma:confidence="0">
                  <emma:literal>f' ask</emma:literal>
                </emma:interpretation>
                <emma:interpretation id="interp13" emma:lang="en-AU" emma:confidence="0">
                  <emma:literal>f ask</emma:literal>
                </emma:interpretation>
                <emma:interpretation id="interp14" emma:lang="en-AU" emma:confidence="0">
                  <emma:literal>fu ask</emma:literal>
                </emma:interpretation>
              </emma:one-of>
            </emma:emma>
          </inkml:annotationXML>
          <inkml:trace contextRef="#ctx0" brushRef="#br0" timeOffset="43086.1409">3202 1251 112 0,'-9'-20'44'0,"9"-11"-24"0,0-8-39 0,0 23 0 0,-4-7 16 16,-9-1 13-16,-13 1 16 15,-5 4 6-15,5-1-16 0,-5 8-7 16,0 1-13-16,0 3-5 15,1 8 5-15,-1 12 1 0,5 3 5 0,4 5-1 32,4 3 2-32,9 8 11 15,9-3 6-15,0 11 9 16,5 11 7-16,4 13-2 16,-5-1 2-16,9 8-9 15,5-3-4-15,-5-5-2 16,9 4-1-16,-13-7-7 0,13-1 0 15,-9-7-6-15,-5-8 1 16,10-8-21-16,-5-4-8 16,0-7-27-1,-4-9-10-15,-5-3-48 16,-8-8-34-16,-5-12 64 16</inkml:trace>
          <inkml:trace contextRef="#ctx0" brushRef="#br0" timeOffset="43262.1349">2746 1781 264 0,'-4'8'101'0,"17"-16"-54"0,35 8-42 0,-30-4 24 0,12 0-9 16,1 0 0-16,4-4-20 15,5-3-7-15,-1-1 3 16,-4 0-49-16,5 1-19 0,-5-1-43 15</inkml:trace>
          <inkml:trace contextRef="#ctx0" brushRef="#br0" timeOffset="43527.9652">3255 1204 156 0,'-9'0'60'0,"9"0"-32"0,5 0-33 16,-1 0 10-16,5 8 14 15,-5-1 12-15,9 1 7 16,-4 4 2-16,0 7-22 16,4 9 1-16,0 15 1 0,0 3-2 15,0 13-1-15,1-5 2 16,-6 1 0 0,10-4-10-16,-5-4-3 15,-4-5-13-15,8 1-3 16,-3-8-44-16,7-7-16 15,-7-9-53 1</inkml:trace>
          <inkml:trace contextRef="#ctx0" brushRef="#br0" timeOffset="44062.3565">3948 1652 216 0,'18'-8'82'0,"-1"1"-44"0,1-36-31 0,-9 31 20 0,-1 0-3 31,-3-3 3-31,-5-5-9 16,0-3-3-16,-5-1-8 15,-12 5-5-15,8-1 1 0,-13 5-2 16,4 7 2-16,-8 4-7 15,9 8-1-15,-10 4-5 0,-3 7 1 16,8 5 3-16,-5 11 1 16,1 4 0-16,13 0 1 15,-5 0 3-15,5 4 0 16,4 0-2-16,1 0 2 16,8-7 3-16,0-9 1 15,13-3 1-15,0-5 2 0,4-15-3 16,1-4 0-16,0-7 1 15,3-5 0-15,1-4 4 16,5-3 5-16,-10-8-3 16,10-4 0-16,-10 7-6 0,1 5-3 15,-5 7 0-15,-4 1-1 32,-5 7 4-32,-4 8 2 15,9 12 2-15,-9 3 2 16,0 9-7-16,0 3-2 15,4 4-1-15,1 4 0 0,8 0-22 16,4-3-10-16,5-5-26 16,9-8-9-16,4-3-46 15</inkml:trace>
          <inkml:trace contextRef="#ctx0" brushRef="#br0" timeOffset="44431.5078">4255 1446 220 0,'-52'11'85'0,"25"1"-46"0,-3 0-43 16,21-5 13-16,0 1 6 0,0 0 5 16,5 0-10-16,-5 0-3 15,22-1-5-15,0 5-4 16,5 0-1-16,8 3 2 0,1 1 0 15,3 0 5-15,5-1 2 16,-4 1-2-16,13-1-3 16,-5 1 2-16,-8 0 0 0,-9 7 12 15,4-3 5-15,-12-1 14 16,-10-3 8-16,-4 7-7 16,0 4-3-16,-4-3-18 15,-10-5-7-15,-3-3-6 0,-1-1-2 16,-4-3-23-16,9-4-12 15,-4 0-28-15,12-8-12 16,5-20-120 0,0-3 71-1</inkml:trace>
          <inkml:trace contextRef="#ctx0" brushRef="#br0" timeOffset="44731.2763">4567 1251 184 0,'-5'0'68'0,"5"0"-36"0,5 3-18 0,-5-3 20 16,0 8 0-16,8 4 5 16,-3 4-13-16,-1 3-6 0,5 8-11 15,4 8-2-15,0 1 0 0,-4 14 1 16,4-3 2-16,-4 0-1 15,-5 0 0-15,-4-4-3 16,0-1-1-16,-4 5-3 0,-5-12-2 16,9-3-35-16,-4-9-16 15,4-4-18-15,0-19-72 32</inkml:trace>
          <inkml:trace contextRef="#ctx0" brushRef="#br0" timeOffset="45031.4265">4874 1516 140 0,'-9'-4'55'0,"9"12"-30"0,-13-1-27 16,8 5 11-16,-3 0 7 15,-10 3 5-15,5 1 4 0,4 0 2 16,0-5-14-16,-4 1-3 0,13 0 0 15,-4-4 0-15,4-1 2 0,4 1 11 16,9 0 5-16,5 4 8 16,8 3 2-16,-8 1-3 15,13-1 1-15,-5 1-9 32,-9 0-4-32,5-1-9 0,-13-3-4 15,4 0-8-15,0-1-1 16,-8 1-25-1,4 0-43-15,-5-12-127 32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3T04:48:38.73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98326B6-6788-4137-B203-60550ABE9E88}" emma:medium="tactile" emma:mode="ink">
          <msink:context xmlns:msink="http://schemas.microsoft.com/ink/2010/main" type="inkDrawing" rotatedBoundingBox="28532,12868 29028,17008 26161,17351 25665,13212" semanticType="enclosure" shapeName="Other">
            <msink:destinationLink direction="with" ref="{7D40A3F8-971C-495A-8E63-380AFC7F50EE}"/>
          </msink:context>
        </emma:interpretation>
      </emma:emma>
    </inkml:annotationXML>
    <inkml:trace contextRef="#ctx0" brushRef="#br0">-913-1265 100 0,'0'0'38'0,"4"0"-20"15,-4 0-10-15,0 0 13 0,0 0-3 16,0 0 1-16,0 0-1 16,0 4-2-16,0 4 0 15,0 4 0-15,0-1-8 16,0 5-3-16,0 3 1 15,0-3-1-15,0 0 2 16,0-1-4-16,0 9 0 16,0-5-1-16,0 8 3 15,0 1 1-15,0-5 0 16,0 4-1-16,0-3-3 16,0-1-2-16,0 1 1 15,0-1 1-15,0-4-3 16,0 5 0-16,0 3 1 15,0-3 0-15,0-1 0 16,0-4 2-16,0 1-1 0,0-1-1 16,0 5 3-16,0-1 2 15,0 5-2 1,0-1-2-16,0 0 0 0,0 0-1 0,0-3 0 16,0-1 2-16,0 5-1 31,0-5-1-31,0 8 1 15,0 0-1 1,0-3 2-16,0-1-1 0,0 0 2 16,0-7 0-16,0 3 1 15,0-3 2-15,0 3 1 16,0 0-1-16,0 1-1 16,5-1-1-16,-1 1 2 15,-4-1-1-15,0-3 2 0,0-1 0 16,0 1 1-16,0-1-2 15,0-3 1-15,0-1-4 16,0-7 0-16,0-8-58 16,5-4-26-16,-1-19-32 15</inkml:trace>
    <inkml:trace contextRef="#ctx0" brushRef="#br0" timeOffset="49547.5424">-220-1413 235 0,'-4'16'15'0,"-1"-1"-8"16,1 5 2-16,4 3 3 0,0 8 0 15,0 1 3-15,-4 3-8 16,8 4-4 0,-4 7-2-16,4 1-1 15,-4 0 0-15,0 8 2 16,-4 7 1-16,0 0 1 16,-1 9 4-16,5-1 3 15,-4 4-2-15,4-4 0 16,-5 0-3-16,5 0 1 15,0-7-2-15,0 3 0 0,0-11-1 16,0-5 0 0,0-3-5-16,0 0-1 0,0 0 3 15,0-4 1-15,0-4-3 16,0-8 1-16,0-4-31 16,0-7-14-16,-4-12-54 15</inkml:trace>
    <inkml:trace contextRef="#ctx0" brushRef="#br0" timeOffset="1015.0569">26-1323 132 0,'0'0'49'0,"0"4"-26"0,-5 0-20 0,5-1 12 16,0 5 2-1,0 4 2-15,0 4-6 16,0 3 0-16,0 1-8 16,5 3-1-16,-1 0 0 0,1 1-2 0,-1-1-2 15,0 8 5-15,1 1 4 16,-5 3-7-16,0 4-1 16,0-4-1-16,0 0 2 15,0 0-3-15,0 0 0 0,0-4 3 16,0 4 1-16,-5 0-1 15,5 4-2-15,0 0 1 16,0 0-1-16,0 0 2 16,-4-4 1-16,0 1-1 15,4-9-2-15,-5 0 1 16,5 0-1-16,0 5 0 0,0-5 2 16,-4 0 1-16,-1 4 1 15,1-3 0-15,4-5 0 16,0 1-2-16,0-1 1 15,-4 0 2 1,4-3 4-16,-5-1 0 16,5 1 2-16,0-1-4 15,0-3-2-15,0 0 0 16,0-1 1-16,0 5 1 16,0-5 3-16,0 1-3 0,0-4-2 15,0-5-5-15,0-7-2 16,0 0-19-16,5-4-7 15,3-3-27-15,1-1-12 16,9-4-25-16</inkml:trace>
    <inkml:trace contextRef="#ctx0" brushRef="#br0" timeOffset="6857.5784">-909 57 140 0,'0'0'52'0,"-8"0"-28"0,12 4-11 0,-4-4 17 0,0 8-15 16,0 0-3-16,0 3-4 15,0 5 2-15,0 4-5 16,-4 7 1-16,-1 8 4 0,-4 0-4 15,-4 4 2-15,0 0-3 16,0 4 2 0,0-4-4-16,0 0 0 0,-5-4-1 0,1 0 1 31,-5 4-4-31,0 8 0 16,-5 4 1-16,-3 3 0 15,3 1 0-15,1 3 2 16,0-3-3-16,-1-1 0 0,1-3 1 15,0 0 0-15,4 0 2 16,0-9 1-16,-5-3-1 16,6 0-2-16,-6 4-2 15,5 4 1-15,0 4 1 0,5-4 2 16,-5 15-1-16,4-3-1 16,1-1 5-16,4-3 4 15,-5-1 4-15,1 1 2 16,-1-4-2-16,0 3 0 0,1 5-3 15,-1 3-1-15,1-3-3 16,-1 3 1 0,5 0 2-16,-4-3 5 15,-1-5-2-15,0 1 1 16,5-8-10-16,0-4-1 16,4-12-2-1,1-8 0-15,-1-3 0 0,4-1-5 16,1-3-1-1,4-4-39-15,0-5-15 16,4-3-34 0,10-11-46-16,-1-9 42 15</inkml:trace>
    <inkml:trace contextRef="#ctx0" brushRef="#br0" timeOffset="7905.7859">26 3 132 0,'-22'-4'52'0,"18"4"-28"0,8 0-26 0,-4 0 9 16,0 0 10-16,9 8 8 15,-1-1 1-15,6 9-1 16,-1 3-13-1,4 9-1-15,1 3 0 0,8 4-2 16,-4 8 2-16,4 4 3 16,1 3 3-16,-1 9-3 15,0-8 2-15,1-1-3 0,-1 5 2 16,-4 7-4-16,0 5-1 16,0 7-2-16,-5-4 2 15,1 0-3-15,0-4-2 16,-1 1-2-16,1-5 0 0,-1-7 0 15,1 3 3-15,4 8-1 16,0 1 0-16,0-5-3 16,4 8 1-16,0-7-2 15,-4-1 2-15,0-3 0 16,0-5 3-16,-4 1-1 16,-1-12 0-1,1 0-3-15,-1 3 1 16,1 1 0-16,4 4 1 0,0-4-5 15,-5 0 1-15,1-5-2 16,4-3 0-16,-5 4 6 16,1-4 5-16,-1-4-3 15,1 1 2-15,-1-1-1 16,1 0 3-16,-5 0-1 16,5-4 0-16,-1-4-1 15,1-3 0-15,-5-5-2 16,0 5 1-16,0-5-4 15,0 1 0-15,-4-1 3 16,0-3 1-16,0-1-3 0,-5-3-3 16,1 0 2-16,-5-1 0 15,0-3-10-15,0-8-3 16,0-4-57-16,0-3-25 0,-9-25-72 16</inkml:trace>
    <inkml:trace contextRef="#ctx0" brushRef="#br0" timeOffset="10489.039">-1808 2526 76 0,'0'-4'30'0,"9"0"-16"0,-5 0 3 0,5 0 14 0,0 0 1 16,4 0 1-16,4-3-10 15,1-1-3-15,8-4-10 31,1-3-2-31,-1 3-4 0,0 0-1 16,5 0 3-16,4 1 3 0,5-1 5 16,8 0-4-16,0 5 0 15,0-1-2-15,5 0 0 16,-5-4-2-16,5 4 1 16,-5 5-2-16,0-5 2 0,1 4-4 15,-10-4-2-15,1 4 0 16,-1-8-1-16,5 1 0 15,0-1 2-15,4 4-1 16,0-3-1-16,-4 7 1 16,9 0-1-16,-5 0 2 0,0 0 3 15,1 0-7-15,-1 0 0 16,-4 0 0-16,0-7 1 16,-5 3 3-16,-4 4 1 0,5 0-4 15,-5 0 1-15,0 0 4 16,0 4 2-16,0 0-2 31,5 0-1-31,-5 0-3 16,0 0-1-16,4 8 3 15,1 0 1-15,-1 0 1 0,-4-5 2 16,0 9-1-16,1-4 2 16,-6 4-2-16,1-1 0 15,-5 1-6-15,1 0 1 16,-1-1 0-16,0 1 2 15,-4-4 1-15,0 0 1 0,0 0 2 16,0-5 1-16,0 5-1 16,0 4-1-16,0-8-6 15,4 4 1-15,-4-4 0 16,0 3 2-16,0-3-1 16,0 4-1-16,4-4 1 0,-4 4 1 31,-4-4-3-31,-1 0 0 15,5 3 3-15,-4 1 1 0,-5 0-1 16,0 0-2-16,5 3 3 16,-1-3 0-16,1 4-1 15,-1-4 1-15,1 0-2 16,-1-5-1-16,1 5 1 16,-5-4-1-16,0 0 0 15,0 0 0-15,-4 0 2 0,0 4 1 16,0-4-4-16,-5 3 1 15,1 1-33-15,-1 0-13 16,0 4-63 0,1 3-49-16,-10 1 58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emf"/><Relationship Id="rId18" Type="http://schemas.openxmlformats.org/officeDocument/2006/relationships/customXml" Target="../ink/ink11.xml"/><Relationship Id="rId3" Type="http://schemas.openxmlformats.org/officeDocument/2006/relationships/image" Target="../media/image5.emf"/><Relationship Id="rId21" Type="http://schemas.openxmlformats.org/officeDocument/2006/relationships/image" Target="../media/image12.jpeg"/><Relationship Id="rId7" Type="http://schemas.openxmlformats.org/officeDocument/2006/relationships/image" Target="../media/image7.emf"/><Relationship Id="rId12" Type="http://schemas.openxmlformats.org/officeDocument/2006/relationships/customXml" Target="../ink/ink8.xml"/><Relationship Id="rId17" Type="http://schemas.openxmlformats.org/officeDocument/2006/relationships/image" Target="../media/image12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8.jpeg"/><Relationship Id="rId10" Type="http://schemas.openxmlformats.org/officeDocument/2006/relationships/customXml" Target="../ink/ink7.xml"/><Relationship Id="rId19" Type="http://schemas.openxmlformats.org/officeDocument/2006/relationships/image" Target="../media/image13.emf"/><Relationship Id="rId4" Type="http://schemas.openxmlformats.org/officeDocument/2006/relationships/customXml" Target="../ink/ink4.xml"/><Relationship Id="rId9" Type="http://schemas.openxmlformats.org/officeDocument/2006/relationships/image" Target="../media/image8.emf"/><Relationship Id="rId14" Type="http://schemas.openxmlformats.org/officeDocument/2006/relationships/customXml" Target="../ink/ink9.xml"/><Relationship Id="rId2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0729" y="975167"/>
            <a:ext cx="11407529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Scientists use specialised equipment to conduct experiments. </a:t>
            </a:r>
            <a:r>
              <a:rPr lang="en-AU" sz="2800" dirty="0" smtClean="0">
                <a:latin typeface="+mn-lt"/>
              </a:rPr>
              <a:t>We </a:t>
            </a:r>
            <a:r>
              <a:rPr lang="en-AU" sz="2800" dirty="0" smtClean="0">
                <a:latin typeface="+mn-lt"/>
              </a:rPr>
              <a:t>draw diagrams of equipment as a 2D outline.  </a:t>
            </a:r>
            <a:endParaRPr lang="en-AU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28" y="2596397"/>
            <a:ext cx="654462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Conical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Test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Beaker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6" name="Picture 5" descr="Image result for conical flask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3" r="16641"/>
          <a:stretch/>
        </p:blipFill>
        <p:spPr bwMode="auto">
          <a:xfrm>
            <a:off x="3179056" y="2179894"/>
            <a:ext cx="908840" cy="1389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Image result for test tube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r="25839"/>
          <a:stretch/>
        </p:blipFill>
        <p:spPr bwMode="auto">
          <a:xfrm>
            <a:off x="3355425" y="3746670"/>
            <a:ext cx="565785" cy="1238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Image result for beaker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23" y="4985555"/>
            <a:ext cx="1189990" cy="118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1786" y="4190217"/>
            <a:ext cx="1153795" cy="3517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19" y="2179894"/>
            <a:ext cx="913730" cy="12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5549" y="1949892"/>
            <a:ext cx="5941033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Draw the scientific diagram of a beaker on your whiteboard.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Tell the person next to you two ways these pieces of equipment are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Tell the person next to you one more piece of equipment that will fit in this group. </a:t>
            </a:r>
            <a:r>
              <a:rPr lang="en-AU" sz="2800" dirty="0" smtClean="0"/>
              <a:t>Be </a:t>
            </a:r>
            <a:r>
              <a:rPr lang="en-AU" sz="2800" dirty="0" smtClean="0"/>
              <a:t>ready with a reason for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4170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5" grpId="0" uiExpand="1" build="p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3445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There are three different apparatus set up around the room.  In your </a:t>
            </a:r>
            <a:r>
              <a:rPr lang="en-AU" sz="2800" dirty="0" smtClean="0">
                <a:latin typeface="+mn-lt"/>
              </a:rPr>
              <a:t>Science </a:t>
            </a:r>
            <a:r>
              <a:rPr lang="en-AU" sz="2800" dirty="0" smtClean="0">
                <a:latin typeface="+mn-lt"/>
              </a:rPr>
              <a:t>book, draw a scientific diagram of each one.  Make sure you follow the rules for scientific drawing.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Apparatus 1:  Test tubes in a rack</a:t>
            </a:r>
          </a:p>
          <a:p>
            <a:r>
              <a:rPr lang="en-AU" sz="2800" dirty="0" smtClean="0">
                <a:latin typeface="+mn-lt"/>
              </a:rPr>
              <a:t>Apparatus 2:  Heating a test tube</a:t>
            </a:r>
          </a:p>
          <a:p>
            <a:r>
              <a:rPr lang="en-AU" sz="2800" dirty="0" smtClean="0">
                <a:latin typeface="+mn-lt"/>
              </a:rPr>
              <a:t>Apparatus </a:t>
            </a:r>
            <a:r>
              <a:rPr lang="en-AU" sz="2800" dirty="0">
                <a:latin typeface="+mn-lt"/>
              </a:rPr>
              <a:t>3: </a:t>
            </a:r>
            <a:r>
              <a:rPr lang="en-AU" sz="2800" dirty="0" smtClean="0">
                <a:latin typeface="+mn-lt"/>
              </a:rPr>
              <a:t> Evaporating </a:t>
            </a:r>
            <a:r>
              <a:rPr lang="en-AU" sz="2800" dirty="0">
                <a:latin typeface="+mn-lt"/>
              </a:rPr>
              <a:t>a solution  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8788" y="1915319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Apparatus</a:t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2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87391"/>
              </p:ext>
            </p:extLst>
          </p:nvPr>
        </p:nvGraphicFramePr>
        <p:xfrm>
          <a:off x="9328245" y="279779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 are we going to learn 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Think, Pair, Share: </a:t>
            </a:r>
            <a:r>
              <a:rPr lang="en-AU" sz="2800" dirty="0" smtClean="0">
                <a:latin typeface="+mn-lt"/>
              </a:rPr>
              <a:t>Name </a:t>
            </a:r>
            <a:r>
              <a:rPr lang="en-AU" sz="2800" dirty="0" smtClean="0">
                <a:latin typeface="+mn-lt"/>
              </a:rPr>
              <a:t>three pieces of scientific equipment and their functions.</a:t>
            </a:r>
            <a:endParaRPr lang="en-AU" sz="3200" dirty="0">
              <a:latin typeface="+mn-lt"/>
            </a:endParaRPr>
          </a:p>
          <a:p>
            <a:endParaRPr lang="en-AU" sz="3200" dirty="0" smtClean="0">
              <a:latin typeface="+mn-lt"/>
            </a:endParaRPr>
          </a:p>
          <a:p>
            <a:endParaRPr lang="en-A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30" y="890021"/>
            <a:ext cx="893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Draw scientific diagrams of apparatus used for an </a:t>
            </a:r>
            <a:r>
              <a:rPr lang="en-AU" sz="2800" dirty="0" smtClean="0"/>
              <a:t>experiment.</a:t>
            </a:r>
            <a:endParaRPr lang="en-AU" sz="28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35571"/>
              </p:ext>
            </p:extLst>
          </p:nvPr>
        </p:nvGraphicFramePr>
        <p:xfrm>
          <a:off x="929412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</a:p>
                    <a:p>
                      <a:endParaRPr lang="en-AU" dirty="0" smtClean="0"/>
                    </a:p>
                    <a:p>
                      <a:r>
                        <a:rPr lang="en-AU" dirty="0" smtClean="0"/>
                        <a:t>Function:  Use or purpose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Scientists use specialised equipment to conduct experiments.</a:t>
            </a:r>
          </a:p>
          <a:p>
            <a:r>
              <a:rPr lang="en-AU" sz="2800" dirty="0" smtClean="0">
                <a:latin typeface="+mn-lt"/>
              </a:rPr>
              <a:t>Equipment placed together for an experiment is called an </a:t>
            </a:r>
            <a:r>
              <a:rPr lang="en-AU" sz="2800" b="1" dirty="0" smtClean="0">
                <a:latin typeface="+mn-lt"/>
              </a:rPr>
              <a:t>apparatus.</a:t>
            </a:r>
            <a:endParaRPr lang="en-AU" sz="2800" b="1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1768"/>
              </p:ext>
            </p:extLst>
          </p:nvPr>
        </p:nvGraphicFramePr>
        <p:xfrm>
          <a:off x="9328245" y="279779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1800" dirty="0" smtClean="0"/>
                        <a:t>How</a:t>
                      </a:r>
                      <a:r>
                        <a:rPr lang="en-AU" sz="1800" baseline="0" dirty="0" smtClean="0"/>
                        <a:t> is an apparatus different to a piece of equipment?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5" y="2868144"/>
            <a:ext cx="8924214" cy="1309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The diagram below shows the apparatus used to heat water.  What individual pieces of equipment can you </a:t>
            </a:r>
            <a:r>
              <a:rPr lang="en-AU" sz="2800" dirty="0" smtClean="0">
                <a:latin typeface="+mn-lt"/>
              </a:rPr>
              <a:t>identify?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List </a:t>
            </a:r>
            <a:r>
              <a:rPr lang="en-AU" sz="2800" dirty="0" smtClean="0">
                <a:latin typeface="+mn-lt"/>
              </a:rPr>
              <a:t>them on your whiteboard.</a:t>
            </a:r>
            <a:endParaRPr lang="en-AU" sz="3200" dirty="0" smtClean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661562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84645"/>
              </p:ext>
            </p:extLst>
          </p:nvPr>
        </p:nvGraphicFramePr>
        <p:xfrm>
          <a:off x="9328245" y="5655548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322989" y="3767409"/>
            <a:ext cx="2964872" cy="2877354"/>
            <a:chOff x="3391593" y="3601031"/>
            <a:chExt cx="2964872" cy="2877354"/>
          </a:xfrm>
        </p:grpSpPr>
        <p:grpSp>
          <p:nvGrpSpPr>
            <p:cNvPr id="22" name="Group 21"/>
            <p:cNvGrpSpPr/>
            <p:nvPr/>
          </p:nvGrpSpPr>
          <p:grpSpPr>
            <a:xfrm>
              <a:off x="3391593" y="4039817"/>
              <a:ext cx="2964872" cy="2438568"/>
              <a:chOff x="3391593" y="4039817"/>
              <a:chExt cx="2964872" cy="2438568"/>
            </a:xfrm>
          </p:grpSpPr>
          <p:pic>
            <p:nvPicPr>
              <p:cNvPr id="24" name="Picture 23" descr="WS0105_00883-r_v2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60"/>
              <a:stretch/>
            </p:blipFill>
            <p:spPr bwMode="auto">
              <a:xfrm>
                <a:off x="4481383" y="4039817"/>
                <a:ext cx="785290" cy="81269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25" name="Picture 24"/>
              <p:cNvPicPr/>
              <p:nvPr/>
            </p:nvPicPr>
            <p:blipFill rotWithShape="1">
              <a:blip r:embed="rId3" cstate="print"/>
              <a:srcRect t="37078" b="30465"/>
              <a:stretch/>
            </p:blipFill>
            <p:spPr bwMode="auto">
              <a:xfrm>
                <a:off x="4108890" y="4789162"/>
                <a:ext cx="1493752" cy="113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3391593" y="6350924"/>
                <a:ext cx="2964872" cy="1274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00698" y="4882343"/>
                <a:ext cx="1346662" cy="942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8" name="Picture 27" descr="WS0108_00883-r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2564" y="5239398"/>
                <a:ext cx="702929" cy="11139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9" name="Straight Connector 28"/>
              <p:cNvCxnSpPr/>
              <p:nvPr/>
            </p:nvCxnSpPr>
            <p:spPr>
              <a:xfrm flipH="1">
                <a:off x="4023093" y="4982095"/>
                <a:ext cx="360485" cy="13632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361438" y="4979327"/>
                <a:ext cx="360485" cy="13632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 descr="WS0117_00883-r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8" r="30096" b="7960"/>
            <a:stretch/>
          </p:blipFill>
          <p:spPr bwMode="auto">
            <a:xfrm>
              <a:off x="4855766" y="3601031"/>
              <a:ext cx="298125" cy="10929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use specialised equipment to conduct </a:t>
            </a:r>
            <a:r>
              <a:rPr lang="en-AU" sz="2800" dirty="0" smtClean="0">
                <a:latin typeface="+mn-lt"/>
              </a:rPr>
              <a:t>experiments.</a:t>
            </a:r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Equipment placed together for an experiment is called an </a:t>
            </a:r>
            <a:r>
              <a:rPr lang="en-AU" sz="2800" b="1" dirty="0" smtClean="0">
                <a:latin typeface="+mn-lt"/>
              </a:rPr>
              <a:t>apparatus.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23753"/>
              </p:ext>
            </p:extLst>
          </p:nvPr>
        </p:nvGraphicFramePr>
        <p:xfrm>
          <a:off x="9335069" y="5505790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11109"/>
              </p:ext>
            </p:extLst>
          </p:nvPr>
        </p:nvGraphicFramePr>
        <p:xfrm>
          <a:off x="9328245" y="279779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How large should</a:t>
                      </a:r>
                      <a:r>
                        <a:rPr lang="en-AU" sz="1800" baseline="0" dirty="0" smtClean="0"/>
                        <a:t> your diagrams be?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628311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53548"/>
              </p:ext>
            </p:extLst>
          </p:nvPr>
        </p:nvGraphicFramePr>
        <p:xfrm>
          <a:off x="9335069" y="1553086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What two items from you pencil</a:t>
                      </a:r>
                      <a:r>
                        <a:rPr lang="en-AU" sz="1800" baseline="0" dirty="0" smtClean="0"/>
                        <a:t> case do you use to draw scientific diagrams?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67555" y="2712976"/>
            <a:ext cx="8924214" cy="4130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drawing scientific diagrams: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Diagrams should be approximately 1/3 of the height of the </a:t>
            </a:r>
            <a:r>
              <a:rPr lang="en-AU" sz="2800" dirty="0" smtClean="0">
                <a:latin typeface="+mn-lt"/>
              </a:rPr>
              <a:t>page.</a:t>
            </a: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Draw a simple outline of each piece equipment from a side view using a pencil and a </a:t>
            </a:r>
            <a:r>
              <a:rPr lang="en-AU" sz="2800" dirty="0" smtClean="0">
                <a:latin typeface="+mn-lt"/>
              </a:rPr>
              <a:t>ruler.</a:t>
            </a:r>
            <a:endParaRPr lang="en-AU" sz="28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Write labels neatly and connect them to the diagram with a straight </a:t>
            </a:r>
            <a:r>
              <a:rPr lang="en-AU" sz="2800" dirty="0" smtClean="0">
                <a:latin typeface="+mn-lt"/>
              </a:rPr>
              <a:t>line.</a:t>
            </a:r>
            <a:endParaRPr lang="en-AU" sz="2800" dirty="0" smtClean="0">
              <a:latin typeface="+mn-lt"/>
            </a:endParaRPr>
          </a:p>
          <a:p>
            <a:endParaRPr lang="en-AU" sz="2400" dirty="0" smtClean="0">
              <a:latin typeface="+mn-lt"/>
            </a:endParaRPr>
          </a:p>
          <a:p>
            <a:endParaRPr lang="en-AU" sz="3200" dirty="0">
              <a:latin typeface="+mn-lt"/>
            </a:endParaRPr>
          </a:p>
          <a:p>
            <a:endParaRPr lang="en-AU" sz="3200" dirty="0" smtClean="0">
              <a:latin typeface="+mn-lt"/>
            </a:endParaRPr>
          </a:p>
          <a:p>
            <a:endParaRPr lang="en-AU" sz="3200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06"/>
              </p:ext>
            </p:extLst>
          </p:nvPr>
        </p:nvGraphicFramePr>
        <p:xfrm>
          <a:off x="9328567" y="3456059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3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How should each piece</a:t>
                      </a:r>
                      <a:r>
                        <a:rPr lang="en-AU" sz="1800" baseline="0" dirty="0" smtClean="0"/>
                        <a:t> of equipment in your diagram be drawn?</a:t>
                      </a:r>
                      <a:endParaRPr lang="en-AU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use specialised equipment to conduct </a:t>
            </a:r>
            <a:r>
              <a:rPr lang="en-AU" sz="2800" dirty="0" smtClean="0">
                <a:latin typeface="+mn-lt"/>
              </a:rPr>
              <a:t>experiments.</a:t>
            </a:r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Equipment placed together for an experiment is called an </a:t>
            </a:r>
            <a:r>
              <a:rPr lang="en-AU" sz="2800" b="1" dirty="0" smtClean="0">
                <a:latin typeface="+mn-lt"/>
              </a:rPr>
              <a:t>apparatus.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91764"/>
              </p:ext>
            </p:extLst>
          </p:nvPr>
        </p:nvGraphicFramePr>
        <p:xfrm>
          <a:off x="9444846" y="148208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How is each piece of equipment drawn?</a:t>
                      </a:r>
                      <a:endParaRPr lang="en-AU" sz="1800" baseline="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64493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712968"/>
            <a:ext cx="6311215" cy="4233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Steps for drawing scientific diagrams: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Diagrams should be approximately 1/3 of the height of the </a:t>
            </a:r>
            <a:r>
              <a:rPr lang="en-AU" sz="2800" dirty="0" smtClean="0">
                <a:latin typeface="+mn-lt"/>
              </a:rPr>
              <a:t>page.</a:t>
            </a: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a simple outline of each piece equipment from a side view using a pencil and a </a:t>
            </a:r>
            <a:r>
              <a:rPr lang="en-AU" sz="2800" dirty="0" smtClean="0">
                <a:latin typeface="+mn-lt"/>
              </a:rPr>
              <a:t>ruler.</a:t>
            </a: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labels neatly and connect them to the diagram with a straight </a:t>
            </a:r>
            <a:r>
              <a:rPr lang="en-AU" sz="2800" dirty="0" smtClean="0">
                <a:latin typeface="+mn-lt"/>
              </a:rPr>
              <a:t>line.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210800" y="5201084"/>
              <a:ext cx="376200" cy="22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8280" y="5198564"/>
                <a:ext cx="384480" cy="237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59775"/>
              </p:ext>
            </p:extLst>
          </p:nvPr>
        </p:nvGraphicFramePr>
        <p:xfrm>
          <a:off x="9444846" y="5615070"/>
          <a:ext cx="2599361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936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7600"/>
              </p:ext>
            </p:extLst>
          </p:nvPr>
        </p:nvGraphicFramePr>
        <p:xfrm>
          <a:off x="9444846" y="1445906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How are the </a:t>
                      </a:r>
                      <a:r>
                        <a:rPr lang="en-AU" sz="1800" baseline="0" dirty="0" smtClean="0"/>
                        <a:t>labels connected to the equipment?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6086422" y="2667939"/>
            <a:ext cx="4916933" cy="2977985"/>
            <a:chOff x="6199600" y="3675390"/>
            <a:chExt cx="4916933" cy="2977985"/>
          </a:xfrm>
        </p:grpSpPr>
        <p:grpSp>
          <p:nvGrpSpPr>
            <p:cNvPr id="21" name="Group 20"/>
            <p:cNvGrpSpPr/>
            <p:nvPr/>
          </p:nvGrpSpPr>
          <p:grpSpPr>
            <a:xfrm>
              <a:off x="6199600" y="3675390"/>
              <a:ext cx="2964872" cy="2877354"/>
              <a:chOff x="3391593" y="3601031"/>
              <a:chExt cx="2964872" cy="287735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391593" y="4039817"/>
                <a:ext cx="2964872" cy="2438568"/>
                <a:chOff x="3391593" y="4039817"/>
                <a:chExt cx="2964872" cy="2438568"/>
              </a:xfrm>
            </p:grpSpPr>
            <p:pic>
              <p:nvPicPr>
                <p:cNvPr id="30" name="Picture 29" descr="WS0105_00883-r_v2"/>
                <p:cNvPicPr/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60"/>
                <a:stretch/>
              </p:blipFill>
              <p:spPr bwMode="auto">
                <a:xfrm>
                  <a:off x="4481383" y="4039817"/>
                  <a:ext cx="785290" cy="812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9" name="Picture 28"/>
                <p:cNvPicPr/>
                <p:nvPr/>
              </p:nvPicPr>
              <p:blipFill rotWithShape="1">
                <a:blip r:embed="rId5" cstate="print"/>
                <a:srcRect t="37078" b="30465"/>
                <a:stretch/>
              </p:blipFill>
              <p:spPr bwMode="auto">
                <a:xfrm>
                  <a:off x="4108890" y="4789162"/>
                  <a:ext cx="1493752" cy="1139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3391593" y="6350924"/>
                  <a:ext cx="2964872" cy="1274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00698" y="4882343"/>
                  <a:ext cx="1346662" cy="942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6" name="Picture 25" descr="WS0108_00883-r"/>
                <p:cNvPicPr/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2564" y="5239398"/>
                  <a:ext cx="702929" cy="11139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4023093" y="4982095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361438" y="4979327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" name="Picture 22" descr="WS0117_00883-r"/>
              <p:cNvPicPr/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58" r="30096" b="7960"/>
              <a:stretch/>
            </p:blipFill>
            <p:spPr bwMode="auto">
              <a:xfrm>
                <a:off x="4855766" y="3601031"/>
                <a:ext cx="298125" cy="10929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8389124" y="4301222"/>
              <a:ext cx="824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beaker</a:t>
              </a:r>
              <a:endParaRPr lang="en-A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44800" y="3758053"/>
              <a:ext cx="1453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thermometer</a:t>
              </a:r>
              <a:endParaRPr lang="en-A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08848" y="4687360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gauze mat</a:t>
              </a:r>
              <a:endParaRPr lang="en-A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65829" y="525154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tripod</a:t>
              </a:r>
              <a:endParaRPr lang="en-A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15990" y="571985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Bunsen burner</a:t>
              </a:r>
              <a:endParaRPr lang="en-A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74059" y="6284043"/>
              <a:ext cx="154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heatproof mat</a:t>
              </a:r>
              <a:endParaRPr lang="en-AU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782955" y="3942719"/>
              <a:ext cx="38649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966661" y="4485888"/>
              <a:ext cx="51871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8248557" y="4910340"/>
              <a:ext cx="553021" cy="10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270035" y="5430404"/>
              <a:ext cx="6624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58113" y="5904521"/>
              <a:ext cx="145585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5" idx="1"/>
            </p:cNvCxnSpPr>
            <p:nvPr/>
          </p:nvCxnSpPr>
          <p:spPr>
            <a:xfrm>
              <a:off x="9183001" y="6468709"/>
              <a:ext cx="39105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2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use specialised equipment to conduct </a:t>
            </a:r>
            <a:r>
              <a:rPr lang="en-AU" sz="2800" dirty="0" smtClean="0">
                <a:latin typeface="+mn-lt"/>
              </a:rPr>
              <a:t>experiments.</a:t>
            </a:r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Equipment placed together for an experiment is called an </a:t>
            </a:r>
            <a:r>
              <a:rPr lang="en-AU" sz="2800" b="1" dirty="0" smtClean="0">
                <a:latin typeface="+mn-lt"/>
              </a:rPr>
              <a:t>apparatus.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9182"/>
              </p:ext>
            </p:extLst>
          </p:nvPr>
        </p:nvGraphicFramePr>
        <p:xfrm>
          <a:off x="9444846" y="148208"/>
          <a:ext cx="2605964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This is </a:t>
                      </a:r>
                      <a:r>
                        <a:rPr lang="en-AU" sz="1800" b="1" dirty="0" smtClean="0"/>
                        <a:t>not</a:t>
                      </a:r>
                      <a:r>
                        <a:rPr lang="en-AU" sz="1800" dirty="0" smtClean="0"/>
                        <a:t> a scientific diagram.</a:t>
                      </a:r>
                      <a:r>
                        <a:rPr lang="en-AU" sz="1800" baseline="0" dirty="0" smtClean="0"/>
                        <a:t> </a:t>
                      </a:r>
                      <a:r>
                        <a:rPr lang="en-AU" sz="1800" baseline="0" dirty="0" smtClean="0"/>
                        <a:t>Explain </a:t>
                      </a:r>
                      <a:r>
                        <a:rPr lang="en-AU" sz="1800" baseline="0" dirty="0" smtClean="0"/>
                        <a:t>to the person next to you why it isn’t a scientific diagram.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633852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712975"/>
            <a:ext cx="6311215" cy="4233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Steps for drawing scientific diagrams: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Diagrams should be approximately 1/3 of the height of the </a:t>
            </a:r>
            <a:r>
              <a:rPr lang="en-AU" sz="2800" dirty="0" smtClean="0">
                <a:latin typeface="+mn-lt"/>
              </a:rPr>
              <a:t>page.</a:t>
            </a: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a simple outline of each piece equipment from a side view using a pencil and a </a:t>
            </a:r>
            <a:r>
              <a:rPr lang="en-AU" sz="2800" dirty="0" smtClean="0">
                <a:latin typeface="+mn-lt"/>
              </a:rPr>
              <a:t>ruler.</a:t>
            </a:r>
            <a:endParaRPr lang="en-A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labels neatly and connect them to the diagram with a straight </a:t>
            </a:r>
            <a:r>
              <a:rPr lang="en-AU" sz="2800" dirty="0" smtClean="0">
                <a:latin typeface="+mn-lt"/>
              </a:rPr>
              <a:t>line.</a:t>
            </a:r>
            <a:endParaRPr lang="en-AU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210800" y="5201084"/>
              <a:ext cx="376200" cy="22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8280" y="5198564"/>
                <a:ext cx="384480" cy="237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05959"/>
              </p:ext>
            </p:extLst>
          </p:nvPr>
        </p:nvGraphicFramePr>
        <p:xfrm>
          <a:off x="9444846" y="5608821"/>
          <a:ext cx="2599361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936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390" r="74007"/>
          <a:stretch/>
        </p:blipFill>
        <p:spPr>
          <a:xfrm>
            <a:off x="6455049" y="2660670"/>
            <a:ext cx="2736720" cy="39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4676" y="991675"/>
            <a:ext cx="8924214" cy="499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This will help you be able to understand scientific diagrams so you can set up apparatus for experiments </a:t>
            </a:r>
            <a:r>
              <a:rPr lang="en-AU" sz="2800" dirty="0" smtClean="0">
                <a:latin typeface="+mn-lt"/>
              </a:rPr>
              <a:t>correctly.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>
                <a:latin typeface="+mn-lt"/>
              </a:rPr>
              <a:t>Doing this will </a:t>
            </a:r>
            <a:r>
              <a:rPr lang="en-AU" sz="2800" dirty="0" smtClean="0">
                <a:latin typeface="+mn-lt"/>
              </a:rPr>
              <a:t>also help you draw how you have set up your equipment in </a:t>
            </a:r>
            <a:r>
              <a:rPr lang="en-AU" sz="2800" dirty="0" smtClean="0">
                <a:latin typeface="+mn-lt"/>
              </a:rPr>
              <a:t>student-planned </a:t>
            </a:r>
            <a:r>
              <a:rPr lang="en-AU" sz="2800" dirty="0" smtClean="0">
                <a:latin typeface="+mn-lt"/>
              </a:rPr>
              <a:t>investigations, so that other people can replicate your experiment.</a:t>
            </a:r>
          </a:p>
          <a:p>
            <a:endParaRPr lang="en-AU" sz="2800" dirty="0" smtClean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80225"/>
              </p:ext>
            </p:extLst>
          </p:nvPr>
        </p:nvGraphicFramePr>
        <p:xfrm>
          <a:off x="9359867" y="562595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Apparatus:</a:t>
                      </a:r>
                      <a:r>
                        <a:rPr lang="en-AU" baseline="0" dirty="0" smtClean="0"/>
                        <a:t> collection of equipment used together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9498"/>
            <a:ext cx="4768084" cy="1831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whiteboard, write the names of the following pieces of equipment and their function.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270695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3369290"/>
            <a:ext cx="8924214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A student has drawn a diagram of the apparatus she used to filter a solid out </a:t>
            </a:r>
            <a:r>
              <a:rPr lang="en-AU" sz="2800" dirty="0" smtClean="0">
                <a:latin typeface="+mn-lt"/>
              </a:rPr>
              <a:t>of </a:t>
            </a:r>
            <a:r>
              <a:rPr lang="en-AU" sz="2800" dirty="0" smtClean="0">
                <a:latin typeface="+mn-lt"/>
              </a:rPr>
              <a:t>some water. </a:t>
            </a:r>
            <a:r>
              <a:rPr lang="en-AU" sz="2800" dirty="0" smtClean="0">
                <a:latin typeface="+mn-lt"/>
              </a:rPr>
              <a:t>Tell </a:t>
            </a:r>
            <a:r>
              <a:rPr lang="en-AU" sz="2800" dirty="0" smtClean="0">
                <a:latin typeface="+mn-lt"/>
              </a:rPr>
              <a:t>the person next to you two things she has done wrong in her diagram.</a:t>
            </a:r>
            <a:endParaRPr lang="en-AU" sz="2800" dirty="0">
              <a:latin typeface="+mn-lt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9399425" y="3634298"/>
            <a:ext cx="2504880" cy="2614680"/>
            <a:chOff x="9399425" y="3634298"/>
            <a:chExt cx="2504880" cy="26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/>
                <p14:cNvContentPartPr/>
                <p14:nvPr/>
              </p14:nvContentPartPr>
              <p14:xfrm>
                <a:off x="9428585" y="6101738"/>
                <a:ext cx="983160" cy="1472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0305" y="6092738"/>
                  <a:ext cx="1000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1" name="Ink 110"/>
                <p14:cNvContentPartPr/>
                <p14:nvPr/>
              </p14:nvContentPartPr>
              <p14:xfrm>
                <a:off x="10864625" y="3634298"/>
                <a:ext cx="1013040" cy="63216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49505" y="3626018"/>
                  <a:ext cx="104328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0" name="Ink 119"/>
                <p14:cNvContentPartPr/>
                <p14:nvPr/>
              </p14:nvContentPartPr>
              <p14:xfrm>
                <a:off x="9496625" y="4241978"/>
                <a:ext cx="774720" cy="14040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89425" y="4232618"/>
                  <a:ext cx="791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1" name="Ink 120"/>
                <p14:cNvContentPartPr/>
                <p14:nvPr/>
              </p14:nvContentPartPr>
              <p14:xfrm>
                <a:off x="9495905" y="4203818"/>
                <a:ext cx="743760" cy="15048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6545" y="4190858"/>
                  <a:ext cx="758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Ink 121"/>
                <p14:cNvContentPartPr/>
                <p14:nvPr/>
              </p14:nvContentPartPr>
              <p14:xfrm>
                <a:off x="10177745" y="3980978"/>
                <a:ext cx="683280" cy="45432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69105" y="3971258"/>
                  <a:ext cx="7048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5" name="Ink 124"/>
                <p14:cNvContentPartPr/>
                <p14:nvPr/>
              </p14:nvContentPartPr>
              <p14:xfrm>
                <a:off x="9697865" y="4233698"/>
                <a:ext cx="2206440" cy="164412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90305" y="4225418"/>
                  <a:ext cx="222408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6" name="Ink 125"/>
                <p14:cNvContentPartPr/>
                <p14:nvPr/>
              </p14:nvContentPartPr>
              <p14:xfrm>
                <a:off x="9399425" y="4668938"/>
                <a:ext cx="1050840" cy="145224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82865" y="4658858"/>
                  <a:ext cx="108828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7" name="Ink 136"/>
                <p14:cNvContentPartPr/>
                <p14:nvPr/>
              </p14:nvContentPartPr>
              <p14:xfrm>
                <a:off x="9508505" y="4360418"/>
                <a:ext cx="325440" cy="30888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96625" y="4348538"/>
                  <a:ext cx="355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6" name="Ink 145"/>
                <p14:cNvContentPartPr/>
                <p14:nvPr/>
              </p14:nvContentPartPr>
              <p14:xfrm>
                <a:off x="9480065" y="5995538"/>
                <a:ext cx="836640" cy="21096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71065" y="5978978"/>
                  <a:ext cx="862920" cy="24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0" y="4981416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67555" y="5558831"/>
            <a:ext cx="8924214" cy="1163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Redraw the diagram of the apparatus as a scientific drawing.</a:t>
            </a:r>
            <a:endParaRPr lang="en-AU" sz="28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6406" y="588311"/>
            <a:ext cx="2504277" cy="2411006"/>
            <a:chOff x="5736406" y="588311"/>
            <a:chExt cx="2504277" cy="2411006"/>
          </a:xfrm>
        </p:grpSpPr>
        <p:grpSp>
          <p:nvGrpSpPr>
            <p:cNvPr id="2" name="Group 1"/>
            <p:cNvGrpSpPr/>
            <p:nvPr/>
          </p:nvGrpSpPr>
          <p:grpSpPr>
            <a:xfrm>
              <a:off x="5736406" y="588311"/>
              <a:ext cx="2504277" cy="2411006"/>
              <a:chOff x="5736406" y="588311"/>
              <a:chExt cx="2504277" cy="2411006"/>
            </a:xfrm>
          </p:grpSpPr>
          <p:pic>
            <p:nvPicPr>
              <p:cNvPr id="147" name="Picture 146"/>
              <p:cNvPicPr/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7558404" y="2036063"/>
                <a:ext cx="682279" cy="963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7" descr="WS0114_00883-r"/>
              <p:cNvPicPr/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1409" y="625271"/>
                <a:ext cx="730481" cy="94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Picture 151" descr="WS0117_00883-r"/>
              <p:cNvPicPr/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6406" y="588311"/>
                <a:ext cx="869444" cy="11351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" name="Picture 22" descr="WS0108_00883-r"/>
            <p:cNvPicPr/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447" y="2150353"/>
              <a:ext cx="468015" cy="74164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1" animBg="1"/>
      <p:bldP spid="13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</TotalTime>
  <Words>713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76</cp:revision>
  <dcterms:created xsi:type="dcterms:W3CDTF">2017-01-28T08:32:28Z</dcterms:created>
  <dcterms:modified xsi:type="dcterms:W3CDTF">2019-02-14T03:36:22Z</dcterms:modified>
</cp:coreProperties>
</file>