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5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81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1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4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6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5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7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67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6E45-CD83-4E47-94FD-42691A8EF053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6F1E-8AF0-43D7-835B-C286BF0F19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51AKJqx-7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Dichotomous Keys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1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0839"/>
            <a:ext cx="1132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Size, colour, shape, behavioural and environmental features are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weak features.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not the best features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use in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they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could change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 or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organisms of the same species.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Golden, chocolate, and black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Labrador retrievers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members of the </a:t>
            </a:r>
            <a:r>
              <a:rPr lang="en-AU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same species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they have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coloured coats!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77510.2953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9450" y="3095756"/>
            <a:ext cx="5956300" cy="33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8538"/>
            <a:ext cx="1079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three different ways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presenting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they all show you the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thing! These are </a:t>
            </a:r>
            <a:r>
              <a:rPr lang="en-AU" b="1" i="0" dirty="0" smtClean="0">
                <a:solidFill>
                  <a:srgbClr val="4834D4"/>
                </a:solidFill>
                <a:effectLst/>
                <a:latin typeface="Arial" panose="020B0604020202020204" pitchFamily="34" charset="0"/>
              </a:rPr>
              <a:t>branching keys,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22A6B3"/>
                </a:solidFill>
                <a:effectLst/>
                <a:latin typeface="Arial" panose="020B0604020202020204" pitchFamily="34" charset="0"/>
              </a:rPr>
              <a:t>tabular keys,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73C75"/>
                </a:solidFill>
                <a:effectLst/>
                <a:latin typeface="Arial" panose="020B0604020202020204" pitchFamily="34" charset="0"/>
              </a:rPr>
              <a:t>circular keys.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key below is a </a:t>
            </a:r>
            <a:r>
              <a:rPr lang="en-AU" b="1" i="0" dirty="0" smtClean="0">
                <a:solidFill>
                  <a:srgbClr val="4834D4"/>
                </a:solidFill>
                <a:effectLst/>
                <a:latin typeface="Arial" panose="020B0604020202020204" pitchFamily="34" charset="0"/>
              </a:rPr>
              <a:t>branching key.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choice is shown as a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branch.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9018346.62031g/1449018366480-387820836012757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344737"/>
            <a:ext cx="6667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05537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same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represented in a </a:t>
            </a:r>
            <a:r>
              <a:rPr lang="en-AU" b="1" i="0" dirty="0" smtClean="0">
                <a:solidFill>
                  <a:srgbClr val="273C75"/>
                </a:solidFill>
                <a:effectLst/>
                <a:latin typeface="Arial" panose="020B0604020202020204" pitchFamily="34" charset="0"/>
              </a:rPr>
              <a:t>circular key.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use a circular key,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start in the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move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outwards,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choosing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 option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each layer. The </a:t>
            </a:r>
            <a:r>
              <a:rPr lang="en-AU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organism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identified in the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final layer.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9295195.952251g/1529295195308-134627600175648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9" y="1971675"/>
            <a:ext cx="6515101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3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84538"/>
            <a:ext cx="1117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2A6B3"/>
                </a:solidFill>
                <a:effectLst/>
                <a:latin typeface="Arial" panose="020B0604020202020204" pitchFamily="34" charset="0"/>
              </a:rPr>
              <a:t>Tabular keys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choices set out in a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table,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choice given a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number.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use a tabular key,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start at step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Follow the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instructions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each step until the organism is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identified.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9104462.606471g/1449104488666-25984014244704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860675"/>
            <a:ext cx="3810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75335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Branching and circular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converted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tabular keys, and vice versa.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25395490.803181g/1525395494077-333412895800175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751012"/>
            <a:ext cx="6191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449104152.048021g/1449104174497-259840142447041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78625" y="2151062"/>
            <a:ext cx="533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www.educationperfect.com/media/content/Science/1493334359.682271g/1493334374099-1658397893679882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5" y="2336800"/>
            <a:ext cx="2838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841375"/>
            <a:ext cx="6816726" cy="2630520"/>
          </a:xfrm>
          <a:prstGeom prst="rect">
            <a:avLst/>
          </a:prstGeom>
        </p:spPr>
      </p:pic>
      <p:pic>
        <p:nvPicPr>
          <p:cNvPr id="4" name="1529270921.821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54400" y="3471894"/>
            <a:ext cx="5270500" cy="31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96838"/>
            <a:ext cx="1173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scientists discover an </a:t>
            </a:r>
            <a:r>
              <a:rPr lang="en-AU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unknown organism,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use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organism to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into a group.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Europeans first discovered the </a:t>
            </a:r>
            <a:r>
              <a:rPr lang="en-AU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platypus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Australia, they were mystified because it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did not fit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any of the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categories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animals that they knew.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73120.781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1300" y="3038474"/>
            <a:ext cx="5829300" cy="35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69439"/>
            <a:ext cx="1168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platypus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 webbed feet and a bill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like a duck,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did not have feathers.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like an otter,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lived both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 and out of the water.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laid eggs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like lizards,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suckled its young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like mammals.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 the </a:t>
            </a:r>
            <a:r>
              <a:rPr lang="en-AU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platypus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classified into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separate order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mammals known as </a:t>
            </a:r>
            <a:r>
              <a:rPr lang="en-AU" b="1" i="0" dirty="0" err="1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monotremes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73420.573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723" y="3114674"/>
            <a:ext cx="5803153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82938"/>
            <a:ext cx="11137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seen with the platypus,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animals can be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difficult!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make things clearer,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scientists often divide things with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features into groups.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do this by using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73632.1173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25950" y="28067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761137"/>
            <a:ext cx="1153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series of choices that leads to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identification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organism.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each stage of using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are given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choices.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choice leads to another choice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organism is identified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470.657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54400" y="2905124"/>
            <a:ext cx="5207000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467836"/>
            <a:ext cx="1122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probably use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day without thinking about it!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 were trying to find a </a:t>
            </a:r>
            <a:r>
              <a:rPr lang="en-AU" b="1" i="0" dirty="0" smtClean="0">
                <a:solidFill>
                  <a:srgbClr val="30336B"/>
                </a:solidFill>
                <a:effectLst/>
                <a:latin typeface="Arial" panose="020B0604020202020204" pitchFamily="34" charset="0"/>
              </a:rPr>
              <a:t>blue pen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pencil case, you might follow the key below: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086465.716281g/1449086473966-19741700192892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554162"/>
            <a:ext cx="66675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51AKJqx-7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70240"/>
            <a:ext cx="11925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features of </a:t>
            </a:r>
            <a:r>
              <a:rPr lang="en-AU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much better to use in a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others.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Structural features,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feathers, fur, or wings, are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strong features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dichotomous keys,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 or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organisms of the same species.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both of these </a:t>
            </a:r>
            <a:r>
              <a:rPr lang="en-AU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peacocks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 tail feathers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crest on top of their heads,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though they are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colours.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7851105.064261g/1507851117266-226535072879306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109912"/>
            <a:ext cx="762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44</Paragraphs>
  <Slides>14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Introduction to Dichotomous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Dichotomous Keys</dc:title>
  <dc:creator>Joseph D'cruz</dc:creator>
  <cp:lastModifiedBy>Joseph D'cruz</cp:lastModifiedBy>
  <cp:revision>1</cp:revision>
  <dcterms:created xsi:type="dcterms:W3CDTF">2020-09-04T13:14:41Z</dcterms:created>
  <dcterms:modified xsi:type="dcterms:W3CDTF">2020-09-04T13:15:03Z</dcterms:modified>
</cp:coreProperties>
</file>