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10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0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80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3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95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2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0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61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4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7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3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BF4E9-853D-4A9B-A53B-469657E7AEE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D592-BAF8-4DAB-B1A3-A52BDAC91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6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9.mp4"/><Relationship Id="rId7" Type="http://schemas.openxmlformats.org/officeDocument/2006/relationships/image" Target="../media/image14.png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9.mp4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Living or Non-Living?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4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6377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defined as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"the smallest building blocks of life."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a cell is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smallest unit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matter that can carry out all of the </a:t>
            </a:r>
            <a:r>
              <a:rPr lang="en-AU" sz="2400" b="1" i="0" dirty="0" smtClean="0">
                <a:solidFill>
                  <a:srgbClr val="6AB04C"/>
                </a:solidFill>
                <a:effectLst/>
                <a:latin typeface="Arial" panose="020B0604020202020204" pitchFamily="34" charset="0"/>
              </a:rPr>
              <a:t>life processes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scientists now use to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something as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alive.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will learn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these specific </a:t>
            </a:r>
            <a:r>
              <a:rPr lang="en-AU" sz="2400" b="1" i="0" dirty="0" smtClean="0">
                <a:solidFill>
                  <a:srgbClr val="6AB04C"/>
                </a:solidFill>
                <a:effectLst/>
                <a:latin typeface="Arial" panose="020B0604020202020204" pitchFamily="34" charset="0"/>
              </a:rPr>
              <a:t>life processes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next Smart Lesson. These life processes are: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28932718.688161g/1528932718552-148278848447072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406399"/>
            <a:ext cx="5476779" cy="556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7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600" y="3940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made up of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one cell or many cells.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Unicellular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are those made up of only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one cell.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Uni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comes from the Latin term for </a:t>
            </a:r>
            <a:r>
              <a:rPr lang="en-AU" sz="2400" b="1" i="1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"one"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 are examples of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unicellular organisms.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854737.037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64854" y="571500"/>
            <a:ext cx="4174696" cy="3089275"/>
          </a:xfrm>
          <a:prstGeom prst="rect">
            <a:avLst/>
          </a:prstGeom>
        </p:spPr>
      </p:pic>
      <p:pic>
        <p:nvPicPr>
          <p:cNvPr id="6145" name="Picture 1" descr="https://www.educationperfect.com/media/content/Science/1490320811.688021g/1490320810124-444912271407647-optimis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73526"/>
            <a:ext cx="3810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613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3805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613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yriad-pro"/>
              </a:rPr>
              <a:t> 21 of 34 </a:t>
            </a:r>
            <a:endParaRPr kumimoji="0" lang="en-US" altLang="en-US" sz="1300" b="0" i="0" u="none" strike="noStrike" cap="none" normalizeH="0" baseline="0" smtClean="0">
              <a:ln>
                <a:noFill/>
              </a:ln>
              <a:solidFill>
                <a:srgbClr val="444444"/>
              </a:solidFill>
              <a:effectLst/>
              <a:latin typeface="myriad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47483647" y="36131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777777"/>
                </a:solidFill>
                <a:effectLst/>
              </a:rPr>
              <a:t>Processing...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Home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Invite a teacher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38200" y="3613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-apple-system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0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597238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Multicellular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are those made up of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more than one cell.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1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"Multi"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comes from the Latin term for </a:t>
            </a:r>
            <a:r>
              <a:rPr lang="en-AU" sz="2400" b="1" i="1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"many".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Tortoises are examples of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multicellular organisms.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6347722.5814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531374" y="3835401"/>
            <a:ext cx="5406626" cy="2636838"/>
          </a:xfrm>
          <a:prstGeom prst="rect">
            <a:avLst/>
          </a:prstGeom>
        </p:spPr>
      </p:pic>
      <p:pic>
        <p:nvPicPr>
          <p:cNvPr id="4" name="1509319063.1791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36600" y="3386139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5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3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59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4925" y="1377434"/>
            <a:ext cx="716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29392"/>
              </p:ext>
            </p:extLst>
          </p:nvPr>
        </p:nvGraphicFramePr>
        <p:xfrm>
          <a:off x="850900" y="2291874"/>
          <a:ext cx="10515600" cy="96012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707254790"/>
                    </a:ext>
                  </a:extLst>
                </a:gridCol>
                <a:gridCol w="9448800">
                  <a:extLst>
                    <a:ext uri="{9D8B030D-6E8A-4147-A177-3AD203B41FA5}">
                      <a16:colId xmlns:a16="http://schemas.microsoft.com/office/drawing/2014/main" val="2656655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"living" based on the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cell theory.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84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</a:t>
                      </a:r>
                      <a:r>
                        <a:rPr lang="en-AU" sz="2400" b="1" dirty="0">
                          <a:solidFill>
                            <a:srgbClr val="A3CB38"/>
                          </a:solidFill>
                          <a:effectLst/>
                        </a:rPr>
                        <a:t>uni</a:t>
                      </a:r>
                      <a:r>
                        <a:rPr lang="en-AU" sz="2400" b="1" dirty="0">
                          <a:effectLst/>
                        </a:rPr>
                        <a:t>cellular and </a:t>
                      </a:r>
                      <a:r>
                        <a:rPr lang="en-AU" sz="2400" b="1" dirty="0">
                          <a:solidFill>
                            <a:srgbClr val="A3CB38"/>
                          </a:solidFill>
                          <a:effectLst/>
                        </a:rPr>
                        <a:t>multi</a:t>
                      </a:r>
                      <a:r>
                        <a:rPr lang="en-AU" sz="2400" b="1" dirty="0">
                          <a:effectLst/>
                        </a:rPr>
                        <a:t>cellular.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900236"/>
                  </a:ext>
                </a:extLst>
              </a:tr>
            </a:tbl>
          </a:graphicData>
        </a:graphic>
      </p:graphicFrame>
      <p:pic>
        <p:nvPicPr>
          <p:cNvPr id="5" name="1528856876.2875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48600" y="2537599"/>
            <a:ext cx="4229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646837"/>
            <a:ext cx="11214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look around you, you probably have some idea of which things are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which things are </a:t>
            </a:r>
            <a:r>
              <a:rPr lang="en-AU" sz="2400" b="1" i="0" dirty="0" smtClean="0">
                <a:solidFill>
                  <a:srgbClr val="0A3D62"/>
                </a:solidFill>
                <a:effectLst/>
                <a:latin typeface="Arial" panose="020B0604020202020204" pitchFamily="34" charset="0"/>
              </a:rPr>
              <a:t>non-living.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you know this? Have you ever thought about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what it means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something to be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alive?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80021835.56251g/1480021854227-76745543813548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108325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0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21839"/>
            <a:ext cx="1016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Classifying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 as being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alive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A3D62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important for humans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make sense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our place in the Universe.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scientists are trying to find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life exists on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planets other than Earth.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are they going to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determine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whether anything they find is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"alive"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not?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941.8316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22700" y="3686175"/>
            <a:ext cx="422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600" y="534938"/>
            <a:ext cx="10629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Defining life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extremely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difficult.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we need a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classification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determining whether something is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A3D62"/>
                </a:solidFill>
                <a:effectLst/>
                <a:latin typeface="Arial" panose="020B0604020202020204" pitchFamily="34" charset="0"/>
              </a:rPr>
              <a:t>non-living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based on its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observable characteristics.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are some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you that you use to distinguish them from </a:t>
            </a:r>
            <a:r>
              <a:rPr lang="en-AU" sz="2400" b="1" i="0" dirty="0" smtClean="0">
                <a:solidFill>
                  <a:srgbClr val="0A3D62"/>
                </a:solidFill>
                <a:effectLst/>
                <a:latin typeface="Arial" panose="020B0604020202020204" pitchFamily="34" charset="0"/>
              </a:rPr>
              <a:t>non-living things?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308.569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57699" y="3638735"/>
            <a:ext cx="3768725" cy="292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4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86939"/>
            <a:ext cx="1104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ancient Greek philosopher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Aristotle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(384-322 BC) was one of the first to try to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define life.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based his work on the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observable characteristics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things that he saw.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said that something that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grows, maintains itself, and reproduces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considered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alive.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797.8326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03674" y="3633927"/>
            <a:ext cx="3844926" cy="29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71153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1665, a scientist called </a:t>
            </a:r>
            <a:r>
              <a:rPr lang="en-AU" sz="28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Robert Hooke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looking at a piece of cork under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microscope.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Cork is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outer layer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tree bark.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noticed that the cork seemed to be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made up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lots of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little compartments,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he called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822.429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86600" y="1892300"/>
            <a:ext cx="4572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17838"/>
            <a:ext cx="11061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had never been observed before because they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too small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see with the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naked eye.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smallest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 you can see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using just your eyes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about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micrometres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long, so the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needed to be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magnified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at least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before Hooke could see them.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individual cork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not be seen without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microscope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are only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micrometres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long - that is,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0.000025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 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8426459.962511g/1448426464838-42884897937288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7" y="3534158"/>
            <a:ext cx="5064125" cy="30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85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342037"/>
            <a:ext cx="10909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important idea of </a:t>
            </a:r>
            <a:r>
              <a:rPr lang="en-AU" sz="2400" b="1" i="0" dirty="0" err="1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Dr.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 Schwann and </a:t>
            </a:r>
            <a:r>
              <a:rPr lang="en-AU" sz="2400" b="1" i="0" dirty="0" err="1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Dr.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 Schleiden's cell theory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that all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 are made of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cells.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Anything that is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alive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at least one cell,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if something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made up of cells, it is </a:t>
            </a:r>
            <a:r>
              <a:rPr lang="en-AU" sz="2400" b="1" i="0" dirty="0" smtClean="0">
                <a:solidFill>
                  <a:srgbClr val="0A3D62"/>
                </a:solidFill>
                <a:effectLst/>
                <a:latin typeface="Arial" panose="020B0604020202020204" pitchFamily="34" charset="0"/>
              </a:rPr>
              <a:t>not alive!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73308332.410391g/1473308350617-3065639915596740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833688"/>
            <a:ext cx="3810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1528851938.619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46900" y="2833688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59</Paragraphs>
  <Slides>13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KaTeX_Main</vt:lpstr>
      <vt:lpstr>myriad-pro</vt:lpstr>
      <vt:lpstr>Office Theme</vt:lpstr>
      <vt:lpstr>Living or Non-Living?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or Non-Living?</dc:title>
  <dc:creator>Joseph D'cruz</dc:creator>
  <cp:lastModifiedBy>Joseph D'cruz</cp:lastModifiedBy>
  <cp:revision>1</cp:revision>
  <dcterms:created xsi:type="dcterms:W3CDTF">2020-06-06T04:18:54Z</dcterms:created>
  <dcterms:modified xsi:type="dcterms:W3CDTF">2020-06-06T04:19:02Z</dcterms:modified>
</cp:coreProperties>
</file>