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AFF7-C526-40FF-AC8B-CCB71DFA38F1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2317-BC24-4E0C-B263-F0580D4F2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24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AFF7-C526-40FF-AC8B-CCB71DFA38F1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2317-BC24-4E0C-B263-F0580D4F2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67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AFF7-C526-40FF-AC8B-CCB71DFA38F1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2317-BC24-4E0C-B263-F0580D4F2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050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AFF7-C526-40FF-AC8B-CCB71DFA38F1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2317-BC24-4E0C-B263-F0580D4F2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550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AFF7-C526-40FF-AC8B-CCB71DFA38F1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2317-BC24-4E0C-B263-F0580D4F2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57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AFF7-C526-40FF-AC8B-CCB71DFA38F1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2317-BC24-4E0C-B263-F0580D4F2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16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AFF7-C526-40FF-AC8B-CCB71DFA38F1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2317-BC24-4E0C-B263-F0580D4F2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18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AFF7-C526-40FF-AC8B-CCB71DFA38F1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2317-BC24-4E0C-B263-F0580D4F2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2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AFF7-C526-40FF-AC8B-CCB71DFA38F1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2317-BC24-4E0C-B263-F0580D4F2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859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AFF7-C526-40FF-AC8B-CCB71DFA38F1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2317-BC24-4E0C-B263-F0580D4F2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00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AAFF7-C526-40FF-AC8B-CCB71DFA38F1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2317-BC24-4E0C-B263-F0580D4F2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06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AFF7-C526-40FF-AC8B-CCB71DFA38F1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2317-BC24-4E0C-B263-F0580D4F2F9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48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nfaiJJnzd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Species and Hybrids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753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195640"/>
            <a:ext cx="1148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 </a:t>
            </a:r>
            <a:r>
              <a:rPr lang="en-AU" sz="2400" b="1" i="0" dirty="0" smtClean="0">
                <a:solidFill>
                  <a:srgbClr val="58B19F"/>
                </a:solidFill>
                <a:effectLst/>
                <a:latin typeface="Arial" panose="020B0604020202020204" pitchFamily="34" charset="0"/>
              </a:rPr>
              <a:t>asexual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organisms, scientists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can't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sexual reproduction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 way to define species.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Here, a species consists of organisms of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common origin,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more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similar to each other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they are to any other organisms.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definition is based on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observable characteristics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genetics.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Genes are the elements that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determine organisms traits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their eye colour. They are passed down from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parents to offspring.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318.1609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96833" y="4025900"/>
            <a:ext cx="3776133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1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nfaiJJnzd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9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10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69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08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0" y="728662"/>
            <a:ext cx="7404100" cy="2612334"/>
          </a:xfrm>
          <a:prstGeom prst="rect">
            <a:avLst/>
          </a:prstGeom>
        </p:spPr>
      </p:pic>
      <p:pic>
        <p:nvPicPr>
          <p:cNvPr id="6" name="1529457617.0517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06799" y="3968750"/>
            <a:ext cx="5535897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5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307539"/>
            <a:ext cx="11214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A7C0AE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group of organisms that are capable of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reproducing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each other.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 male and a female dog can reproduce and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have healthy puppies.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in the </a:t>
            </a:r>
            <a:r>
              <a:rPr lang="en-AU" sz="2400" b="1" i="0" dirty="0" smtClean="0">
                <a:solidFill>
                  <a:srgbClr val="A7C0AE"/>
                </a:solidFill>
                <a:effectLst/>
                <a:latin typeface="Arial" panose="020B0604020202020204" pitchFamily="34" charset="0"/>
              </a:rPr>
              <a:t>same species.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male snake and a female crab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have babies, so they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 in the same species.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99037205.940511g/1499037209470-4026138609402080-optimised.jpg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637" y="3877845"/>
            <a:ext cx="5356225" cy="29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32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13235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look back at our 7 levels of classification, we see that </a:t>
            </a:r>
            <a:r>
              <a:rPr lang="en-AU" sz="2400" b="1" i="0" dirty="0" smtClean="0">
                <a:solidFill>
                  <a:srgbClr val="A7C0AE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very last group.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 things of the same </a:t>
            </a:r>
            <a:r>
              <a:rPr lang="en-AU" sz="2400" b="1" i="0" dirty="0" smtClean="0">
                <a:solidFill>
                  <a:srgbClr val="A7C0AE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able to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each other.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members of the species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Pan 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trogolodytes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(the </a:t>
            </a:r>
            <a:r>
              <a:rPr lang="en-AU" sz="2400" b="1" i="0" dirty="0" smtClean="0">
                <a:solidFill>
                  <a:srgbClr val="FF793F"/>
                </a:solidFill>
                <a:effectLst/>
                <a:latin typeface="Arial" panose="020B0604020202020204" pitchFamily="34" charset="0"/>
              </a:rPr>
              <a:t>chimpanzee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can only breed with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other members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Pan 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trogolodytes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30568372.144321g/1530568371485-205064356447528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587" y="1600200"/>
            <a:ext cx="4916787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58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523439"/>
            <a:ext cx="1120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According to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Linnaeus' system,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A7C0AE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smallest possible grouping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organisms.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B4B4B"/>
                </a:solidFill>
                <a:effectLst/>
                <a:latin typeface="Arial" panose="020B0604020202020204" pitchFamily="34" charset="0"/>
              </a:rPr>
              <a:t>Gorillas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 </a:t>
            </a:r>
            <a:r>
              <a:rPr lang="en-AU" sz="2400" b="1" i="0" dirty="0" smtClean="0">
                <a:solidFill>
                  <a:srgbClr val="A7C0AE"/>
                </a:solidFill>
                <a:effectLst/>
                <a:latin typeface="Arial" panose="020B0604020202020204" pitchFamily="34" charset="0"/>
              </a:rPr>
              <a:t>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 </a:t>
            </a:r>
            <a:r>
              <a:rPr lang="en-AU" sz="2400" b="1" i="0" dirty="0" smtClean="0">
                <a:solidFill>
                  <a:srgbClr val="706FD3"/>
                </a:solidFill>
                <a:effectLst/>
                <a:latin typeface="Arial" panose="020B0604020202020204" pitchFamily="34" charset="0"/>
              </a:rPr>
              <a:t>scientific name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Gorilla 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gorilla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Humans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another species, with the </a:t>
            </a:r>
            <a:r>
              <a:rPr lang="en-AU" sz="2400" b="1" i="0" dirty="0" smtClean="0">
                <a:solidFill>
                  <a:srgbClr val="706FD3"/>
                </a:solidFill>
                <a:effectLst/>
                <a:latin typeface="Arial" panose="020B0604020202020204" pitchFamily="34" charset="0"/>
              </a:rPr>
              <a:t>scientific name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Homo sapiens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and gorillas are apes, just like chimpanzees and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orangutans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They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 the same species!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84780167.365491g/1484780176573-2467786967149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3986212"/>
            <a:ext cx="10270714" cy="250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25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61539"/>
            <a:ext cx="10744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biology, there are always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exceptions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rule!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8B6074"/>
                </a:solidFill>
                <a:effectLst/>
                <a:latin typeface="Arial" panose="020B0604020202020204" pitchFamily="34" charset="0"/>
              </a:rPr>
              <a:t>Hybrids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produced when two members of </a:t>
            </a:r>
            <a:r>
              <a:rPr lang="en-AU" sz="2400" b="1" i="0" dirty="0" smtClean="0">
                <a:solidFill>
                  <a:srgbClr val="A7C0AE"/>
                </a:solidFill>
                <a:effectLst/>
                <a:latin typeface="Arial" panose="020B0604020202020204" pitchFamily="34" charset="0"/>
              </a:rPr>
              <a:t>different 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interbreed. Hybrids are </a:t>
            </a:r>
            <a:r>
              <a:rPr lang="en-AU" sz="2400" b="1" i="0" dirty="0" smtClean="0">
                <a:solidFill>
                  <a:srgbClr val="8B6074"/>
                </a:solidFill>
                <a:effectLst/>
                <a:latin typeface="Arial" panose="020B0604020202020204" pitchFamily="34" charset="0"/>
              </a:rPr>
              <a:t>infertile,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they cannot have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offspring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(babies) of their own.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mule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hybrid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It is produced when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donkey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horse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8B6074"/>
                </a:solidFill>
                <a:effectLst/>
                <a:latin typeface="Arial" panose="020B0604020202020204" pitchFamily="34" charset="0"/>
              </a:rPr>
              <a:t>interbreed.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Donkeys and horses are closely related, but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 the same species!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413.9426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40100" y="3977859"/>
            <a:ext cx="4940300" cy="277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2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433338"/>
            <a:ext cx="1115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 </a:t>
            </a:r>
            <a:r>
              <a:rPr lang="en-AU" sz="2400" b="1" i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microorganisms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smtClean="0">
                <a:solidFill>
                  <a:srgbClr val="58B19F"/>
                </a:solidFill>
                <a:effectLst/>
                <a:latin typeface="Arial" panose="020B0604020202020204" pitchFamily="34" charset="0"/>
              </a:rPr>
              <a:t>asexual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did you know that some animals are also </a:t>
            </a:r>
            <a:r>
              <a:rPr lang="en-AU" sz="2400" b="1" i="0" dirty="0" smtClean="0">
                <a:solidFill>
                  <a:srgbClr val="58B19F"/>
                </a:solidFill>
                <a:effectLst/>
                <a:latin typeface="Arial" panose="020B0604020202020204" pitchFamily="34" charset="0"/>
              </a:rPr>
              <a:t>asexual?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 the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New Mexico whiptail lizard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female-only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species. Those animals don't need males to reproduce. This particular species originated from a </a:t>
            </a:r>
            <a:r>
              <a:rPr lang="en-AU" sz="2400" b="1" i="0" dirty="0" smtClean="0">
                <a:solidFill>
                  <a:srgbClr val="8B6074"/>
                </a:solidFill>
                <a:effectLst/>
                <a:latin typeface="Arial" panose="020B0604020202020204" pitchFamily="34" charset="0"/>
              </a:rPr>
              <a:t>hybrid,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long time ago!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869.7928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0" y="3492500"/>
            <a:ext cx="5740400" cy="301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6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6400" y="284540"/>
            <a:ext cx="7442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Linnaeus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formalized the </a:t>
            </a:r>
            <a:r>
              <a:rPr lang="en-AU" sz="28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taxonomic rank of species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the 18th century.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idea that </a:t>
            </a:r>
            <a:r>
              <a:rPr lang="en-AU" sz="28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similar organisms reproduce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give birth to other similar organisms is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not new.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it's not because organisms look alike that they are not </a:t>
            </a:r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changing over time!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1859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8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C. Darwin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released his book 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 Origin of Species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he explained how </a:t>
            </a:r>
            <a:r>
              <a:rPr lang="en-AU" sz="28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species evolve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a </a:t>
            </a:r>
            <a:r>
              <a:rPr lang="en-AU" sz="28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gradual process.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09318362.177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21600" y="1219200"/>
            <a:ext cx="4318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47638"/>
            <a:ext cx="11544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8B6074"/>
                </a:solidFill>
                <a:effectLst/>
                <a:latin typeface="Arial" panose="020B0604020202020204" pitchFamily="34" charset="0"/>
              </a:rPr>
              <a:t>Hybrids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great examples of those </a:t>
            </a:r>
            <a:r>
              <a:rPr lang="en-AU" sz="2400" b="1" i="0" dirty="0" smtClean="0">
                <a:solidFill>
                  <a:srgbClr val="A3CB38"/>
                </a:solidFill>
                <a:effectLst/>
                <a:latin typeface="Arial" panose="020B0604020202020204" pitchFamily="34" charset="0"/>
              </a:rPr>
              <a:t>blurry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boundaries.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8B6074"/>
                </a:solidFill>
                <a:effectLst/>
                <a:latin typeface="Arial" panose="020B0604020202020204" pitchFamily="34" charset="0"/>
              </a:rPr>
              <a:t>Hybrids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bend the rules. However, you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can't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 hybrid of two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extremely 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Hybrids are born from somewhat </a:t>
            </a:r>
            <a:r>
              <a:rPr lang="en-AU" sz="2400" b="1" i="0" dirty="0" smtClean="0">
                <a:solidFill>
                  <a:srgbClr val="3C40C6"/>
                </a:solidFill>
                <a:effectLst/>
                <a:latin typeface="Arial" panose="020B0604020202020204" pitchFamily="34" charset="0"/>
              </a:rPr>
              <a:t>related 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lions and tigers, or coyotes and wolves.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11312433.065151g/1511312435587-199268011724917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87750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85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39</Paragraphs>
  <Slides>14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Species and Hybrids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Species and Hybrids</dc:title>
  <dc:creator>Joseph D'cruz</dc:creator>
  <cp:lastModifiedBy>Joseph D'cruz</cp:lastModifiedBy>
  <cp:revision>1</cp:revision>
  <dcterms:created xsi:type="dcterms:W3CDTF">2020-07-13T08:35:48Z</dcterms:created>
  <dcterms:modified xsi:type="dcterms:W3CDTF">2020-07-13T08:36:06Z</dcterms:modified>
</cp:coreProperties>
</file>