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2B-E330-470D-B425-5834370E519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5DA2-FFD9-43D5-AFC3-BE76BE7E6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165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2B-E330-470D-B425-5834370E519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5DA2-FFD9-43D5-AFC3-BE76BE7E6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10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2B-E330-470D-B425-5834370E519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5DA2-FFD9-43D5-AFC3-BE76BE7E6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97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2B-E330-470D-B425-5834370E519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5DA2-FFD9-43D5-AFC3-BE76BE7E6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20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2B-E330-470D-B425-5834370E519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5DA2-FFD9-43D5-AFC3-BE76BE7E6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2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2B-E330-470D-B425-5834370E519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5DA2-FFD9-43D5-AFC3-BE76BE7E6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19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2B-E330-470D-B425-5834370E519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5DA2-FFD9-43D5-AFC3-BE76BE7E6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899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2B-E330-470D-B425-5834370E519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5DA2-FFD9-43D5-AFC3-BE76BE7E6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14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2B-E330-470D-B425-5834370E519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5DA2-FFD9-43D5-AFC3-BE76BE7E6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85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2B-E330-470D-B425-5834370E519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5DA2-FFD9-43D5-AFC3-BE76BE7E6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2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E2B-E330-470D-B425-5834370E519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5DA2-FFD9-43D5-AFC3-BE76BE7E6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24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81E2B-E330-470D-B425-5834370E519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75DA2-FFD9-43D5-AFC3-BE76BE7E65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77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Six Kingdoms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14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9300" y="908735"/>
            <a:ext cx="10401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organisms are classified on 7 levels, from kingdom down to species.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3800" y="2230735"/>
            <a:ext cx="10401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all animals fit into the kingdom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Animalia,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all humans are in just one species of animal,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Homo sapiens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dirty="0"/>
          </a:p>
        </p:txBody>
      </p:sp>
      <p:pic>
        <p:nvPicPr>
          <p:cNvPr id="1026" name="Picture 2" descr="https://www.educationperfect.com/media/content/1450158251.994061g/1450158276950-13353119948938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3103563"/>
            <a:ext cx="10467284" cy="18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20800" y="5087035"/>
            <a:ext cx="982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sz="2000" b="1" i="0" dirty="0" smtClean="0">
                <a:solidFill>
                  <a:srgbClr val="444444"/>
                </a:solidFill>
                <a:effectLst/>
                <a:latin typeface="KaTeX_Main"/>
              </a:rPr>
              <a:t>6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kingdoms of life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we will look at in this module. They are:</a:t>
            </a:r>
            <a:endParaRPr lang="en-AU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0976"/>
              </p:ext>
            </p:extLst>
          </p:nvPr>
        </p:nvGraphicFramePr>
        <p:xfrm>
          <a:off x="2641600" y="5803899"/>
          <a:ext cx="6781800" cy="1128962"/>
        </p:xfrm>
        <a:graphic>
          <a:graphicData uri="http://schemas.openxmlformats.org/drawingml/2006/table">
            <a:tbl>
              <a:tblPr/>
              <a:tblGrid>
                <a:gridCol w="2260600">
                  <a:extLst>
                    <a:ext uri="{9D8B030D-6E8A-4147-A177-3AD203B41FA5}">
                      <a16:colId xmlns:a16="http://schemas.microsoft.com/office/drawing/2014/main" val="563162214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5564299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948679202"/>
                    </a:ext>
                  </a:extLst>
                </a:gridCol>
              </a:tblGrid>
              <a:tr h="564481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</a:rPr>
                        <a:t>Animalia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</a:rPr>
                        <a:t>Plantae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</a:rPr>
                        <a:t>Fungi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774440"/>
                  </a:ext>
                </a:extLst>
              </a:tr>
              <a:tr h="564481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</a:rPr>
                        <a:t>Protista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</a:rPr>
                        <a:t>Bacteria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 err="1">
                          <a:effectLst/>
                        </a:rPr>
                        <a:t>Archaebacteria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1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90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807135"/>
            <a:ext cx="1145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Animalia is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animal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kingdom. This is the one we and our pets belong to!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8334014.867351g/1448334027308-1582482197500715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4" y="3369560"/>
            <a:ext cx="1736725" cy="284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1300" y="1532235"/>
            <a:ext cx="11595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Animals are complex,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multicellular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organisms. They gain nutrition by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eating other organisms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mainly plants and other animals. 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0279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67836"/>
            <a:ext cx="1104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Plantae is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plant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kingdom, which includes the tiniest algae and the tallest trees!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Organisms in this kingdom gain nutrition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from the sun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using the process of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photosynthesis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42179729.454691g/1442179744861-48892333874456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516188"/>
            <a:ext cx="37338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68875" y="322133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gum tree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Eucalyptus </a:t>
            </a:r>
            <a:r>
              <a:rPr lang="en-AU" sz="2400" b="0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tereticornis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is an example of a plant. It uses its green leaves to capture sunlight and make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food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animals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the koala.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4450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2400" y="680135"/>
            <a:ext cx="9969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Fungi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kingdom contains mushrooms, toadstools and their relatives.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96601"/>
              </p:ext>
            </p:extLst>
          </p:nvPr>
        </p:nvGraphicFramePr>
        <p:xfrm>
          <a:off x="1238250" y="2166144"/>
          <a:ext cx="5772150" cy="1943100"/>
        </p:xfrm>
        <a:graphic>
          <a:graphicData uri="http://schemas.openxmlformats.org/drawingml/2006/table">
            <a:tbl>
              <a:tblPr/>
              <a:tblGrid>
                <a:gridCol w="5772150">
                  <a:extLst>
                    <a:ext uri="{9D8B030D-6E8A-4147-A177-3AD203B41FA5}">
                      <a16:colId xmlns:a16="http://schemas.microsoft.com/office/drawing/2014/main" val="28179261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These organisms look similar to plants, but they don't have leaves, stems or flowers. They reproduce using </a:t>
                      </a:r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spores</a:t>
                      </a:r>
                      <a:r>
                        <a:rPr lang="en-AU" sz="2400" dirty="0">
                          <a:effectLst/>
                        </a:rPr>
                        <a:t> and gain nutrition by </a:t>
                      </a:r>
                      <a:r>
                        <a:rPr lang="en-AU" sz="2400" b="1" dirty="0">
                          <a:effectLst/>
                        </a:rPr>
                        <a:t>breaking down</a:t>
                      </a:r>
                      <a:r>
                        <a:rPr lang="en-AU" sz="2400" dirty="0">
                          <a:effectLst/>
                        </a:rPr>
                        <a:t> (</a:t>
                      </a:r>
                      <a:r>
                        <a:rPr lang="en-AU" sz="2400" b="1" dirty="0">
                          <a:solidFill>
                            <a:srgbClr val="FF0000"/>
                          </a:solidFill>
                          <a:effectLst/>
                        </a:rPr>
                        <a:t>decomposing</a:t>
                      </a:r>
                      <a:r>
                        <a:rPr lang="en-AU" sz="2400" dirty="0">
                          <a:effectLst/>
                        </a:rPr>
                        <a:t>) </a:t>
                      </a:r>
                      <a:r>
                        <a:rPr lang="en-AU" sz="2400" b="1" dirty="0">
                          <a:effectLst/>
                        </a:rPr>
                        <a:t>dead organisms</a:t>
                      </a:r>
                      <a:r>
                        <a:rPr lang="en-AU" sz="2400" dirty="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75223"/>
                  </a:ext>
                </a:extLst>
              </a:tr>
            </a:tbl>
          </a:graphicData>
        </a:graphic>
      </p:graphicFrame>
      <p:pic>
        <p:nvPicPr>
          <p:cNvPr id="4098" name="Picture 2" descr="https://www.educationperfect.com/media/content/French/1438839177.010461g/1438839177760-1742838922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2455704"/>
            <a:ext cx="3920474" cy="216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63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0"/>
            <a:ext cx="106553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 we get to the less familiar kingdoms of life. Kingdom Protista contains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unicellular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organisms.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Protists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come in many shapes and get their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various ways. Some can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swallow other cells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(like 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Amoeba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while others use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photosynthesis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(like 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Euglena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 They all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store their DNA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membrane-bound nucleus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just like the cells of animals, plants and fungi.</a:t>
            </a:r>
          </a:p>
          <a:p>
            <a:r>
              <a:rPr lang="en-AU" sz="2800" dirty="0" smtClean="0"/>
              <a:t/>
            </a:r>
            <a:br>
              <a:rPr lang="en-AU" sz="2800" dirty="0" smtClean="0"/>
            </a:br>
            <a:endParaRPr lang="en-AU" sz="2800" dirty="0"/>
          </a:p>
        </p:txBody>
      </p:sp>
      <p:pic>
        <p:nvPicPr>
          <p:cNvPr id="5122" name="Picture 2" descr="https://www.educationperfect.com/Images/Content/Science/1370817454860-7637512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3673475"/>
            <a:ext cx="38100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educationperfect.com/media/content/Science/1418679460.014781g/1418679449470-87473458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3673475"/>
            <a:ext cx="3810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52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49935"/>
            <a:ext cx="1099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of the things you'd call "germs" are actually members of the Bacteria kingdom.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93328"/>
              </p:ext>
            </p:extLst>
          </p:nvPr>
        </p:nvGraphicFramePr>
        <p:xfrm>
          <a:off x="762000" y="1907064"/>
          <a:ext cx="5689600" cy="1211580"/>
        </p:xfrm>
        <a:graphic>
          <a:graphicData uri="http://schemas.openxmlformats.org/drawingml/2006/table">
            <a:tbl>
              <a:tblPr/>
              <a:tblGrid>
                <a:gridCol w="5689600">
                  <a:extLst>
                    <a:ext uri="{9D8B030D-6E8A-4147-A177-3AD203B41FA5}">
                      <a16:colId xmlns:a16="http://schemas.microsoft.com/office/drawing/2014/main" val="1437397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Some bacteria cause </a:t>
                      </a:r>
                      <a:r>
                        <a:rPr lang="en-AU" sz="2400" b="1" dirty="0">
                          <a:solidFill>
                            <a:srgbClr val="FF0000"/>
                          </a:solidFill>
                          <a:effectLst/>
                        </a:rPr>
                        <a:t>diseases</a:t>
                      </a:r>
                      <a:r>
                        <a:rPr lang="en-AU" sz="2400" dirty="0">
                          <a:effectLst/>
                        </a:rPr>
                        <a:t> like cholera, but others are </a:t>
                      </a:r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good</a:t>
                      </a:r>
                      <a:r>
                        <a:rPr lang="en-AU" sz="2400" dirty="0">
                          <a:effectLst/>
                        </a:rPr>
                        <a:t> because they help animals like us to digest food.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705508"/>
                  </a:ext>
                </a:extLst>
              </a:tr>
            </a:tbl>
          </a:graphicData>
        </a:graphic>
      </p:graphicFrame>
      <p:pic>
        <p:nvPicPr>
          <p:cNvPr id="6146" name="Picture 2" descr="https://www.educationperfect.com/media/content/Science/1443654757.777361g/1443654789648-282621517425067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5" y="1411288"/>
            <a:ext cx="38004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4074636"/>
            <a:ext cx="1107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Bacteria are unicellular organisms that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 not have a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membrane-bound nucleus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Their DNA is spread through their cells in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circular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chunks. Scientists call cells like these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prokaryotes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They are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simplest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oldest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form of life on Earth!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23591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1400" y="542836"/>
            <a:ext cx="1013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err="1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Archaebacteria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1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AU" sz="2400" b="1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kee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-bacteria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is the sixth kingdom of life.</a:t>
            </a: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pic>
        <p:nvPicPr>
          <p:cNvPr id="7170" name="Picture 2" descr="https://www.educationperfect.com/Images/Content/English%20&amp;%20Literature/1405561278289-660390624-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47478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97200" y="22041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contains unicellular organisms that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look like bacteria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live in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extreme conditions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without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57199" y="3379788"/>
            <a:ext cx="1158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While normal bacteria live almost anywhere, 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archaebacteria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found in harsh environments that are too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salty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acidic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anything else to grow. Some of them actually breathe acid</a:t>
            </a:r>
            <a:endParaRPr lang="en-AU" sz="2400" dirty="0"/>
          </a:p>
        </p:txBody>
      </p:sp>
      <p:pic>
        <p:nvPicPr>
          <p:cNvPr id="7172" name="Picture 4" descr="https://www.educationperfect.com/media/content/Science/1443650178.914811g/1443650177970-2826215174250671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2" y="4312374"/>
            <a:ext cx="38004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36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12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KaTeX_Main</vt:lpstr>
      <vt:lpstr>Office Theme</vt:lpstr>
      <vt:lpstr>The Six Kingdoms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Six Kingdoms</dc:title>
  <dc:creator>Joseph D'cruz</dc:creator>
  <cp:lastModifiedBy>Joseph D'cruz</cp:lastModifiedBy>
  <cp:revision>3</cp:revision>
  <dcterms:created xsi:type="dcterms:W3CDTF">2020-06-06T05:26:51Z</dcterms:created>
  <dcterms:modified xsi:type="dcterms:W3CDTF">2020-06-06T05:49:06Z</dcterms:modified>
</cp:coreProperties>
</file>