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9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93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56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14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0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5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05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7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6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0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0D3D-72E4-4949-B69E-CF735A4BCC29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BBCF9-A61C-4160-AF0F-D9EF6966CB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83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_i5fSidvQ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Vertebrates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651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_i5fSidvQ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27338"/>
            <a:ext cx="1163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 subclasses of mammals - </a:t>
            </a:r>
            <a:r>
              <a:rPr lang="en-AU" sz="2400" b="1" i="0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placentals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monotremes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marsupials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which are classified based on how they reproduce.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Placentals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mammals that develop within the mother's body.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examples of placental mammals.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Maths/1390186430338-103288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3808412"/>
            <a:ext cx="7914288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1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634" y="1059934"/>
            <a:ext cx="92945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Monotremes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mammals that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lay eggs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like reptiles.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42357328.31811g/1442357329712-416389184131336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259012"/>
            <a:ext cx="4453619" cy="35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42969"/>
              </p:ext>
            </p:extLst>
          </p:nvPr>
        </p:nvGraphicFramePr>
        <p:xfrm>
          <a:off x="800100" y="3204686"/>
          <a:ext cx="6083300" cy="845820"/>
        </p:xfrm>
        <a:graphic>
          <a:graphicData uri="http://schemas.openxmlformats.org/drawingml/2006/table">
            <a:tbl>
              <a:tblPr/>
              <a:tblGrid>
                <a:gridCol w="6083300">
                  <a:extLst>
                    <a:ext uri="{9D8B030D-6E8A-4147-A177-3AD203B41FA5}">
                      <a16:colId xmlns:a16="http://schemas.microsoft.com/office/drawing/2014/main" val="28252296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Examples are the </a:t>
                      </a:r>
                      <a:r>
                        <a:rPr lang="en-AU" sz="2400" b="1" dirty="0">
                          <a:effectLst/>
                        </a:rPr>
                        <a:t>echidna</a:t>
                      </a:r>
                      <a:r>
                        <a:rPr lang="en-AU" sz="2400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effectLst/>
                        </a:rPr>
                        <a:t>platypus</a:t>
                      </a:r>
                      <a:r>
                        <a:rPr lang="en-AU" sz="2400" dirty="0">
                          <a:effectLst/>
                        </a:rPr>
                        <a:t>, both found in Australia!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55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3735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Marsupials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such as kangaroos, have offspring that live in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pouch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feed on milk.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70815930074-763751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104732"/>
            <a:ext cx="2686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44900" y="23692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famous for its marsupials -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koala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example.</a:t>
            </a:r>
            <a:endParaRPr lang="en-AU" sz="2400" dirty="0"/>
          </a:p>
        </p:txBody>
      </p:sp>
      <p:pic>
        <p:nvPicPr>
          <p:cNvPr id="8196" name="Picture 4" descr="https://www.educationperfect.com/Images/Content/Maths/1372113169530-781543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2" y="3048000"/>
            <a:ext cx="2771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8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4132" y="628134"/>
            <a:ext cx="5641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What's so special about a backbone?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749300" y="157033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Run your fingers down your back and you can feel your own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backbone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It protects your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spinal cord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 long nerve that connects your brain to the rest of your body.</a:t>
            </a:r>
            <a:endParaRPr lang="en-AU" sz="2400" dirty="0"/>
          </a:p>
        </p:txBody>
      </p:sp>
      <p:pic>
        <p:nvPicPr>
          <p:cNvPr id="1026" name="Picture 2" descr="https://www.educationperfect.com/media/content/Science/1448928571.162961g/1448928594359-417183915629782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4" y="1570335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700" y="4109135"/>
            <a:ext cx="11010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supports the rest of your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skeleton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you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feed yourself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How's that for important?</a:t>
            </a:r>
            <a:endParaRPr lang="en-AU" sz="2400" dirty="0"/>
          </a:p>
        </p:txBody>
      </p:sp>
      <p:pic>
        <p:nvPicPr>
          <p:cNvPr id="1028" name="Picture 4" descr="https://www.educationperfect.com/media/content/Science/1448928681.004351g/1448928704250-417183915629782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76" y="4746546"/>
            <a:ext cx="2062350" cy="21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74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9048" y="551934"/>
            <a:ext cx="4902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Agnatha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"without jaws")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8416665.063611g/1448416665408-39729569965560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1349375"/>
            <a:ext cx="37814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4500" y="2516138"/>
            <a:ext cx="11417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Agnatha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jawless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fish. Today there are only hagfish and lampreys that fit into this class, but we have found many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fossils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prehistoric jawless fish.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living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agnatha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parasites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with a round mouth for sucking onto host organisms. Their skeletons are made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cartilage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not bone, which makes them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flexible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Lampreys can literally tie themselves into knots!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s://www.educationperfect.com/media/content/Science/1448917110.959491g/1448917123777-491954455224470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4572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1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730935"/>
            <a:ext cx="1122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Chondrichthyes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"cartilage fish," pronounced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drik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053340"/>
              </p:ext>
            </p:extLst>
          </p:nvPr>
        </p:nvGraphicFramePr>
        <p:xfrm>
          <a:off x="666750" y="1703864"/>
          <a:ext cx="6140450" cy="1211580"/>
        </p:xfrm>
        <a:graphic>
          <a:graphicData uri="http://schemas.openxmlformats.org/drawingml/2006/table">
            <a:tbl>
              <a:tblPr/>
              <a:tblGrid>
                <a:gridCol w="6140450">
                  <a:extLst>
                    <a:ext uri="{9D8B030D-6E8A-4147-A177-3AD203B41FA5}">
                      <a16:colId xmlns:a16="http://schemas.microsoft.com/office/drawing/2014/main" val="3673782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 err="1">
                          <a:effectLst/>
                        </a:rPr>
                        <a:t>Chondrichthyes</a:t>
                      </a:r>
                      <a:r>
                        <a:rPr lang="en-AU" sz="2400" dirty="0">
                          <a:effectLst/>
                        </a:rPr>
                        <a:t> have a skeleton made of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cartilage</a:t>
                      </a:r>
                      <a:r>
                        <a:rPr lang="en-AU" sz="2400" dirty="0">
                          <a:effectLst/>
                        </a:rPr>
                        <a:t>, which is very flexible. Examples of </a:t>
                      </a:r>
                      <a:r>
                        <a:rPr lang="en-AU" sz="2400" dirty="0" err="1">
                          <a:effectLst/>
                        </a:rPr>
                        <a:t>chondrichthyes</a:t>
                      </a:r>
                      <a:r>
                        <a:rPr lang="en-AU" sz="2400" dirty="0">
                          <a:effectLst/>
                        </a:rPr>
                        <a:t> include sharks, rays and skates.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31834"/>
                  </a:ext>
                </a:extLst>
              </a:tr>
            </a:tbl>
          </a:graphicData>
        </a:graphic>
      </p:graphicFrame>
      <p:pic>
        <p:nvPicPr>
          <p:cNvPr id="3074" name="Picture 2" descr="https://www.educationperfect.com/media/content/Science/1433971057.030591g/1433971054512-414890669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25" y="1547654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8800" y="3191698"/>
            <a:ext cx="1122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fully developed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jaws and teeth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catching and eating other fish. They also have fins for swimming and gills for breathing under water.</a:t>
            </a:r>
            <a:endParaRPr lang="en-AU" sz="2400" dirty="0"/>
          </a:p>
        </p:txBody>
      </p:sp>
      <p:pic>
        <p:nvPicPr>
          <p:cNvPr id="3076" name="Picture 4" descr="https://www.educationperfect.com/media/content/Science/1427241343.834981g/1427241342904-2106249085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35" y="4142739"/>
            <a:ext cx="3200189" cy="247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3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88035"/>
            <a:ext cx="1099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Osteichthyes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(means "bony fish," pronounced 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ost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-ick-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2200" y="13810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aquatic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(water-living) group is called the </a:t>
            </a:r>
            <a:r>
              <a:rPr lang="en-AU" sz="2400" b="1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osteichthyes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Common species of fish, such as tuna, salmon, eels and trout are examples of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osteichthyes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have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full skeleton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up of strong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  <p:pic>
        <p:nvPicPr>
          <p:cNvPr id="4098" name="Picture 2" descr="https://www.educationperfect.com/Images/Content/Maths/1372110375096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07894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French/1423521224.786891g/1423521279629-581409109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153455"/>
            <a:ext cx="1980058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514340"/>
            <a:ext cx="1170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Amphibians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 live in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 water are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amphibians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Amphibians begin their lives in water as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tadpoles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equipped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gills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tails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As they grow, they develop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lungs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survive on land. This process of change is 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metamorphosis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Frogs, toads and salamanders are all examples of amphibians.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37" y="3930660"/>
            <a:ext cx="6805655" cy="28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288836"/>
            <a:ext cx="11595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REPTILES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Snakes, lizards, turtles and crocodiles are all examples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reptiles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Indonesian/1414025231.498481g/1414025250032-79428633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1374775"/>
            <a:ext cx="75914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3900" y="3736975"/>
            <a:ext cx="11277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Reptiles have bodies covered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cold-blooded. Being cold-blooded means that their bodies have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same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their surroundings. When they get too hot, they can go into water or shade to cool off. They reproduce by laying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eggs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5440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5805" y="196334"/>
            <a:ext cx="2042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dirty="0"/>
          </a:p>
        </p:txBody>
      </p:sp>
      <p:pic>
        <p:nvPicPr>
          <p:cNvPr id="6146" name="Picture 2" descr="https://www.educationperfect.com/media/content/Science/1443991508.043221g/1443991565136-192214794958471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66" y="803533"/>
            <a:ext cx="2640150" cy="30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319"/>
              </p:ext>
            </p:extLst>
          </p:nvPr>
        </p:nvGraphicFramePr>
        <p:xfrm>
          <a:off x="3786716" y="1127284"/>
          <a:ext cx="7249583" cy="1577340"/>
        </p:xfrm>
        <a:graphic>
          <a:graphicData uri="http://schemas.openxmlformats.org/drawingml/2006/table">
            <a:tbl>
              <a:tblPr/>
              <a:tblGrid>
                <a:gridCol w="7249583">
                  <a:extLst>
                    <a:ext uri="{9D8B030D-6E8A-4147-A177-3AD203B41FA5}">
                      <a16:colId xmlns:a16="http://schemas.microsoft.com/office/drawing/2014/main" val="3419500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 smtClean="0">
                          <a:solidFill>
                            <a:srgbClr val="009900"/>
                          </a:solidFill>
                          <a:effectLst/>
                        </a:rPr>
                        <a:t>Aves</a:t>
                      </a:r>
                      <a:r>
                        <a:rPr lang="en-AU" sz="2400" dirty="0">
                          <a:effectLst/>
                        </a:rPr>
                        <a:t> include birds and their ancestors, which evolved from dinosaurs. All birds have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feathers</a:t>
                      </a:r>
                      <a:r>
                        <a:rPr lang="en-AU" sz="2400" dirty="0">
                          <a:effectLst/>
                        </a:rPr>
                        <a:t> covering their body and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lay eggs</a:t>
                      </a:r>
                      <a:r>
                        <a:rPr lang="en-AU" sz="2400" dirty="0">
                          <a:effectLst/>
                        </a:rPr>
                        <a:t>. Most of them also have </a:t>
                      </a:r>
                      <a:r>
                        <a:rPr lang="en-AU" sz="2400" b="1" dirty="0">
                          <a:effectLst/>
                        </a:rPr>
                        <a:t>wings</a:t>
                      </a:r>
                      <a:r>
                        <a:rPr lang="en-AU" sz="2400" dirty="0">
                          <a:effectLst/>
                        </a:rPr>
                        <a:t> and can fly through the air!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2993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42900" y="3848685"/>
            <a:ext cx="11391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 some birds have lost their wings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 fly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like emus, cassowaries and penguins.</a:t>
            </a:r>
            <a:endParaRPr lang="en-AU" sz="2400" dirty="0"/>
          </a:p>
        </p:txBody>
      </p:sp>
      <p:pic>
        <p:nvPicPr>
          <p:cNvPr id="6148" name="Picture 4" descr="https://www.educationperfect.com/media/content/Science/1440125626.414011g/1440125620930-655341015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67269" y="4592637"/>
            <a:ext cx="1000698" cy="22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5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8833" y="361434"/>
            <a:ext cx="1822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Mammals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Maths/1390185853216-1032888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3" y="795338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78200" y="1696135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class of chordates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mammals.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include the tiniest mice and the biggest whales!</a:t>
            </a:r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546100" y="3602335"/>
            <a:ext cx="1154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Mammals have a body covered 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hair or fur.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offspring feed on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milk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 by their mothers. These kittens are drinking their mother's milk:</a:t>
            </a:r>
            <a:endParaRPr lang="en-AU" sz="2400" dirty="0"/>
          </a:p>
        </p:txBody>
      </p:sp>
      <p:pic>
        <p:nvPicPr>
          <p:cNvPr id="7172" name="Picture 4" descr="https://www.educationperfect.com/media/content/Science/1417042355.244911g/1417042323942-25967250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1" y="4673600"/>
            <a:ext cx="2958555" cy="19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5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Widescreen</PresentationFormat>
  <Paragraphs>37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Vertebrates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Vertebrates</dc:title>
  <dc:creator>Joseph D'cruz</dc:creator>
  <cp:lastModifiedBy>Joseph D'cruz</cp:lastModifiedBy>
  <cp:revision>2</cp:revision>
  <dcterms:created xsi:type="dcterms:W3CDTF">2020-07-13T08:59:10Z</dcterms:created>
  <dcterms:modified xsi:type="dcterms:W3CDTF">2020-07-13T09:01:26Z</dcterms:modified>
</cp:coreProperties>
</file>