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ADDF-5220-42AC-8AF8-AEAFE8CEA63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5081-D2DB-4E90-A881-3ACD6E435D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659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ADDF-5220-42AC-8AF8-AEAFE8CEA63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5081-D2DB-4E90-A881-3ACD6E435D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30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ADDF-5220-42AC-8AF8-AEAFE8CEA63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5081-D2DB-4E90-A881-3ACD6E435D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7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ADDF-5220-42AC-8AF8-AEAFE8CEA63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5081-D2DB-4E90-A881-3ACD6E435D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221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ADDF-5220-42AC-8AF8-AEAFE8CEA63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5081-D2DB-4E90-A881-3ACD6E435D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5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ADDF-5220-42AC-8AF8-AEAFE8CEA63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5081-D2DB-4E90-A881-3ACD6E435D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09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ADDF-5220-42AC-8AF8-AEAFE8CEA63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5081-D2DB-4E90-A881-3ACD6E435D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047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ADDF-5220-42AC-8AF8-AEAFE8CEA63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5081-D2DB-4E90-A881-3ACD6E435D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03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ADDF-5220-42AC-8AF8-AEAFE8CEA63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5081-D2DB-4E90-A881-3ACD6E435D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66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ADDF-5220-42AC-8AF8-AEAFE8CEA63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5081-D2DB-4E90-A881-3ACD6E435D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65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ADDF-5220-42AC-8AF8-AEAFE8CEA63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5081-D2DB-4E90-A881-3ACD6E435D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2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DADDF-5220-42AC-8AF8-AEAFE8CEA63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75081-D2DB-4E90-A881-3ACD6E435D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31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9.mp4"/><Relationship Id="rId1" Type="http://schemas.microsoft.com/office/2007/relationships/media" Target="../media/media9.mp4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0.mp4"/><Relationship Id="rId1" Type="http://schemas.microsoft.com/office/2007/relationships/media" Target="../media/media10.mp4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buQaIannwz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3.mp4"/><Relationship Id="rId7" Type="http://schemas.openxmlformats.org/officeDocument/2006/relationships/image" Target="../media/image6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3.mp4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media" Target="../media/media6.mp4"/><Relationship Id="rId7" Type="http://schemas.openxmlformats.org/officeDocument/2006/relationships/image" Target="../media/image11.png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6.mp4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8.mp4"/><Relationship Id="rId1" Type="http://schemas.microsoft.com/office/2007/relationships/media" Target="../media/media8.mp4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Adaptations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77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260340"/>
            <a:ext cx="11836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Behavioural adaptations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actions organisms take to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survive.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Bird calls and migration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examples of </a:t>
            </a:r>
            <a:r>
              <a:rPr lang="en-AU" sz="2800" b="1" i="0" dirty="0" err="1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behavioral</a:t>
            </a:r>
            <a:r>
              <a:rPr lang="en-AU" sz="2800" b="1" i="0" dirty="0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 adaptations.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behaviours are not learned, like nose-picking in humans.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Birds are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born with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instinctive knowledge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how to call out to their parents. They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learn over time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more calls to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communicate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other birds.</a:t>
            </a:r>
          </a:p>
          <a:p>
            <a:r>
              <a:rPr lang="en-AU" sz="2800" dirty="0" smtClean="0"/>
              <a:t/>
            </a:r>
            <a:br>
              <a:rPr lang="en-AU" sz="2800" dirty="0" smtClean="0"/>
            </a:br>
            <a:endParaRPr lang="en-AU" sz="2800" dirty="0"/>
          </a:p>
        </p:txBody>
      </p:sp>
      <p:pic>
        <p:nvPicPr>
          <p:cNvPr id="3" name="1525730875.4674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49700" y="4127738"/>
            <a:ext cx="4330700" cy="26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9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547638"/>
            <a:ext cx="11506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Hibernation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sz="2800" b="1" i="0" dirty="0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behavioural adaptation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some animals.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special, very deep sleep.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animal's body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temperature drops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its heartbeat and breathing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slow down.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uses as little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possible.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165.6768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25448" y="3543300"/>
            <a:ext cx="3563303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4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uQaIannwz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7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2" y="409574"/>
            <a:ext cx="10790238" cy="3082925"/>
          </a:xfrm>
          <a:prstGeom prst="rect">
            <a:avLst/>
          </a:prstGeom>
        </p:spPr>
      </p:pic>
      <p:pic>
        <p:nvPicPr>
          <p:cNvPr id="1026" name="Picture 2" descr="https://www.educationperfect.com/Images/Content/Science/1368583529846-6281937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730" y="3685730"/>
            <a:ext cx="4588669" cy="3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6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8400" y="433338"/>
            <a:ext cx="10248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survive, animals must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adapt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their </a:t>
            </a:r>
            <a:r>
              <a:rPr lang="en-AU" sz="24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environment.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adaptation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way an animal's body helps it survive, or live, in its </a:t>
            </a:r>
            <a:r>
              <a:rPr lang="en-AU" sz="24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environment.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During this lesson, you will learn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different types of adaptations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 necessary for an organism's survival.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1754.3436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13100" y="3538855"/>
            <a:ext cx="5918200" cy="281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683736"/>
            <a:ext cx="11430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 wondered why </a:t>
            </a:r>
            <a:r>
              <a:rPr lang="en-AU" sz="2800" b="1" i="0" dirty="0" smtClean="0">
                <a:solidFill>
                  <a:srgbClr val="FFC312"/>
                </a:solidFill>
                <a:effectLst/>
                <a:latin typeface="Arial" panose="020B0604020202020204" pitchFamily="34" charset="0"/>
              </a:rPr>
              <a:t>giraffes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long necks?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giraffe’s long neck is a perfect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adaptation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help them </a:t>
            </a:r>
            <a:r>
              <a:rPr lang="en-AU" sz="28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reach high tree leaves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eat and to </a:t>
            </a:r>
            <a:r>
              <a:rPr lang="en-AU" sz="28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spot potential danger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lurking, such as the lion!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05095062.546381g/1505095094597-222040232019915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5" y="3952875"/>
            <a:ext cx="3238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43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0824"/>
            <a:ext cx="12081342" cy="3571875"/>
          </a:xfrm>
          <a:prstGeom prst="rect">
            <a:avLst/>
          </a:prstGeom>
        </p:spPr>
      </p:pic>
      <p:pic>
        <p:nvPicPr>
          <p:cNvPr id="3" name="1525666338.6531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562100" y="3949700"/>
            <a:ext cx="4797778" cy="2698750"/>
          </a:xfrm>
          <a:prstGeom prst="rect">
            <a:avLst/>
          </a:prstGeom>
        </p:spPr>
      </p:pic>
      <p:pic>
        <p:nvPicPr>
          <p:cNvPr id="4" name="1525666704.31501 (1)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819900" y="3949700"/>
            <a:ext cx="4797778" cy="269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2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4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9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62637"/>
            <a:ext cx="11468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87DEAA"/>
                </a:solidFill>
                <a:effectLst/>
                <a:latin typeface="Arial" panose="020B0604020202020204" pitchFamily="34" charset="0"/>
              </a:rPr>
              <a:t>Structural adaptations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physical features</a:t>
            </a:r>
            <a:r>
              <a:rPr lang="en-AU" sz="28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of an organism that help it survive.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beak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a bird is an example, but also 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fur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a bear or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thorns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a cactus. They all involve some </a:t>
            </a:r>
            <a:r>
              <a:rPr lang="en-AU" sz="2800" b="1" i="0" dirty="0" smtClean="0">
                <a:solidFill>
                  <a:srgbClr val="87DEAA"/>
                </a:solidFill>
                <a:effectLst/>
                <a:latin typeface="Arial" panose="020B0604020202020204" pitchFamily="34" charset="0"/>
              </a:rPr>
              <a:t>physical part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organism.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2076.6549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00100" y="3403600"/>
            <a:ext cx="5610578" cy="3155950"/>
          </a:xfrm>
          <a:prstGeom prst="rect">
            <a:avLst/>
          </a:prstGeom>
        </p:spPr>
      </p:pic>
      <p:pic>
        <p:nvPicPr>
          <p:cNvPr id="3074" name="Picture 2" descr="https://www.educationperfect.com/media/content/Science/1448939526.913161g/1448939550596-3483707862029740-4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3403600"/>
            <a:ext cx="4769788" cy="315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97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269439"/>
            <a:ext cx="1153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Insulation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one important </a:t>
            </a:r>
            <a:r>
              <a:rPr lang="en-AU" sz="2400" b="1" i="0" dirty="0" smtClean="0">
                <a:solidFill>
                  <a:srgbClr val="87DEAA"/>
                </a:solidFill>
                <a:effectLst/>
                <a:latin typeface="Arial" panose="020B0604020202020204" pitchFamily="34" charset="0"/>
              </a:rPr>
              <a:t>structural feature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used by mammals and birds for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thermoregulation.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how they keep their bodies at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constant core temperature.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Hair, feathers or layers of fat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under the skin can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reduce the flow of heat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 animal and its 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environment,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keeping the body nice and warm.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656.0972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46099" y="3378200"/>
            <a:ext cx="5723467" cy="3219450"/>
          </a:xfrm>
          <a:prstGeom prst="rect">
            <a:avLst/>
          </a:prstGeom>
        </p:spPr>
      </p:pic>
      <p:pic>
        <p:nvPicPr>
          <p:cNvPr id="4" name="1525726375.54347 (1)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618288" y="3329642"/>
            <a:ext cx="4494212" cy="319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1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73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2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0" y="448439"/>
            <a:ext cx="1165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Physiological adaptations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another way in which organisms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survive.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allow an organism to perform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special functions,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a snake's ability to inject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venom.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Physiological adaptations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 help with more general functions such as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thermoregulation, growth, development and fighting infections.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187.3801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78200" y="3936206"/>
            <a:ext cx="5194300" cy="292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8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230138"/>
            <a:ext cx="11887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is an example of a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physiological adaptation.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seals and other marine mammals,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blood vessels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near the surface of the body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constrict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they're swimming in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cold water.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directs more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blood to the body's core,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keeping the important parts </a:t>
            </a:r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warm.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1819.1012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73500" y="3338681"/>
            <a:ext cx="4191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0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39</Paragraphs>
  <Slides>12</Slides>
  <Notes>0</Notes>
  <HiddenSlides>0</HiddenSlides>
  <MMClips>11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Adaptations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Adaptations</dc:title>
  <dc:creator>Joseph D'cruz</dc:creator>
  <cp:lastModifiedBy>Joseph D'cruz</cp:lastModifiedBy>
  <cp:revision>1</cp:revision>
  <dcterms:created xsi:type="dcterms:W3CDTF">2020-06-20T11:15:02Z</dcterms:created>
  <dcterms:modified xsi:type="dcterms:W3CDTF">2020-06-20T11:15:13Z</dcterms:modified>
</cp:coreProperties>
</file>