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BD02-AD47-42A3-9D7A-DB9E0A265FA0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F091-4453-4B86-BED3-4BBB4235D7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9096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BD02-AD47-42A3-9D7A-DB9E0A265FA0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F091-4453-4B86-BED3-4BBB4235D7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988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BD02-AD47-42A3-9D7A-DB9E0A265FA0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F091-4453-4B86-BED3-4BBB4235D7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6336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BD02-AD47-42A3-9D7A-DB9E0A265FA0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F091-4453-4B86-BED3-4BBB4235D7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5853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BD02-AD47-42A3-9D7A-DB9E0A265FA0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F091-4453-4B86-BED3-4BBB4235D7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753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BD02-AD47-42A3-9D7A-DB9E0A265FA0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F091-4453-4B86-BED3-4BBB4235D7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7453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BD02-AD47-42A3-9D7A-DB9E0A265FA0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F091-4453-4B86-BED3-4BBB4235D7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5217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BD02-AD47-42A3-9D7A-DB9E0A265FA0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F091-4453-4B86-BED3-4BBB4235D7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721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BD02-AD47-42A3-9D7A-DB9E0A265FA0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F091-4453-4B86-BED3-4BBB4235D7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8820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BD02-AD47-42A3-9D7A-DB9E0A265FA0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F091-4453-4B86-BED3-4BBB4235D7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6053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BD02-AD47-42A3-9D7A-DB9E0A265FA0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F091-4453-4B86-BED3-4BBB4235D7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962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3BD02-AD47-42A3-9D7A-DB9E0A265FA0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8F091-4453-4B86-BED3-4BBB4235D7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9627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E1pp_7-yTN4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Biotic and Abiotic Factors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2517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9031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123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700" y="361950"/>
            <a:ext cx="7962900" cy="3112770"/>
          </a:xfrm>
          <a:prstGeom prst="rect">
            <a:avLst/>
          </a:prstGeom>
        </p:spPr>
      </p:pic>
      <p:pic>
        <p:nvPicPr>
          <p:cNvPr id="3" name="1509324299.6090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635500" y="3594100"/>
            <a:ext cx="32639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18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9100" y="269439"/>
            <a:ext cx="112649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 </a:t>
            </a:r>
            <a:r>
              <a:rPr lang="en-AU" sz="2800" b="1" i="0" dirty="0" smtClean="0">
                <a:solidFill>
                  <a:srgbClr val="11BE56"/>
                </a:solidFill>
                <a:effectLst/>
                <a:latin typeface="Arial" panose="020B0604020202020204" pitchFamily="34" charset="0"/>
              </a:rPr>
              <a:t>ecosystem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 interaction between </a:t>
            </a:r>
            <a:r>
              <a:rPr lang="en-AU" sz="2800" b="1" i="0" dirty="0" smtClean="0">
                <a:solidFill>
                  <a:srgbClr val="0050C8"/>
                </a:solidFill>
                <a:effectLst/>
                <a:latin typeface="Arial" panose="020B0604020202020204" pitchFamily="34" charset="0"/>
              </a:rPr>
              <a:t>abiotic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biotic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factors.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Biotic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factors are all of the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living things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within an ecosystem.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1" i="0" dirty="0" smtClean="0">
                <a:solidFill>
                  <a:srgbClr val="0050C8"/>
                </a:solidFill>
                <a:effectLst/>
                <a:latin typeface="Arial" panose="020B0604020202020204" pitchFamily="34" charset="0"/>
              </a:rPr>
              <a:t>Abiotic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factors are all of the </a:t>
            </a:r>
            <a:r>
              <a:rPr lang="en-AU" sz="2800" b="1" i="0" dirty="0" smtClean="0">
                <a:solidFill>
                  <a:srgbClr val="0050C8"/>
                </a:solidFill>
                <a:effectLst/>
                <a:latin typeface="Arial" panose="020B0604020202020204" pitchFamily="34" charset="0"/>
              </a:rPr>
              <a:t>non-living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things in an ecosystem.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4297.25825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549650" y="3237230"/>
            <a:ext cx="5003800" cy="325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26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1pp_7-yTN4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232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" y="355938"/>
            <a:ext cx="64643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AU" sz="32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biotic</a:t>
            </a:r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factor is a </a:t>
            </a:r>
            <a:r>
              <a:rPr lang="en-AU" sz="32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living</a:t>
            </a:r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factor.</a:t>
            </a: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includes things like </a:t>
            </a:r>
            <a:r>
              <a:rPr lang="en-AU" sz="32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bacteria, viruses, fungi, plants, and animals.</a:t>
            </a:r>
            <a:endParaRPr lang="en-AU" sz="32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Biotic factors include anything that has the ability to carry out these seven </a:t>
            </a:r>
            <a:r>
              <a:rPr lang="en-AU" sz="32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life processes:</a:t>
            </a:r>
            <a:endParaRPr lang="en-AU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media/content/Science/1449634917.236911g/1449634963214-2256000371650358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75" y="696912"/>
            <a:ext cx="6667500" cy="463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190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50336"/>
            <a:ext cx="11430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3200" b="1" i="0" dirty="0" smtClean="0">
                <a:solidFill>
                  <a:srgbClr val="0050C8"/>
                </a:solidFill>
                <a:effectLst/>
                <a:latin typeface="Arial" panose="020B0604020202020204" pitchFamily="34" charset="0"/>
              </a:rPr>
              <a:t>Abiotic factors</a:t>
            </a:r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the </a:t>
            </a:r>
            <a:r>
              <a:rPr lang="en-AU" sz="3200" b="1" i="0" dirty="0" smtClean="0">
                <a:solidFill>
                  <a:srgbClr val="0050C8"/>
                </a:solidFill>
                <a:effectLst/>
                <a:latin typeface="Arial" panose="020B0604020202020204" pitchFamily="34" charset="0"/>
              </a:rPr>
              <a:t>non-living</a:t>
            </a:r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parts of an ecosystem.</a:t>
            </a: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include </a:t>
            </a:r>
            <a:r>
              <a:rPr lang="en-AU" sz="32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physical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32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chemical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factors, such as temperature, rainfall, soil type and water salinity.</a:t>
            </a:r>
            <a:endParaRPr lang="en-AU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4297.5706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991555" y="2971800"/>
            <a:ext cx="5904089" cy="332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01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8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educationperfect.com/media/content/Science/1422912111.378771g/1422912096383-807770738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175" y="117475"/>
            <a:ext cx="5838825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90500" y="3811012"/>
            <a:ext cx="11734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biotic factors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all 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living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things in an </a:t>
            </a:r>
            <a:r>
              <a:rPr lang="en-AU" sz="2400" b="1" i="0" dirty="0" smtClean="0">
                <a:solidFill>
                  <a:srgbClr val="11BE56"/>
                </a:solidFill>
                <a:effectLst/>
                <a:latin typeface="Arial" panose="020B0604020202020204" pitchFamily="34" charset="0"/>
              </a:rPr>
              <a:t>ecosystem.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above picture, these are the pigs, the cows and the trees.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0050C8"/>
                </a:solidFill>
                <a:effectLst/>
                <a:latin typeface="Arial" panose="020B0604020202020204" pitchFamily="34" charset="0"/>
              </a:rPr>
              <a:t>abiotic factors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all the </a:t>
            </a:r>
            <a:r>
              <a:rPr lang="en-AU" sz="2400" b="1" i="0" dirty="0" smtClean="0">
                <a:solidFill>
                  <a:srgbClr val="0050C8"/>
                </a:solidFill>
                <a:effectLst/>
                <a:latin typeface="Arial" panose="020B0604020202020204" pitchFamily="34" charset="0"/>
              </a:rPr>
              <a:t>non-living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things in an ecosystem. In the above picture these are the temperature and weather.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561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0636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9837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18</Paragraphs>
  <Slides>11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Biotic and Abiotic Factors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Biotic and Abiotic Factors</dc:title>
  <dc:creator>Joseph D'cruz</dc:creator>
  <cp:lastModifiedBy>Joseph D'cruz</cp:lastModifiedBy>
  <cp:revision>1</cp:revision>
  <dcterms:created xsi:type="dcterms:W3CDTF">2020-06-20T11:01:17Z</dcterms:created>
  <dcterms:modified xsi:type="dcterms:W3CDTF">2020-06-20T11:01:25Z</dcterms:modified>
</cp:coreProperties>
</file>