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80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35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9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5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6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29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5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9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3795-4270-4536-82CA-20C3B8C37CE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884A-D3A3-404B-8039-6FC00D8ED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02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R7C_AP4By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Cane Toads as an Introduced Species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2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9" y="461962"/>
            <a:ext cx="10501917" cy="1519238"/>
          </a:xfrm>
          <a:prstGeom prst="rect">
            <a:avLst/>
          </a:prstGeom>
        </p:spPr>
      </p:pic>
      <p:pic>
        <p:nvPicPr>
          <p:cNvPr id="3" name="1522958623.099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58556" y="2533649"/>
            <a:ext cx="7220443" cy="40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068338"/>
            <a:ext cx="109855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Cane toads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 interesting example of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biological control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gone wrong.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biological control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control of pests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deliberately introducing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of their natural predators, or diseases.</a:t>
            </a: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5203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7C_AP4By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1192937"/>
            <a:ext cx="11163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1935,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cane toads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brought to Australia.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were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supposed to control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cane beetle,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was damaging local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sugarcane crops.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1026" name="Picture 2" descr="https://www.educationperfect.com/media/content/Science/1503029569.229791g/1503029588319-357925563288432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2893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German/1473210636.057741g/1473210649985-366250122889802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4" y="3289300"/>
            <a:ext cx="428089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198041"/>
            <a:ext cx="1104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cane toad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 natural predators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Australia.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crows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eat cane toads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by flipping them over and attacking the belly.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this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learned behaviour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not shown by every bird and it's still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 enough to reduce cane toad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populations.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Cane toads also breed at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faster and higher 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any native frog species.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cane toads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develop from egg to adult much 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any other frog species in Australia, they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outcompete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other frog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959931.6225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35350" y="4039314"/>
            <a:ext cx="5067300" cy="28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5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700038"/>
            <a:ext cx="1127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cane toad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poisonous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every stage of its life cycle.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devastating effects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animals that eat the toads.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other poisonous animals, such as the </a:t>
            </a:r>
            <a:r>
              <a:rPr lang="en-AU" sz="2400" b="1" i="1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snake,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aren't immune to the cane toad's poison!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2812756.88721g/1522812756828-374149349635314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3678237"/>
            <a:ext cx="4762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93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28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21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Cane Toads as an Introduced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Cane Toads as an Introduced Species</dc:title>
  <dc:creator>Joseph D'cruz</dc:creator>
  <cp:lastModifiedBy>Joseph D'cruz</cp:lastModifiedBy>
  <cp:revision>1</cp:revision>
  <dcterms:created xsi:type="dcterms:W3CDTF">2020-06-20T11:56:11Z</dcterms:created>
  <dcterms:modified xsi:type="dcterms:W3CDTF">2020-06-20T11:56:19Z</dcterms:modified>
</cp:coreProperties>
</file>