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17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75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5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6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0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85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91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3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18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6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B100-7828-45C9-B0CD-5D0671918283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A3C7-99D5-472B-B577-6FADE833B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RZocdRNxS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Consumers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69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" y="539750"/>
            <a:ext cx="8975725" cy="2767220"/>
          </a:xfrm>
          <a:prstGeom prst="rect">
            <a:avLst/>
          </a:prstGeom>
        </p:spPr>
      </p:pic>
      <p:pic>
        <p:nvPicPr>
          <p:cNvPr id="3" name="1509322738.790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13100" y="3833812"/>
            <a:ext cx="5003800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68635"/>
            <a:ext cx="1049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gain nutrition by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eating other organisms.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Consumers need to eat other organisms 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survive.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153.954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33700" y="3087645"/>
            <a:ext cx="6197600" cy="34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2319635"/>
            <a:ext cx="1135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consumers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eat the same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types of food. Some consumers prefer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meat, 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others prefer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plants,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some like a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mixt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ure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two!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6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RZocdRNxS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4" y="177799"/>
            <a:ext cx="11452225" cy="62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9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57538"/>
            <a:ext cx="751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broken down to different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levels.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Herbivores,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animals that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feed directly on producers,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first order consumers.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koala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 first order consumer, since it mainly eats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eucalyptus leaves.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32002639.573791g/1432002639156-829044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67175"/>
            <a:ext cx="3800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7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60340"/>
            <a:ext cx="1145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that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consume herbivores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second order consumers.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Second order consumers can be either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carnivores,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first order consumers, or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omnivores,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eat first order consumers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tiger quolls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carnivorous second order consumers because they only eat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animals.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Bilbies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omnivorous second order consumers, because they eat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insects and plants.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32081560.986041g/1432081560428-12923502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16" y="4419600"/>
            <a:ext cx="3033234" cy="23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ESOL/EAL/1460948404.13471g/1460948407644-2841188199428481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4419600"/>
            <a:ext cx="2857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0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20638"/>
            <a:ext cx="11163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Third order consumers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eat lower order consumers and are sometimes called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final consumers.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third order consumers include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humans, sharks and raptors.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3074" name="Picture 2" descr="https://www.educationperfect.com/media/content/Science/1462929379.850451g/1462929383136-121229696622215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721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English/1506899901.49521g/1506899904071-3954736325465515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721100"/>
            <a:ext cx="3800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educationperfect.com/media/content/Science/1502926225.516041g/1502926233094-311892619531758-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4" y="3644900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0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19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Consumers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Consumers</dc:title>
  <dc:creator>Joseph D'cruz</dc:creator>
  <cp:lastModifiedBy>Joseph D'cruz</cp:lastModifiedBy>
  <cp:revision>1</cp:revision>
  <dcterms:created xsi:type="dcterms:W3CDTF">2020-06-20T11:33:58Z</dcterms:created>
  <dcterms:modified xsi:type="dcterms:W3CDTF">2020-06-20T11:34:07Z</dcterms:modified>
</cp:coreProperties>
</file>