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0CC17-04A5-4E97-9BD0-915A68914D3A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120A-FEFB-4A81-8D42-98183AA194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802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0CC17-04A5-4E97-9BD0-915A68914D3A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120A-FEFB-4A81-8D42-98183AA194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3408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0CC17-04A5-4E97-9BD0-915A68914D3A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120A-FEFB-4A81-8D42-98183AA194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5031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0CC17-04A5-4E97-9BD0-915A68914D3A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120A-FEFB-4A81-8D42-98183AA194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3712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0CC17-04A5-4E97-9BD0-915A68914D3A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120A-FEFB-4A81-8D42-98183AA194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5532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0CC17-04A5-4E97-9BD0-915A68914D3A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120A-FEFB-4A81-8D42-98183AA194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4600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0CC17-04A5-4E97-9BD0-915A68914D3A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120A-FEFB-4A81-8D42-98183AA194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9848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0CC17-04A5-4E97-9BD0-915A68914D3A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120A-FEFB-4A81-8D42-98183AA194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838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0CC17-04A5-4E97-9BD0-915A68914D3A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120A-FEFB-4A81-8D42-98183AA194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275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0CC17-04A5-4E97-9BD0-915A68914D3A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120A-FEFB-4A81-8D42-98183AA194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450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0CC17-04A5-4E97-9BD0-915A68914D3A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1120A-FEFB-4A81-8D42-98183AA194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920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0CC17-04A5-4E97-9BD0-915A68914D3A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1120A-FEFB-4A81-8D42-98183AA194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476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3pD68uxRLkM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Decomposers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1282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0400" y="141238"/>
            <a:ext cx="11277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Microorganisms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play a special role in </a:t>
            </a:r>
            <a:r>
              <a:rPr lang="en-AU" sz="2400" b="1" i="0" dirty="0" smtClean="0">
                <a:solidFill>
                  <a:srgbClr val="8B4513"/>
                </a:solidFill>
                <a:effectLst/>
                <a:latin typeface="Arial" panose="020B0604020202020204" pitchFamily="34" charset="0"/>
              </a:rPr>
              <a:t>decomposition.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Microorganisms include all organisms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too small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be seen with the naked eye. They can be found </a:t>
            </a:r>
            <a:r>
              <a:rPr lang="en-AU" sz="2400" b="1" i="0" dirty="0" smtClean="0">
                <a:solidFill>
                  <a:srgbClr val="11BE56"/>
                </a:solidFill>
                <a:effectLst/>
                <a:latin typeface="Arial" panose="020B0604020202020204" pitchFamily="34" charset="0"/>
              </a:rPr>
              <a:t>almost anywhere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Earth! Even though we can't see them, they have a huge impact on us and the environment!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CEA07E"/>
                </a:solidFill>
                <a:effectLst/>
                <a:latin typeface="Arial" panose="020B0604020202020204" pitchFamily="34" charset="0"/>
              </a:rPr>
              <a:t>Bacteria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an example of microorganisms.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2130.86175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36900" y="2957866"/>
            <a:ext cx="6324600" cy="368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2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521038"/>
            <a:ext cx="110109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 they break down dead or decaying organisms, </a:t>
            </a:r>
            <a:r>
              <a:rPr lang="en-AU" sz="2800" b="1" i="0" dirty="0" smtClean="0">
                <a:solidFill>
                  <a:srgbClr val="8B4513"/>
                </a:solidFill>
                <a:effectLst/>
                <a:latin typeface="Arial" panose="020B0604020202020204" pitchFamily="34" charset="0"/>
              </a:rPr>
              <a:t>decomposers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return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nutrients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the soil.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nutrients can be </a:t>
            </a:r>
            <a:r>
              <a:rPr lang="en-AU" sz="2800" b="1" i="0" dirty="0" smtClean="0">
                <a:solidFill>
                  <a:srgbClr val="11BE56"/>
                </a:solidFill>
                <a:effectLst/>
                <a:latin typeface="Arial" panose="020B0604020202020204" pitchFamily="34" charset="0"/>
              </a:rPr>
              <a:t>used by producers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grow!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1" i="0" dirty="0" smtClean="0">
                <a:solidFill>
                  <a:srgbClr val="8B4513"/>
                </a:solidFill>
                <a:effectLst/>
                <a:latin typeface="Arial" panose="020B0604020202020204" pitchFamily="34" charset="0"/>
              </a:rPr>
              <a:t>Fungi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especially good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at returning nutrients to the soil.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4337.3249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797300" y="3911600"/>
            <a:ext cx="4797778" cy="269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15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462" y="390524"/>
            <a:ext cx="11074140" cy="1882775"/>
          </a:xfrm>
          <a:prstGeom prst="rect">
            <a:avLst/>
          </a:prstGeom>
        </p:spPr>
      </p:pic>
      <p:pic>
        <p:nvPicPr>
          <p:cNvPr id="3" name="1509324353.138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721100" y="21463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7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6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87" y="149224"/>
            <a:ext cx="11619583" cy="592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45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400" y="811937"/>
            <a:ext cx="11303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Producers include </a:t>
            </a:r>
            <a:r>
              <a:rPr lang="en-AU" sz="2800" b="1" i="0" dirty="0" smtClean="0">
                <a:solidFill>
                  <a:srgbClr val="11BE56"/>
                </a:solidFill>
                <a:effectLst/>
                <a:latin typeface="Arial" panose="020B0604020202020204" pitchFamily="34" charset="0"/>
              </a:rPr>
              <a:t>plants and algae!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Other organisms can </a:t>
            </a:r>
            <a:r>
              <a:rPr lang="en-AU" sz="28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consume producers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gain energy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them.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But hang on, where do </a:t>
            </a:r>
            <a:r>
              <a:rPr lang="en-AU" sz="2800" b="1" i="1" dirty="0" smtClean="0">
                <a:solidFill>
                  <a:srgbClr val="11BE56"/>
                </a:solidFill>
                <a:effectLst/>
                <a:latin typeface="Arial" panose="020B0604020202020204" pitchFamily="34" charset="0"/>
              </a:rPr>
              <a:t>producers</a:t>
            </a:r>
            <a:r>
              <a:rPr lang="en-AU" sz="28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get their energy from?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media/content/Maths/1477019403.044651g/1477019422641-2065641108538802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1" y="3357303"/>
            <a:ext cx="5175250" cy="343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557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9100" y="342037"/>
            <a:ext cx="11430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Most producers get their energy from </a:t>
            </a:r>
            <a:r>
              <a:rPr lang="en-AU" sz="28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the Sun.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 use the energy from the Sun to </a:t>
            </a:r>
            <a:r>
              <a:rPr lang="en-AU" sz="2800" b="1" i="0" dirty="0" smtClean="0">
                <a:solidFill>
                  <a:srgbClr val="11BE56"/>
                </a:solidFill>
                <a:effectLst/>
                <a:latin typeface="Arial" panose="020B0604020202020204" pitchFamily="34" charset="0"/>
              </a:rPr>
              <a:t>make food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themselves.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1" i="0" dirty="0" smtClean="0">
                <a:solidFill>
                  <a:srgbClr val="87DEAA"/>
                </a:solidFill>
                <a:effectLst/>
                <a:latin typeface="Arial" panose="020B0604020202020204" pitchFamily="34" charset="0"/>
              </a:rPr>
              <a:t>Photosynthesis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 name of the process used by producers to turn the </a:t>
            </a:r>
            <a:r>
              <a:rPr lang="en-AU" sz="28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Sun's energy into food.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German/1454575644.051721g/1454575641557-2808616740639593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3038729"/>
            <a:ext cx="5616575" cy="381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84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2600" y="195640"/>
            <a:ext cx="112649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During photosynthesis, producers take in </a:t>
            </a:r>
            <a:r>
              <a:rPr lang="en-AU" sz="2800" b="1" i="0" dirty="0" smtClean="0">
                <a:solidFill>
                  <a:srgbClr val="93E2EF"/>
                </a:solidFill>
                <a:effectLst/>
                <a:latin typeface="Arial" panose="020B0604020202020204" pitchFamily="34" charset="0"/>
              </a:rPr>
              <a:t>carbon dioxide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800" b="1" i="0" dirty="0" smtClean="0">
                <a:solidFill>
                  <a:srgbClr val="93E2EF"/>
                </a:solidFill>
                <a:effectLst/>
                <a:latin typeface="Arial" panose="020B0604020202020204" pitchFamily="34" charset="0"/>
              </a:rPr>
              <a:t>water.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use the </a:t>
            </a:r>
            <a:r>
              <a:rPr lang="en-AU" sz="28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Sun's energy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convert the carbon dioxide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(CO</a:t>
            </a:r>
            <a:r>
              <a:rPr lang="en-AU" sz="28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2​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)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water into sugar, called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glucose,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oxygen.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Producers use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glucose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food. The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oxygen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 produce can be used by other organisms to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breathe!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1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Photosynthesis equation: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410152471.566751g/1410152473454-959666243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5" y="4927601"/>
            <a:ext cx="9797510" cy="80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259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3pD68uxRLkM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174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927100" y="668635"/>
            <a:ext cx="100203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Now that we know what producers are, let's check out the next category of organisms: decomposers!</a:t>
            </a:r>
          </a:p>
          <a:p>
            <a:endParaRPr lang="en-A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1509325058.0477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556000" y="1828800"/>
            <a:ext cx="43942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85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00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8000" y="381338"/>
            <a:ext cx="111252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8B4513"/>
                </a:solidFill>
                <a:effectLst/>
                <a:latin typeface="Arial" panose="020B0604020202020204" pitchFamily="34" charset="0"/>
              </a:rPr>
              <a:t>Decomposers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organisms that gain energy by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breaking down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dead or decaying organisms.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 of the most common decomposers are </a:t>
            </a:r>
            <a:r>
              <a:rPr lang="en-AU" sz="2800" b="1" i="0" dirty="0" smtClean="0">
                <a:solidFill>
                  <a:srgbClr val="8B4513"/>
                </a:solidFill>
                <a:effectLst/>
                <a:latin typeface="Arial" panose="020B0604020202020204" pitchFamily="34" charset="0"/>
              </a:rPr>
              <a:t>worms, slugs, bacteria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800" b="1" i="0" dirty="0" smtClean="0">
                <a:solidFill>
                  <a:srgbClr val="8B4513"/>
                </a:solidFill>
                <a:effectLst/>
                <a:latin typeface="Arial" panose="020B0604020202020204" pitchFamily="34" charset="0"/>
              </a:rPr>
              <a:t>fungi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like mushrooms.</a:t>
            </a:r>
          </a:p>
          <a:p>
            <a:r>
              <a:rPr lang="en-AU" sz="2800" dirty="0" smtClean="0"/>
              <a:t/>
            </a:r>
            <a:br>
              <a:rPr lang="en-AU" sz="2800" dirty="0" smtClean="0"/>
            </a:br>
            <a:endParaRPr lang="en-AU" sz="2800" dirty="0"/>
          </a:p>
        </p:txBody>
      </p:sp>
      <p:pic>
        <p:nvPicPr>
          <p:cNvPr id="5122" name="Picture 2" descr="https://www.educationperfect.com/Images/Content/Science/1367899325164-6103427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800" y="2788444"/>
            <a:ext cx="5426075" cy="4069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254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Widescreen</PresentationFormat>
  <Paragraphs>31</Paragraphs>
  <Slides>11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KaTeX_Main</vt:lpstr>
      <vt:lpstr>Office Theme</vt:lpstr>
      <vt:lpstr>Decomposers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Decomposers</dc:title>
  <dc:creator>Joseph D'cruz</dc:creator>
  <cp:lastModifiedBy>Joseph D'cruz</cp:lastModifiedBy>
  <cp:revision>1</cp:revision>
  <dcterms:created xsi:type="dcterms:W3CDTF">2020-06-20T11:29:15Z</dcterms:created>
  <dcterms:modified xsi:type="dcterms:W3CDTF">2020-06-20T11:29:25Z</dcterms:modified>
</cp:coreProperties>
</file>