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2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9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6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3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3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2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6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0B8F-2628-4FF7-8617-EFA5185D38F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C3B2-FD4B-4EE1-AE11-23A4FDCBBA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9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vdfqrnvu6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Deforestation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85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66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4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18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1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36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50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533400"/>
            <a:ext cx="9658684" cy="2540000"/>
          </a:xfrm>
          <a:prstGeom prst="rect">
            <a:avLst/>
          </a:prstGeom>
        </p:spPr>
      </p:pic>
      <p:pic>
        <p:nvPicPr>
          <p:cNvPr id="1026" name="Picture 2" descr="https://www.educationperfect.com/media/content/Geography/1520287949.050341g/1520287949061-284917291391008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073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73038"/>
            <a:ext cx="1151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deforestation?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permanent destruction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forests in order to make the land available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uses.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Deforestation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destroys the habitats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many species. This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reduces their survival 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even lead 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local extinction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population.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ttps://www.educationperfect.com/media/content/Science/1488412514.598291g/1488412525174-28454334977280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37925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vdfqrnvu6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81737"/>
            <a:ext cx="11544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Deforestation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disrupts the balance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ecosystem by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removing producers.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food chains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begin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producers,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 deforestation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removes food 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many consumers.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3112116.022081g/1423112097366-348968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12" y="2514600"/>
            <a:ext cx="479933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195640"/>
            <a:ext cx="76581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 lowers an area's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water table.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table is the upper level of an underground surface in which the soil or rocks are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permanently saturated with water.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are responsible for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drawing water 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an area, and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maintaining the water cycle.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plants are chopped down, they can no longer draw in water. This brings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less rain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area, making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soil too dry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support other plants and animals.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516766760.67021g/1516766761440-325426594671854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950912"/>
            <a:ext cx="380047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02439"/>
            <a:ext cx="1141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lead to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amount of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carbon. When we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burn trees to clear land,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carbon is released as carbon dioxide. Higher levels of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 contribute to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climate change.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Deforestation also reduces the number of trees that can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dioxide to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oxygen.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69782361149-72970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3800474"/>
            <a:ext cx="3810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88412437.421541g/1488412435992-2845433497728084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062411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5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2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19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Deforestation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</dc:title>
  <dc:creator>Joseph D'cruz</dc:creator>
  <cp:lastModifiedBy>Joseph D'cruz</cp:lastModifiedBy>
  <cp:revision>1</cp:revision>
  <dcterms:created xsi:type="dcterms:W3CDTF">2020-06-20T11:47:21Z</dcterms:created>
  <dcterms:modified xsi:type="dcterms:W3CDTF">2020-06-20T11:47:30Z</dcterms:modified>
</cp:coreProperties>
</file>