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D074-5AB7-4C17-84F3-D4B176E66F30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9043-61BF-40CA-BE98-18AC49596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79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D074-5AB7-4C17-84F3-D4B176E66F30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9043-61BF-40CA-BE98-18AC49596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08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D074-5AB7-4C17-84F3-D4B176E66F30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9043-61BF-40CA-BE98-18AC49596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283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D074-5AB7-4C17-84F3-D4B176E66F30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9043-61BF-40CA-BE98-18AC49596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66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D074-5AB7-4C17-84F3-D4B176E66F30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9043-61BF-40CA-BE98-18AC49596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425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D074-5AB7-4C17-84F3-D4B176E66F30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9043-61BF-40CA-BE98-18AC49596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853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D074-5AB7-4C17-84F3-D4B176E66F30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9043-61BF-40CA-BE98-18AC49596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747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D074-5AB7-4C17-84F3-D4B176E66F30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9043-61BF-40CA-BE98-18AC49596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976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D074-5AB7-4C17-84F3-D4B176E66F30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9043-61BF-40CA-BE98-18AC49596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123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D074-5AB7-4C17-84F3-D4B176E66F30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9043-61BF-40CA-BE98-18AC49596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837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1D074-5AB7-4C17-84F3-D4B176E66F30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89043-61BF-40CA-BE98-18AC49596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3031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1D074-5AB7-4C17-84F3-D4B176E66F30}" type="datetimeFigureOut">
              <a:rPr lang="en-AU" smtClean="0"/>
              <a:t>20/06/2020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89043-61BF-40CA-BE98-18AC49596B9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5769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hIy0ZlyPPD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GlnFylwdYH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Ecology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9075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6500" y="1635036"/>
            <a:ext cx="10160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Let's start with the most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complex level: the biosphere.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biosphere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all about life. It is the place where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all life exists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is composed of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biomes.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58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19839"/>
            <a:ext cx="11455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biosphere is made up of all the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microbes, plants and animals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Earth.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extends from the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surface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Earth to the upper areas of 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atmosphere.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also reaches into dark </a:t>
            </a:r>
            <a:r>
              <a:rPr lang="en-AU" sz="28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caves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deep in the ground, or to the bottom of the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ocean.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biosphere extends to any place that life of any kind might exist.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3927.9672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98900" y="3870325"/>
            <a:ext cx="38481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4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77736"/>
            <a:ext cx="11468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next level down from the biosphere is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biomes.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Biomes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regions of the world with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similar climate, animals and plants.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6880308.837561g/1456880309173-274928200470985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5" y="4333874"/>
            <a:ext cx="380047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educationperfect.com/media/content/German/1470268610.264981g/1470268625041-3991204127825312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0" y="1790699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www.educationperfect.com/media/content/German/1468461553.705371g/1468461580445-1351579086515498-4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775" y="1774780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www.educationperfect.com/media/content/Science/1463521018.936871g/1463521020837-1003642332837049-4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300" y="4308431"/>
            <a:ext cx="380047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07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2500" y="274935"/>
            <a:ext cx="9334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AU" sz="32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five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major types of biomes:</a:t>
            </a:r>
          </a:p>
          <a:p>
            <a:r>
              <a:rPr lang="en-AU" sz="3200" dirty="0" smtClean="0"/>
              <a:t/>
            </a:r>
            <a:br>
              <a:rPr lang="en-AU" sz="3200" dirty="0" smtClean="0"/>
            </a:br>
            <a:endParaRPr lang="en-AU" sz="3200" dirty="0"/>
          </a:p>
        </p:txBody>
      </p:sp>
      <p:sp>
        <p:nvSpPr>
          <p:cNvPr id="3" name="Rectangle 2"/>
          <p:cNvSpPr/>
          <p:nvPr/>
        </p:nvSpPr>
        <p:spPr>
          <a:xfrm>
            <a:off x="4521200" y="105976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+mj-lt"/>
              <a:buAutoNum type="arabicPeriod"/>
            </a:pPr>
            <a:r>
              <a:rPr lang="en-AU" sz="2400" b="1" i="0" dirty="0" smtClean="0">
                <a:solidFill>
                  <a:srgbClr val="93E2EF"/>
                </a:solidFill>
                <a:effectLst/>
                <a:latin typeface="Arial" panose="020B0604020202020204" pitchFamily="34" charset="0"/>
              </a:rPr>
              <a:t>Aquatic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Desert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AU" sz="24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Forest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Grassland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Tundra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3200" y="3258235"/>
            <a:ext cx="1028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major biomes can then be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broken down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more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specific regions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dirty="0"/>
          </a:p>
        </p:txBody>
      </p:sp>
      <p:sp>
        <p:nvSpPr>
          <p:cNvPr id="5" name="Rectangle 4"/>
          <p:cNvSpPr/>
          <p:nvPr/>
        </p:nvSpPr>
        <p:spPr>
          <a:xfrm>
            <a:off x="812800" y="3994835"/>
            <a:ext cx="10947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 aquatic biome can be divided into freshwater and marine regions.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560502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Iy0ZlyPPD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4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25" y="476250"/>
            <a:ext cx="10565284" cy="2724150"/>
          </a:xfrm>
          <a:prstGeom prst="rect">
            <a:avLst/>
          </a:prstGeom>
        </p:spPr>
      </p:pic>
      <p:pic>
        <p:nvPicPr>
          <p:cNvPr id="3" name="1509324161.236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98899" y="3679450"/>
            <a:ext cx="4238067" cy="317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3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0" y="203538"/>
            <a:ext cx="103759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So, what exactly is ecology?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Ecology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study of the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relationships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 </a:t>
            </a:r>
            <a:r>
              <a:rPr lang="en-AU" sz="2800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living things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their </a:t>
            </a:r>
            <a:r>
              <a:rPr lang="en-AU" sz="2800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physical environments.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physical environment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includes things like climate, water, and soil.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169.415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67200" y="3511550"/>
            <a:ext cx="31432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6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lnFylwdYH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8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555536"/>
            <a:ext cx="113919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Ecologists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scientists who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study ecology.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curious and like to learn about living things by observing them, and recording what they find.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02666696.87331g/1502666697921-444194496315302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75" y="37084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67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83741"/>
            <a:ext cx="11633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many fields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ecology.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ecologists study 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specific species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habitat.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might study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behaviour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single species to see how it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interacts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other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organisms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environment.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Other types of ecologists might study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many different species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either depend on each other, or compete with each other for food and space.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Lots of things are still to be discovered. That's what makes it so exciting!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2026.4450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71900" y="4089400"/>
            <a:ext cx="4617156" cy="25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9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349240"/>
            <a:ext cx="11506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you've ever wondered about the world around you, then this module is for you!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Throughout the module, you will learn how different animals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interact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one another and with their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environment.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will also learn about the different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mechanisms and traits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plants and animals use to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survive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their environment!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Well, what are you waiting for? Let's get started!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015.1826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52800" y="4207669"/>
            <a:ext cx="4711700" cy="265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4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" y="114638"/>
            <a:ext cx="119126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Grouping living things by </a:t>
            </a:r>
            <a:r>
              <a:rPr lang="en-AU" sz="32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level of complexity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means that ecologists can study them in different ways.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diagram below illustrates the different </a:t>
            </a:r>
            <a:r>
              <a:rPr lang="en-AU" sz="32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levels of organisation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living things.</a:t>
            </a:r>
          </a:p>
          <a:p>
            <a:r>
              <a:rPr lang="en-AU" sz="3200" dirty="0" smtClean="0"/>
              <a:t/>
            </a:r>
            <a:br>
              <a:rPr lang="en-AU" sz="3200" dirty="0" smtClean="0"/>
            </a:br>
            <a:endParaRPr lang="en-AU" sz="3200" dirty="0"/>
          </a:p>
        </p:txBody>
      </p:sp>
      <p:pic>
        <p:nvPicPr>
          <p:cNvPr id="2050" name="Picture 2" descr="https://www.educationperfect.com/media/content/Science/1449185519.462231g/1449185548499-435776573669118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00" y="2603307"/>
            <a:ext cx="4895850" cy="345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603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15900" y="395238"/>
            <a:ext cx="12128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arrow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moves from the most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simple level (organism)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organisation to the most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complex level (biosphere).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More factors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incorporated as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levels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increase in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complexity.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example, the more complex levels take into account other organisms, the environment, and interactions with other species.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49185519.462231g/1449185548499-435776573669118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3295830"/>
            <a:ext cx="4438650" cy="312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4953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50</Paragraphs>
  <Slides>14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Ecology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Ecology</dc:title>
  <dc:creator>Joseph D'cruz</dc:creator>
  <cp:lastModifiedBy>Joseph D'cruz</cp:lastModifiedBy>
  <cp:revision>1</cp:revision>
  <dcterms:created xsi:type="dcterms:W3CDTF">2020-06-20T10:47:44Z</dcterms:created>
  <dcterms:modified xsi:type="dcterms:W3CDTF">2020-06-20T10:47:53Z</dcterms:modified>
</cp:coreProperties>
</file>