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2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1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3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187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59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72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34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33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9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54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1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1EE6-AFF0-47A3-A25C-61E295B29A36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DA244-9B65-42EF-AC9D-BCDB96AE24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5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ZhE2p46vJ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Food Chains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688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7" y="292099"/>
            <a:ext cx="8863013" cy="3305553"/>
          </a:xfrm>
          <a:prstGeom prst="rect">
            <a:avLst/>
          </a:prstGeom>
        </p:spPr>
      </p:pic>
      <p:pic>
        <p:nvPicPr>
          <p:cNvPr id="3" name="1509325247.39074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79900" y="3371850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6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23039"/>
            <a:ext cx="1145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living organisms need to consume some type of food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survival.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producers,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decomposers.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 visual way of showing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who eats what.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direction of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food chain is shown by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direction of the arrow.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76414807.565921g/1476414827251-22832201290506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038600"/>
            <a:ext cx="8688507" cy="230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3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ZhE2p46vJ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0337"/>
            <a:ext cx="11587292" cy="6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77037"/>
            <a:ext cx="11417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arrows in food chains </a:t>
            </a:r>
            <a:r>
              <a:rPr lang="en-AU" sz="28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point from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organism that is </a:t>
            </a:r>
            <a:r>
              <a:rPr lang="en-AU" sz="28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being eaten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organism doing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eating.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food chain below, the hawk eats the frog, the frog eats the grasshopper, and the grasshopper eats the grass.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814430.688561g/1447814431731-232793632541079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4" y="3414712"/>
            <a:ext cx="6969125" cy="322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09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0"/>
            <a:ext cx="1193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first link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food chain.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 feed directly on producers are called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first order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primary consumers (herbivores).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 herbivores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second order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secondary consumers (carnivores or omnivores).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Third order (tertiary) consumers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at the top of the food chain - they are very rarely preyed upon by anything else.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0567491.746281g/1490567494045-403484499561053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32" y="4718705"/>
            <a:ext cx="9847136" cy="11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4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2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16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Food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Chains</dc:title>
  <dc:creator>Joseph D'cruz</dc:creator>
  <cp:lastModifiedBy>Joseph D'cruz</cp:lastModifiedBy>
  <cp:revision>1</cp:revision>
  <dcterms:created xsi:type="dcterms:W3CDTF">2020-06-20T11:19:08Z</dcterms:created>
  <dcterms:modified xsi:type="dcterms:W3CDTF">2020-06-20T11:19:16Z</dcterms:modified>
</cp:coreProperties>
</file>