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89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88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67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16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7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95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0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4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55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94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21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24B4-428E-4002-82B1-C9BB42C929F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26E-7CB2-4F7A-9C52-72AD00D669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94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Food Webs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66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612774"/>
            <a:ext cx="10219325" cy="3082925"/>
          </a:xfrm>
          <a:prstGeom prst="rect">
            <a:avLst/>
          </a:prstGeom>
        </p:spPr>
      </p:pic>
      <p:pic>
        <p:nvPicPr>
          <p:cNvPr id="1026" name="Picture 2" descr="https://www.educationperfect.com/media/content/Geography/1550633030.174841g/1550633030405-82537560587368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75" y="435610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39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5262" y="0"/>
            <a:ext cx="6160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 look at each of these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0814691.585391g/1450814707284-10865618526803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538" y="461665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50814740.328231g/1450814748538-1086561852680300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357141"/>
            <a:ext cx="57150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educationperfect.com/media/content/Science/1450814775.301881g/1450814791025-1086561852680300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4252617"/>
            <a:ext cx="57150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64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603935"/>
            <a:ext cx="11341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these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in the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same ecosystem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African Savannah.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ography/1517348767.566371g/1517348767383-307056940786402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2856872"/>
            <a:ext cx="5102225" cy="341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12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1017538"/>
            <a:ext cx="10795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than one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food chain usually exists within an ecosystem, since there are so many organisms!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interlinked food chains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an ecosystem are known as a </a:t>
            </a:r>
            <a:r>
              <a:rPr lang="en-AU" sz="3200" b="1" i="0" dirty="0" smtClean="0">
                <a:solidFill>
                  <a:srgbClr val="0847C3"/>
                </a:solidFill>
                <a:effectLst/>
                <a:latin typeface="Arial" panose="020B0604020202020204" pitchFamily="34" charset="0"/>
              </a:rPr>
              <a:t>food web.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three food chains from before can all be represented much more easily in a food web.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2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ducationperfect.com/media/content/Science/1450815013.395791g/1450815021598-10865618526803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601662"/>
            <a:ext cx="5715000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433338"/>
            <a:ext cx="1196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847C3"/>
                </a:solidFill>
                <a:effectLst/>
                <a:latin typeface="Arial" panose="020B0604020202020204" pitchFamily="34" charset="0"/>
              </a:rPr>
              <a:t>food web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simply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collection of all the food chains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ecosystem.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diagrams below show the comparison between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0847C3"/>
                </a:solidFill>
                <a:effectLst/>
                <a:latin typeface="Arial" panose="020B0604020202020204" pitchFamily="34" charset="0"/>
              </a:rPr>
              <a:t>food web.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 The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arrows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point to the organism that is doing the eating!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4" y="2372330"/>
            <a:ext cx="8963025" cy="40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65112"/>
            <a:ext cx="11608999" cy="2884488"/>
          </a:xfrm>
          <a:prstGeom prst="rect">
            <a:avLst/>
          </a:prstGeom>
        </p:spPr>
      </p:pic>
      <p:pic>
        <p:nvPicPr>
          <p:cNvPr id="5123" name="Picture 3" descr="https://www.educationperfect.com/media/content/Science/1476221718.956351g/1476221727611-333593536108641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27" y="3327401"/>
            <a:ext cx="4621823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Food Webs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Webs</dc:title>
  <dc:creator>Joseph D'cruz</dc:creator>
  <cp:lastModifiedBy>Joseph D'cruz</cp:lastModifiedBy>
  <cp:revision>1</cp:revision>
  <dcterms:created xsi:type="dcterms:W3CDTF">2020-06-20T11:22:15Z</dcterms:created>
  <dcterms:modified xsi:type="dcterms:W3CDTF">2020-06-20T11:22:23Z</dcterms:modified>
</cp:coreProperties>
</file>