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4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8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28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54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0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96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75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2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91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7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82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5649-6747-462D-9F50-8B3A9E5F330C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B64B-5B1D-4507-BD4C-B6290508D4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6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NjPI84sAp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Interdependent Relationships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9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276136"/>
            <a:ext cx="11544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parasitism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fleas on a dog.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Fleas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harm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dog hosts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biting their skin, sucking their blood, and causing them to itch.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79.1328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00275" y="2092018"/>
            <a:ext cx="7715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4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57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4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4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182562"/>
            <a:ext cx="8863013" cy="4049986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90666912.865221g/1490666914278-2783233595944319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35639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NjPI84sAp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407938"/>
            <a:ext cx="1188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organisms in an ecosystem 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interdependent.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means that they 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depending on each other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survival.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Interdependence is also known as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symbiosis.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three main types of symbiosis: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3516481"/>
            <a:ext cx="6013450" cy="32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0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1394936"/>
            <a:ext cx="1071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Commensalism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symbiotic relationship in which one species </a:t>
            </a:r>
            <a:r>
              <a:rPr lang="en-AU" sz="32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benefits,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other is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not affected.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second species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neither helped nor harmed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interaction.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291237"/>
            <a:ext cx="1143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 </a:t>
            </a:r>
            <a:r>
              <a:rPr lang="en-AU" sz="32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commensalism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32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barnacles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attach themselves to the bodies of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whales.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barnacles benefit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gaining access to more feeding opportunities than they would have if they stayed in the same place. The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whales are unaffected.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10.295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43325" y="3701006"/>
            <a:ext cx="4756150" cy="283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1873935"/>
            <a:ext cx="1120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Mutualism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symbiotic relationship that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benefits both species.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245239"/>
            <a:ext cx="11671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mutualism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clownfish and anemone.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Anemones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 a safe and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protective home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clownfish.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return,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clownfish clean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anemones, provide them with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protect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from predatory fish!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a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win </a:t>
            </a:r>
            <a:r>
              <a:rPr lang="en-AU" sz="2800" b="1" i="0" dirty="0" err="1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win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018.3099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33888" y="3881069"/>
            <a:ext cx="3376612" cy="29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" y="874236"/>
            <a:ext cx="11976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Parasitism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symbiotic relationship in which one species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other is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harmed.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interaction, the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parasite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obtains its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nourishment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host.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9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28</Paragraphs>
  <Slides>13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Interdependent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Interdependent Relationships</dc:title>
  <dc:creator>Joseph D'cruz</dc:creator>
  <cp:lastModifiedBy>Joseph D'cruz</cp:lastModifiedBy>
  <cp:revision>1</cp:revision>
  <dcterms:created xsi:type="dcterms:W3CDTF">2020-06-20T11:06:49Z</dcterms:created>
  <dcterms:modified xsi:type="dcterms:W3CDTF">2020-06-20T11:07:00Z</dcterms:modified>
</cp:coreProperties>
</file>