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75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2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8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3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8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525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362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3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28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34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49595-6F3F-4331-AD5A-64468A45EFCB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0EF9-9979-4946-B7EA-41758BEEB3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03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-ftiWffNTc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Introduced Species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07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549274"/>
            <a:ext cx="11671300" cy="2917825"/>
          </a:xfrm>
          <a:prstGeom prst="rect">
            <a:avLst/>
          </a:prstGeom>
        </p:spPr>
      </p:pic>
      <p:pic>
        <p:nvPicPr>
          <p:cNvPr id="3" name="1509319384.700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98800" y="3368674"/>
            <a:ext cx="6775532" cy="32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9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10739"/>
            <a:ext cx="10934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introduced 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species which has been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an ecosystem where it does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not occur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naturally.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deliberate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accidental.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deliberate introduction of a species is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rabbits,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were released in Australia for people to hunt.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562.57258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76713" y="3540071"/>
            <a:ext cx="4827587" cy="33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247640"/>
            <a:ext cx="1130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Europeans first arrived in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Australia,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brought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rabbits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them to hunt.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Rabbits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originally from Europe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many natural predators including foxes, badgers and stoats.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Australia,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rabbits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 natural predators.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allowed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rabbit populations to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explode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quickly that no amount of hunting could reduce their numbers! Rabbits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reduced food availability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other animals and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destroyed native plant populations.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Maths/1390186370823-1032888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402624"/>
            <a:ext cx="7225468" cy="192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9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-ftiWffNT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4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0038"/>
            <a:ext cx="11709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 introduced species has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few or no predators,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breed rapidly, and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increase its population size.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be a problem as they can take up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would usually belong to a native animal, potentially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endangering native species.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6175323.59471g/1456175325040-211066400456988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5" y="3512062"/>
            <a:ext cx="6486525" cy="315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6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54737"/>
            <a:ext cx="11861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Introduced species create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major disruptions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ecosystems.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 can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outcompete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native animals for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 and shelter,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 consumers with a new </a:t>
            </a:r>
            <a:r>
              <a:rPr lang="en-AU" sz="28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food source,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act as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predators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native animal.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106829.523421g/1456106845243-994164127135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00851"/>
            <a:ext cx="5778500" cy="38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7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448439"/>
            <a:ext cx="749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Introduced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problem because they are introduced into ecosystems in which they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do not belong.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can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widespread and unpredictable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effects on the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native plants and animals.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Problems with introduced species have led to much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tighter regulations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bringing plant or animal products into different countries.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78491809.575121g/1478491812929-186812721078396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9594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7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82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24</Paragraphs>
  <Slides>10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Introduced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Introduced Species</dc:title>
  <dc:creator>Joseph D'cruz</dc:creator>
  <cp:lastModifiedBy>Joseph D'cruz</cp:lastModifiedBy>
  <cp:revision>1</cp:revision>
  <dcterms:created xsi:type="dcterms:W3CDTF">2020-06-20T11:51:22Z</dcterms:created>
  <dcterms:modified xsi:type="dcterms:W3CDTF">2020-06-20T11:51:30Z</dcterms:modified>
</cp:coreProperties>
</file>