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7C7-C8C8-4C1E-B39D-8B646E52C41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3B9-C421-456A-B399-11675B5FE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51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7C7-C8C8-4C1E-B39D-8B646E52C41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3B9-C421-456A-B399-11675B5FE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7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7C7-C8C8-4C1E-B39D-8B646E52C41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3B9-C421-456A-B399-11675B5FE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20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7C7-C8C8-4C1E-B39D-8B646E52C41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3B9-C421-456A-B399-11675B5FE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2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7C7-C8C8-4C1E-B39D-8B646E52C41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3B9-C421-456A-B399-11675B5FE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2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7C7-C8C8-4C1E-B39D-8B646E52C41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3B9-C421-456A-B399-11675B5FE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469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7C7-C8C8-4C1E-B39D-8B646E52C41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3B9-C421-456A-B399-11675B5FE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46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7C7-C8C8-4C1E-B39D-8B646E52C41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3B9-C421-456A-B399-11675B5FE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38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7C7-C8C8-4C1E-B39D-8B646E52C41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3B9-C421-456A-B399-11675B5FE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01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7C7-C8C8-4C1E-B39D-8B646E52C41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3B9-C421-456A-B399-11675B5FE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8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7C7-C8C8-4C1E-B39D-8B646E52C41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3B9-C421-456A-B399-11675B5FE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1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957C7-C8C8-4C1E-B39D-8B646E52C41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D63B9-C421-456A-B399-11675B5FE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821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hDS7YN_lII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sfJL-IIVz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Predators, Prey and Competition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24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hDS7YN_lI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3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470238"/>
            <a:ext cx="11188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Predator-prey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relationships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not the only way that organisms can interact.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Competition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interaction between two or more organisms that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want the same thing.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 can compete for things like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food, abiotic factors, territory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mates.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90230621.638721g/1490230623888-78306790756572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3498791"/>
            <a:ext cx="4806950" cy="270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61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519837"/>
            <a:ext cx="10960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Sometimes, different species of animals can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compete for resources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they both need.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Australia,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tiger quolls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feral cats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compete for the same type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food.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Both species like to hunt small mammals, birds and reptiles.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32081560.986041g/1432081560428-129235029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3205162"/>
            <a:ext cx="380047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media/content/German/1464818261.293651g/1464818276796-2148530258145623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5" y="320516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72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621437"/>
            <a:ext cx="11303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Animals of the same species can also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compete for resources.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Male elephant seals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compete with each other for access to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territory and mates.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male who wins the fight has access to more breeding opportunities.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16973974.553651g/1416973945431-178624797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2868206"/>
            <a:ext cx="5499100" cy="367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98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" y="672237"/>
            <a:ext cx="1069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Organisms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don’t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always have to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fight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compete for resources.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8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plants compete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each other for light. They grow as fast as they can towards the light, while trying to overshadow the other plants in the area!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72694962.819321g/1472694977458-131308941517463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3500254"/>
            <a:ext cx="2020887" cy="302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90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0"/>
            <a:ext cx="112395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8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dense tropical rainforests,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is a fierce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competition for sunlight.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taller, older trees that have established a spot in the forest shadow the ground. They form a </a:t>
            </a:r>
            <a:r>
              <a:rPr lang="en-AU" sz="28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green roof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the forest below. This roof is like an umbrella or </a:t>
            </a:r>
            <a:r>
              <a:rPr lang="en-AU" sz="28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canopy,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it ensures that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smaller trees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have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restricted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access to sunlight.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smaller trees do not receive enough light, they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will not grow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properly.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Maths/1493938484.462411g/1493942100942-351353235429500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300537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32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861536"/>
            <a:ext cx="1109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 and animals that are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best suited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their environment are likely to be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most competitive.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they can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outcompete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other organisms for the best resources, like food, territory or light.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167.5293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74974" y="3363976"/>
            <a:ext cx="5661025" cy="31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4" y="546099"/>
            <a:ext cx="9039225" cy="2913743"/>
          </a:xfrm>
          <a:prstGeom prst="rect">
            <a:avLst/>
          </a:prstGeom>
        </p:spPr>
      </p:pic>
      <p:pic>
        <p:nvPicPr>
          <p:cNvPr id="3" name="1509319280.5252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81400" y="3390900"/>
            <a:ext cx="4622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9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1581835"/>
            <a:ext cx="11036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Did you know that all the organisms in an ecosystem are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connected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 wonderful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circle of life?</a:t>
            </a:r>
            <a:endParaRPr lang="en-AU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02838544.814061f/1502838550333-159596730836895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3977626"/>
            <a:ext cx="8518525" cy="245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6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371039"/>
            <a:ext cx="1168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So, what's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difference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a predator and prey?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Predators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animals that eat other animals.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Prey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animals eaten by predators.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gif below, the </a:t>
            </a:r>
            <a:r>
              <a:rPr lang="en-AU" sz="2800" b="1" i="1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snake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(predator) tries to catch the </a:t>
            </a:r>
            <a:r>
              <a:rPr lang="en-AU" sz="2800" b="1" i="1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mouse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(prey).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803.546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90900" y="3393440"/>
            <a:ext cx="4330700" cy="34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1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sfJL-IIVz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9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150336"/>
            <a:ext cx="10490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Predators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evolved special features, called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adaptations,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enhance their ability to find and catch food.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predator adaptations include: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7092"/>
          <a:stretch/>
        </p:blipFill>
        <p:spPr>
          <a:xfrm>
            <a:off x="2239855" y="2679700"/>
            <a:ext cx="7763089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1102836"/>
            <a:ext cx="105283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some </a:t>
            </a:r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snakes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able to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inject venom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their </a:t>
            </a:r>
            <a:r>
              <a:rPr lang="en-AU" sz="28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prey.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Venom works 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paralyse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prey so that the snake can kill it faster.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187.38015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97300" y="3731419"/>
            <a:ext cx="4711700" cy="26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6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301536"/>
            <a:ext cx="11163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Prey species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exhibit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adaptations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help them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avoid detection or capture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predators.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adaptations used by prey include: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3122"/>
          <a:stretch/>
        </p:blipFill>
        <p:spPr>
          <a:xfrm>
            <a:off x="1044575" y="2473018"/>
            <a:ext cx="10505390" cy="33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8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342037"/>
            <a:ext cx="1140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some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moths, frogs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lizards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camouflage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blend in with their surroundings.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Camouflage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reduces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chance of predators spotting the prey!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99034174.684231g/1499034196672-153344079109570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3309937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Science/1500481829.912141g/1500481838505-4055031010200321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3099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68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41</Paragraphs>
  <Slides>16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Predators, Prey and Competition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Predators, Prey and Competition</dc:title>
  <dc:creator>Joseph D'cruz</dc:creator>
  <cp:lastModifiedBy>Joseph D'cruz</cp:lastModifiedBy>
  <cp:revision>2</cp:revision>
  <dcterms:created xsi:type="dcterms:W3CDTF">2020-06-20T11:43:06Z</dcterms:created>
  <dcterms:modified xsi:type="dcterms:W3CDTF">2020-06-20T11:44:05Z</dcterms:modified>
</cp:coreProperties>
</file>