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3FF5-192B-4632-8200-760708016C41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BA7F-7C7F-4F89-A5DB-A7446A8CD1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639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3FF5-192B-4632-8200-760708016C41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BA7F-7C7F-4F89-A5DB-A7446A8CD1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648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3FF5-192B-4632-8200-760708016C41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BA7F-7C7F-4F89-A5DB-A7446A8CD1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259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3FF5-192B-4632-8200-760708016C41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BA7F-7C7F-4F89-A5DB-A7446A8CD1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845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3FF5-192B-4632-8200-760708016C41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BA7F-7C7F-4F89-A5DB-A7446A8CD1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108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3FF5-192B-4632-8200-760708016C41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BA7F-7C7F-4F89-A5DB-A7446A8CD1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01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3FF5-192B-4632-8200-760708016C41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BA7F-7C7F-4F89-A5DB-A7446A8CD1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86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3FF5-192B-4632-8200-760708016C41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BA7F-7C7F-4F89-A5DB-A7446A8CD1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30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3FF5-192B-4632-8200-760708016C41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BA7F-7C7F-4F89-A5DB-A7446A8CD1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515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3FF5-192B-4632-8200-760708016C41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BA7F-7C7F-4F89-A5DB-A7446A8CD1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611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3FF5-192B-4632-8200-760708016C41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9BA7F-7C7F-4F89-A5DB-A7446A8CD1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640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83FF5-192B-4632-8200-760708016C41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9BA7F-7C7F-4F89-A5DB-A7446A8CD12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649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Species vs Organisms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525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62" y="514350"/>
            <a:ext cx="9980527" cy="2533650"/>
          </a:xfrm>
          <a:prstGeom prst="rect">
            <a:avLst/>
          </a:prstGeom>
        </p:spPr>
      </p:pic>
      <p:pic>
        <p:nvPicPr>
          <p:cNvPr id="3" name="1509324974.4385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76600" y="3209925"/>
            <a:ext cx="54864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9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00" y="1544935"/>
            <a:ext cx="10223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AU" sz="2400" b="1" i="0" smtClean="0">
                <a:solidFill>
                  <a:srgbClr val="2FCC71"/>
                </a:solidFill>
                <a:effectLst/>
                <a:latin typeface="Arial" panose="020B0604020202020204" pitchFamily="34" charset="0"/>
              </a:rPr>
              <a:t>organism</a:t>
            </a:r>
            <a:r>
              <a:rPr lang="en-AU" sz="2400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any </a:t>
            </a:r>
            <a:r>
              <a:rPr lang="en-AU" sz="2400" b="1" i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living thing.</a:t>
            </a:r>
            <a:endParaRPr lang="en-AU" sz="2400" b="1" i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Plants, animals and bacteria are </a:t>
            </a:r>
            <a:r>
              <a:rPr lang="en-AU" sz="2400" b="1" i="0" dirty="0" smtClean="0">
                <a:solidFill>
                  <a:srgbClr val="2FCC71"/>
                </a:solidFill>
                <a:effectLst/>
                <a:latin typeface="Arial" panose="020B0604020202020204" pitchFamily="34" charset="0"/>
              </a:rPr>
              <a:t>all organisms!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Geography/1513210771.240441g/1513210787476-1797325325477433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2928937"/>
            <a:ext cx="3800475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00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467836"/>
            <a:ext cx="111379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8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species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 group of organisms with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similar features.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Members of 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same species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breed to produce </a:t>
            </a:r>
            <a:r>
              <a:rPr lang="en-AU" sz="28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fertile offspring.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French/1423100940.272321g/1423100987873-123432046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4" y="2692401"/>
            <a:ext cx="5712611" cy="37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88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" y="317838"/>
            <a:ext cx="113919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example...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male </a:t>
            </a:r>
            <a:r>
              <a:rPr lang="en-AU" sz="28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lion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 female </a:t>
            </a:r>
            <a:r>
              <a:rPr lang="en-AU" sz="28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lion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 </a:t>
            </a:r>
            <a:r>
              <a:rPr lang="en-AU" sz="28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same species,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they </a:t>
            </a:r>
            <a:r>
              <a:rPr lang="en-AU" sz="2800" b="0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can reproduce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have healthy cubs.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male </a:t>
            </a:r>
            <a:r>
              <a:rPr lang="en-AU" sz="2800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snake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 female </a:t>
            </a:r>
            <a:r>
              <a:rPr lang="en-AU" sz="28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crab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cannot reproduce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have babies, because they are </a:t>
            </a:r>
            <a:r>
              <a:rPr lang="en-AU" sz="28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different species!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2019.5641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24200" y="3566875"/>
            <a:ext cx="5778500" cy="325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00" y="197535"/>
            <a:ext cx="1168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use one more example to highlight the difference between organisms and species.</a:t>
            </a:r>
            <a:endParaRPr lang="en-AU" sz="32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87" y="1635124"/>
            <a:ext cx="97643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7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009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13</Paragraphs>
  <Slides>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Species vs Organisms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Species vs Organisms</dc:title>
  <dc:creator>Joseph D'cruz</dc:creator>
  <cp:lastModifiedBy>Joseph D'cruz</cp:lastModifiedBy>
  <cp:revision>1</cp:revision>
  <dcterms:created xsi:type="dcterms:W3CDTF">2020-06-20T10:50:30Z</dcterms:created>
  <dcterms:modified xsi:type="dcterms:W3CDTF">2020-06-20T10:50:39Z</dcterms:modified>
</cp:coreProperties>
</file>