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17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221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2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97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9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60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07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94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1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16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595AA-5C01-4C63-8B00-D1E3B25E3050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0353D-F126-4686-971D-D8E7AFEB2C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26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Colloids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04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714" y="1529834"/>
            <a:ext cx="8355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05119"/>
              </p:ext>
            </p:extLst>
          </p:nvPr>
        </p:nvGraphicFramePr>
        <p:xfrm>
          <a:off x="1143000" y="2444274"/>
          <a:ext cx="5694363" cy="960120"/>
        </p:xfrm>
        <a:graphic>
          <a:graphicData uri="http://schemas.openxmlformats.org/drawingml/2006/table">
            <a:tbl>
              <a:tblPr/>
              <a:tblGrid>
                <a:gridCol w="436563">
                  <a:extLst>
                    <a:ext uri="{9D8B030D-6E8A-4147-A177-3AD203B41FA5}">
                      <a16:colId xmlns:a16="http://schemas.microsoft.com/office/drawing/2014/main" val="4805707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99012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  <a:latin typeface="KaTeX_Main"/>
                        </a:rPr>
                        <a:t>1.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3883F5"/>
                          </a:solidFill>
                          <a:effectLst/>
                        </a:rPr>
                        <a:t>Contrast</a:t>
                      </a:r>
                      <a:r>
                        <a:rPr lang="en-AU" sz="2400" b="1">
                          <a:effectLst/>
                        </a:rPr>
                        <a:t> </a:t>
                      </a:r>
                      <a:r>
                        <a:rPr lang="en-AU" sz="2400" b="1">
                          <a:solidFill>
                            <a:srgbClr val="0BAD7C"/>
                          </a:solidFill>
                          <a:effectLst/>
                        </a:rPr>
                        <a:t>colloids</a:t>
                      </a:r>
                      <a:r>
                        <a:rPr lang="en-AU" sz="2400" b="1">
                          <a:effectLst/>
                        </a:rPr>
                        <a:t> and </a:t>
                      </a:r>
                      <a:r>
                        <a:rPr lang="en-AU" sz="2400" b="1">
                          <a:solidFill>
                            <a:srgbClr val="AE009B"/>
                          </a:solidFill>
                          <a:effectLst/>
                        </a:rPr>
                        <a:t>solutions.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4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3883F5"/>
                          </a:solidFill>
                          <a:effectLst/>
                        </a:rPr>
                        <a:t>Contrast</a:t>
                      </a:r>
                      <a:r>
                        <a:rPr lang="en-AU" sz="2400" b="1" dirty="0">
                          <a:effectLst/>
                        </a:rPr>
                        <a:t> </a:t>
                      </a:r>
                      <a:r>
                        <a:rPr lang="en-AU" sz="2400" b="1" dirty="0">
                          <a:solidFill>
                            <a:srgbClr val="0BAD7C"/>
                          </a:solidFill>
                          <a:effectLst/>
                        </a:rPr>
                        <a:t>colloids</a:t>
                      </a:r>
                      <a:r>
                        <a:rPr lang="en-AU" sz="2400" b="1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solidFill>
                            <a:srgbClr val="8C4AB2"/>
                          </a:solidFill>
                          <a:effectLst/>
                        </a:rPr>
                        <a:t>suspensions.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368467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20574807.392741g/1420574807695-138592799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4" y="3795614"/>
            <a:ext cx="4098925" cy="288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651639"/>
            <a:ext cx="10096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have seen with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mixing an insoluble substance into a solvent creates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unstable mixture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settles out over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if we were able to make a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stable suspension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insoluble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you would have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colloid.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pic>
        <p:nvPicPr>
          <p:cNvPr id="3" name="1509321409.013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44850" y="3611840"/>
            <a:ext cx="5441950" cy="30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8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98039"/>
            <a:ext cx="1129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clumps of particles are large,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insoluble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settle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layers because of gravity.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solution,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 are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soluble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fully separate as a solute to make a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homogeneous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mixture.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Colloids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sort of a cross between a </a:t>
            </a:r>
            <a:r>
              <a:rPr lang="en-AU" sz="2400" b="1" i="1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suspension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1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solution.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8777105.639371g/1528776937308-334123590107126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502940"/>
            <a:ext cx="3951287" cy="321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23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568236"/>
            <a:ext cx="10528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Colloids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middle ground between solutions and suspensions.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749300" y="193073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insoluble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particles that do not dissolve, but instead make tiny clumps that form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homogeneous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mixture.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clumps are small enough that they do not settle out, so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colloids are stable!</a:t>
            </a:r>
            <a:endParaRPr lang="en-AU" sz="2400" dirty="0"/>
          </a:p>
        </p:txBody>
      </p:sp>
      <p:pic>
        <p:nvPicPr>
          <p:cNvPr id="3074" name="Picture 2" descr="https://www.educationperfect.com/media/content/Science/1528777742.248251g/1528777573914-33412359010712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975" y="1930738"/>
            <a:ext cx="2552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3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426639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Colloids are made up of two parts: a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dispersed phase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continuous phase.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dispersed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phase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name given to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suspended clumps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have been spread throughout the mixture.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continuous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phase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name given to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substance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which the clumps are suspended.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don't use the terms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solute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solvent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talking about colloids, because neither substance has dissolved the other.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8778456.750811g/1528778288150-33412359010712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82" y="1765300"/>
            <a:ext cx="4720268" cy="400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34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0" y="47383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"clumps"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dispersed phase have a better name: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colloidal particles.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range in size from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nanometre to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nanometres. This is </a:t>
            </a:r>
            <a:r>
              <a:rPr lang="en-AU" sz="28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very, very small,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they are still much larger than solute particles.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Colloidal particles are spread evenly throughout the continuous phase. Because of this, a colloid is </a:t>
            </a:r>
            <a:r>
              <a:rPr lang="en-AU" sz="28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homogeneous.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5824548.205091g/1455824549615-165311388526077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15430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0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" y="92839"/>
            <a:ext cx="12026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Colloidal particles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tend to make a mixture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cloudy,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simply impossible to see through.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Colloidal particles block light.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shine a </a:t>
            </a:r>
            <a:r>
              <a:rPr lang="en-AU" sz="28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a colloid, you will be able to see the </a:t>
            </a:r>
            <a:r>
              <a:rPr lang="en-AU" sz="28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light beams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it. Solutions do not do this, because they are clear.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Tyndall effect.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6159713.855141g/1446159714039-383963473431617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599" y="4039324"/>
            <a:ext cx="4219575" cy="281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1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26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39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Colloids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Colloids</dc:title>
  <dc:creator>Joseph D'cruz</dc:creator>
  <cp:lastModifiedBy>Joseph D'cruz</cp:lastModifiedBy>
  <cp:revision>1</cp:revision>
  <dcterms:created xsi:type="dcterms:W3CDTF">2020-06-06T07:07:21Z</dcterms:created>
  <dcterms:modified xsi:type="dcterms:W3CDTF">2020-06-06T07:07:30Z</dcterms:modified>
</cp:coreProperties>
</file>