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55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2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41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5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83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5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3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9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01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28E5-5951-49F4-849A-316683C51B1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BC36-BBC8-4851-A3A8-B1794C5EB5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08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Concentration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8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-57160"/>
            <a:ext cx="1176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keep adding juice powder to a drink, eventually the powder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stops dissolving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water and forms a pile on the bottom of the glass.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solute will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longer dissolve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solvent, we call the solution </a:t>
            </a:r>
            <a:r>
              <a:rPr lang="en-AU" sz="2400" b="1" i="0" dirty="0" smtClean="0">
                <a:solidFill>
                  <a:srgbClr val="804C7D"/>
                </a:solidFill>
                <a:effectLst/>
                <a:latin typeface="Arial" panose="020B0604020202020204" pitchFamily="34" charset="0"/>
              </a:rPr>
              <a:t>saturated.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happens when the water is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"full"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there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more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solute particles to move into, so they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stop dissolving.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7170" name="Picture 2" descr="https://www.educationperfect.com/media/content/Science/1528767536.677241g/1528767368376-140646778579111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3119437"/>
            <a:ext cx="76104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2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14529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see saturation in nature as well.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 piles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on the sides of salty, evaporating lakes like 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Dead Sea.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is being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removed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making the lake more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concentrated,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 lake becomes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saturated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salt.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solution is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salt that salt is pushed out in the form of salt piles on the shore.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6156868.17071g/1446156871191-383963473431617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20701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0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46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7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5800" y="503535"/>
            <a:ext cx="9105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sp>
        <p:nvSpPr>
          <p:cNvPr id="3" name="Rectangle 2"/>
          <p:cNvSpPr/>
          <p:nvPr/>
        </p:nvSpPr>
        <p:spPr>
          <a:xfrm>
            <a:off x="876300" y="1888530"/>
            <a:ext cx="10972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it means for a solution to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BDABD8"/>
                </a:solidFill>
                <a:effectLst/>
                <a:latin typeface="Arial" panose="020B0604020202020204" pitchFamily="34" charset="0"/>
              </a:rPr>
              <a:t>dilute,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concentrated,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saturated.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400" y="1000036"/>
            <a:ext cx="114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Solute vs Solvent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substance that dissolves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a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solute.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liquid it dissolves 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solvent.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28764149.957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73400" y="31877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98438"/>
            <a:ext cx="10807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useful to know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how much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solute has been </a:t>
            </a:r>
            <a:r>
              <a:rPr lang="en-AU" sz="2400" b="1" i="0" dirty="0" smtClean="0">
                <a:solidFill>
                  <a:srgbClr val="BDABD8"/>
                </a:solidFill>
                <a:effectLst/>
                <a:latin typeface="Arial" panose="020B0604020202020204" pitchFamily="34" charset="0"/>
              </a:rPr>
              <a:t>dissolved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solutions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change their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amount of solute in a solution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Colour is noticeably affected, but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potency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solution is also changed.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35270555.723791g/1435270550391-11198844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822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8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886936"/>
            <a:ext cx="10756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the measurement of dissolved solute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"concentration."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Solutions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higher concentrations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less solvent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more solute.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0043808.123981g/1450043817546-404334228218230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759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4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129739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say you make two </a:t>
            </a:r>
            <a:r>
              <a:rPr lang="en-AU" sz="2400" b="1" i="0" dirty="0" smtClean="0">
                <a:solidFill>
                  <a:srgbClr val="CC7AC8"/>
                </a:solidFill>
                <a:effectLst/>
                <a:latin typeface="Arial" panose="020B0604020202020204" pitchFamily="34" charset="0"/>
              </a:rPr>
              <a:t>cordial drinks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powder.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the same amount of water,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200  mL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each glass.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put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tablespoons of cordial in one glass,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other. It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dissolves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a juice solution and there are </a:t>
            </a:r>
            <a:r>
              <a:rPr lang="en-AU" sz="2400" b="1" i="0" dirty="0" smtClean="0">
                <a:solidFill>
                  <a:srgbClr val="995C96"/>
                </a:solidFill>
                <a:effectLst/>
                <a:latin typeface="Arial" panose="020B0604020202020204" pitchFamily="34" charset="0"/>
              </a:rPr>
              <a:t>clear differences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two juices.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8766423.161511g/1528766254759-140646778579111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3325941"/>
            <a:ext cx="5842000" cy="38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456337"/>
            <a:ext cx="1150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juice with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cordial in it is darker, sweeter, and has more flavour.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Normally, you would say that the second cordial is "stronger" than the other, but in science we say,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"more concentrated."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8766423.161511g/1528766254759-140646778579111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207118"/>
            <a:ext cx="5343525" cy="35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6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836136"/>
            <a:ext cx="11188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solution can be described in terms of how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concentrated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solution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highly concentrated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there are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many solute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given volume of solvent.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3984185.740591g/1503984198780-308693300360112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2687637"/>
            <a:ext cx="31051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56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1124635"/>
            <a:ext cx="1139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solution is </a:t>
            </a:r>
            <a:r>
              <a:rPr lang="en-AU" sz="2400" b="1" i="0" dirty="0" smtClean="0">
                <a:solidFill>
                  <a:srgbClr val="BDABD8"/>
                </a:solidFill>
                <a:effectLst/>
                <a:latin typeface="Arial" panose="020B0604020202020204" pitchFamily="34" charset="0"/>
              </a:rPr>
              <a:t>dilute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there are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fewer solute 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same volume of solvent.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03984207.301881g/1503984222528-308693300360112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446337"/>
            <a:ext cx="31051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7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</Words>
  <Application>Microsoft Office PowerPoint</Application>
  <PresentationFormat>Widescreen</PresentationFormat>
  <Paragraphs>43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Concentration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Concentration</dc:title>
  <dc:creator>Joseph D'cruz</dc:creator>
  <cp:lastModifiedBy>Joseph D'cruz</cp:lastModifiedBy>
  <cp:revision>1</cp:revision>
  <dcterms:created xsi:type="dcterms:W3CDTF">2020-06-06T06:49:10Z</dcterms:created>
  <dcterms:modified xsi:type="dcterms:W3CDTF">2020-06-06T06:54:28Z</dcterms:modified>
</cp:coreProperties>
</file>