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1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19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1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5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4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7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3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04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FAB3-AEAE-4B20-8A95-3D18EE15A34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C880-61DD-4A8C-852F-2EA8F5CDC8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C_czAL24z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Emulsions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8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4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214" y="983734"/>
            <a:ext cx="835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92269"/>
              </p:ext>
            </p:extLst>
          </p:nvPr>
        </p:nvGraphicFramePr>
        <p:xfrm>
          <a:off x="1104900" y="2243614"/>
          <a:ext cx="10515600" cy="96012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929367586"/>
                    </a:ext>
                  </a:extLst>
                </a:gridCol>
                <a:gridCol w="9423400">
                  <a:extLst>
                    <a:ext uri="{9D8B030D-6E8A-4147-A177-3AD203B41FA5}">
                      <a16:colId xmlns:a16="http://schemas.microsoft.com/office/drawing/2014/main" val="31375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how an </a:t>
                      </a:r>
                      <a:r>
                        <a:rPr lang="en-AU" sz="2400" b="1">
                          <a:solidFill>
                            <a:srgbClr val="900C3F"/>
                          </a:solidFill>
                          <a:effectLst/>
                        </a:rPr>
                        <a:t>emulsion</a:t>
                      </a:r>
                      <a:r>
                        <a:rPr lang="en-AU" sz="2400" b="1">
                          <a:effectLst/>
                        </a:rPr>
                        <a:t> is made.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3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the difference between a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stable colloid</a:t>
                      </a:r>
                      <a:r>
                        <a:rPr lang="en-AU" sz="2400" b="1" dirty="0">
                          <a:effectLst/>
                        </a:rPr>
                        <a:t> and an </a:t>
                      </a:r>
                      <a:r>
                        <a:rPr lang="en-AU" sz="2400" b="1" dirty="0">
                          <a:solidFill>
                            <a:srgbClr val="188274"/>
                          </a:solidFill>
                          <a:effectLst/>
                        </a:rPr>
                        <a:t>unstable colloid.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2411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26003434.634271g/1526003432954-165247690527162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383063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C_czAL24z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7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29339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mention that colloids are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not totally stable.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often say they are as a way of telling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suspensions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separate very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quickly,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 a much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longer 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why we can have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colloids.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771456.60841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3600" y="3221038"/>
            <a:ext cx="5715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74239"/>
            <a:ext cx="1155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colloids will stay together for most of their existence (e.g. mayonnaise).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Unstable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colloids start off mixed, but eventually the particles separate and form layers (e.g. salad dressing).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Emulsions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unstable.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2050" name="Picture 2" descr="https://www.educationperfect.com/media/content/Science/1448939591.293981g/1448939609159-348370786202974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276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6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1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6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17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Emulsions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Emulsions</dc:title>
  <dc:creator>Joseph D'cruz</dc:creator>
  <cp:lastModifiedBy>Joseph D'cruz</cp:lastModifiedBy>
  <cp:revision>1</cp:revision>
  <dcterms:created xsi:type="dcterms:W3CDTF">2020-06-06T07:13:00Z</dcterms:created>
  <dcterms:modified xsi:type="dcterms:W3CDTF">2020-06-06T07:13:13Z</dcterms:modified>
</cp:coreProperties>
</file>