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70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02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39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55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65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44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72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6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4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61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D848-59A4-4F80-91C9-174F473DBB49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26BF6-328D-4672-90E4-3B173C67E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Y3XuXa0Yu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Lmh_rMQu7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Filtration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39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500" y="1099235"/>
            <a:ext cx="942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2. Fold this in half again to make a quarter-circle shape.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2644187.319381g/1452644184538-210115949864594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4" y="2486735"/>
            <a:ext cx="2270125" cy="415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1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1481435"/>
            <a:ext cx="1019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3. Look at the side, where you will see two holes.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Open one of them out.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2644300.974521g/1452644316429-210115949864594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505201"/>
            <a:ext cx="4390938" cy="28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6200" y="848836"/>
            <a:ext cx="10325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will now have a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has one thick side where the folded paper 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conical filter paper,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usual fold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use to filter with.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2644403.518621g/1452644418984-210115949864594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3889375"/>
            <a:ext cx="18764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556736"/>
            <a:ext cx="1026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other way to fold filter paper is the </a:t>
            </a:r>
            <a:r>
              <a:rPr lang="en-AU" sz="2400" b="1" i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fluted fold.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described below: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 the filter circle and fold it in half twice to get the quarter-circle shape.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2644300.974521g/1452644316429-210115949864594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2763837"/>
            <a:ext cx="19526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5100" y="4079876"/>
            <a:ext cx="10604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Fold it in half again, then open the paper up to the half circle. It should make a zig-zag shape.</a:t>
            </a:r>
            <a:endParaRPr lang="en-AU" sz="2400" dirty="0"/>
          </a:p>
        </p:txBody>
      </p:sp>
      <p:pic>
        <p:nvPicPr>
          <p:cNvPr id="10244" name="Picture 4" descr="https://www.educationperfect.com/media/content/Science/1452644740.31141g/1452644747550-210115949864594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5524499"/>
            <a:ext cx="267652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57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100" y="1021834"/>
            <a:ext cx="1070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3. Fold each segment of the paper into half again.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2644868.224861g/1452644883682-210115949864594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4" y="2511534"/>
            <a:ext cx="4302125" cy="235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0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0900" y="593636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4. Open the paper out.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should have a cone with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large number of folds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2644969.267681g/1452644976033-210115949864594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2535237"/>
            <a:ext cx="27908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891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29337"/>
            <a:ext cx="1148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pattern may be complicated to make, but it increases the amount of filter paper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surface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in contact with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liquid.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there are </a:t>
            </a:r>
            <a:r>
              <a:rPr lang="en-AU" sz="24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more holes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fluid to escape from and makes the filtration rate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quicker.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2480300.224781g/1452480302496-419761518840175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2586466"/>
            <a:ext cx="5280025" cy="38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3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Y3XuXa0Yu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44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40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914" y="1072634"/>
            <a:ext cx="835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3900" y="21533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terms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filter, filtrate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residue.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filtration works.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6252084.63491g/1526252078940-114428334146537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541813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4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500" y="12195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Straining is useful when a suspension contains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large solids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you need to separate.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what if you want to separate out </a:t>
            </a:r>
            <a:r>
              <a:rPr lang="en-AU" sz="24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smaller solids?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a method called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filtration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remove small solids from mixtures.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6410217.648741g/1446410217730-313080541491623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530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8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230138"/>
            <a:ext cx="10375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Filtration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involves passing a suspension through a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filter,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material that has lots of very small holes.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tiny holes allow only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some substances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pass through and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not others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For example, a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coffee filter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lets water pass through, but keeps the coffee grounds separate.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7718725.5647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70200" y="3175000"/>
            <a:ext cx="61976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6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Lmh_rMQu7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8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31736"/>
            <a:ext cx="10782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lab, we filter using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filter paper.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tiny holes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let most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through, but not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solids.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Maths/1390168675385-1032888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79717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95238"/>
            <a:ext cx="1120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particles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pass through the holes and are called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residue.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pass through the filter paper; this is called the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filtrate.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method of separation is useful because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both the residue and filtrate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be saved and used elsewhere.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6430399.281511g/1526430395447-382078752274809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717800"/>
            <a:ext cx="46672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57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106740"/>
            <a:ext cx="1054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Filter paper is supplied in a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circular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shape, so it usually needs to be folded into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used for filtering.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seem easiest to just stuff the paper into a filtering cone, but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folding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 greater area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liquid to filter out.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 folds we will look at -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conical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DABD8"/>
                </a:solidFill>
                <a:effectLst/>
                <a:latin typeface="Arial" panose="020B0604020202020204" pitchFamily="34" charset="0"/>
              </a:rPr>
              <a:t>fluted.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5122" name="Picture 2" descr="https://www.educationperfect.com/media/content/Science/1446515879.653341g/1446515882498-133970324009213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3365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446503940.499931g/1446503940414-133970324009213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33909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" y="62637"/>
            <a:ext cx="11798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conical fold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 a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shape, like an ice cream cone.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this shape, follow these steps.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Fold the filter paper circle in half.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2644100.511151g/1452644115801-210115949864594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4" y="2676564"/>
            <a:ext cx="3590925" cy="36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9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49</Paragraphs>
  <Slides>19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KaTeX_Main</vt:lpstr>
      <vt:lpstr>Office Theme</vt:lpstr>
      <vt:lpstr>Filtration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Filtration</dc:title>
  <dc:creator>Joseph D'cruz</dc:creator>
  <cp:lastModifiedBy>Joseph D'cruz</cp:lastModifiedBy>
  <cp:revision>1</cp:revision>
  <dcterms:created xsi:type="dcterms:W3CDTF">2020-06-06T07:32:04Z</dcterms:created>
  <dcterms:modified xsi:type="dcterms:W3CDTF">2020-06-06T07:32:19Z</dcterms:modified>
</cp:coreProperties>
</file>