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0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3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77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2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75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6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8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1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13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7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E97-2BA5-4CE2-BF1E-120B8557885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C5D8-982B-4375-82C7-B31E86910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gj4FMkH-x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Indigenous Art using Mixtures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0"/>
            <a:ext cx="1181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discussed in the previous video, an important pigment for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Adnyamathanha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peoples is ochre.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in fact an important pigment for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many Indigenous Australian cultures.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Ochre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clay rock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occurs in different colours (mainly red, white and yellow).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Grinding a type of ochre down to a fine powder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allows the ochre to be suspended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binder, creating yellow, white or red paint.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3552765.735771g/1463552778360-325966412693421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1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42037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Burning wood on a fire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eventually create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charcoal,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black, crumbly substance which is made up of carbon.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Charcoal was used to create black paint by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crushing 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mixing it with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binder.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63552825.968851g/1463552826834-325966412693421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060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3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781735"/>
            <a:ext cx="1093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Orange paints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also be created, by mixing yellow and red paints.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70630215.167941g/1470630217077-37978811555937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506662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4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35737"/>
            <a:ext cx="1179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Orange, white, black, red and yellow are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traditional colours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Indigenous Australian 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pieces of indigenous artwork use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exclusively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colours, reflecting an ancient tradition - although most people have moved to using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modern acrylic paints.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History/1410731753.223391g/1410731738021-50155744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4" y="3650537"/>
            <a:ext cx="3171825" cy="320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378936"/>
            <a:ext cx="10960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paint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prepared as a colloid.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Aboriginal peoples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obtained their pigments.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20988558.066691g/1520988557861-4111342759495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2747962"/>
            <a:ext cx="38004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69838"/>
            <a:ext cx="1117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Paint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oldest mixtures used by humans.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been used for art and ceremony for thousands of years.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Aboriginal peoples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paints for many reasons like this, and in this lesson we investigate how they were able to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80673899765-92347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9083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73040"/>
            <a:ext cx="11671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huge place, and Indigenous Australians over this huge space developed many different cultures.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in which this is reflected is through their styles of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art.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Australian rock art represents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oldest unbroken art tradition in the world.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pieces depict Australia's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extinct animals,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other pieces represent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European ships and planes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this is a history that spans tens of thousands of years.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3552719.226831g/1463552720337-325966412693421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60679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80938"/>
            <a:ext cx="1143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Indigenous artwork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many forms, including painted rock art, dot painting, bark painting and self-decoration (usually for ceremonial reasons).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non-painting forms include carving and sculpture.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with all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paints,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paints used in Aboriginal art were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mixtures.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6160221.342481g/1446160221723-38396347343161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4" y="3416300"/>
            <a:ext cx="4645025" cy="31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32138"/>
            <a:ext cx="1092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Paints require two things: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 pigment,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binder.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binder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makes a paint able to be applied to a surface before it dries.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pigment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coloured substance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want to apply as a paint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6944821.755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09900" y="2978150"/>
            <a:ext cx="6096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9336"/>
            <a:ext cx="1179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Indigenous Australians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mix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coloured pigments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 binders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create paint.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common binders were saliva, honey, animal fat, tree resin and even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517900"/>
            <a:ext cx="10433352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1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22640"/>
            <a:ext cx="11493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Paint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colloid,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typically a pigment will suspend itself in the binder.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example of a pigment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ultramarine.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deep blue colour was traditionally created from crushed lapis lazuli rock.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blue colours used in history have been created from stones or plants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which do not occur naturally in Australia.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use of blue colours in Indigenous Australian art is historically very rare.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48506809.381091g/1448506823177-44319826979434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369628"/>
            <a:ext cx="38004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3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gj4FMkH-x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8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47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Indigenous Art using Mixtures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Indigenous Art using Mixtures</dc:title>
  <dc:creator>Joseph D'cruz</dc:creator>
  <cp:lastModifiedBy>Joseph D'cruz</cp:lastModifiedBy>
  <cp:revision>1</cp:revision>
  <dcterms:created xsi:type="dcterms:W3CDTF">2020-07-13T09:32:02Z</dcterms:created>
  <dcterms:modified xsi:type="dcterms:W3CDTF">2020-07-13T09:32:25Z</dcterms:modified>
</cp:coreProperties>
</file>