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069E-593B-4985-901A-90A9DF7233F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C66E-58C1-4C0E-B6E8-D4892F783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634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069E-593B-4985-901A-90A9DF7233F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C66E-58C1-4C0E-B6E8-D4892F783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12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069E-593B-4985-901A-90A9DF7233F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C66E-58C1-4C0E-B6E8-D4892F783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21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069E-593B-4985-901A-90A9DF7233F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C66E-58C1-4C0E-B6E8-D4892F783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31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069E-593B-4985-901A-90A9DF7233F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C66E-58C1-4C0E-B6E8-D4892F783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937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069E-593B-4985-901A-90A9DF7233F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C66E-58C1-4C0E-B6E8-D4892F783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7918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069E-593B-4985-901A-90A9DF7233F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C66E-58C1-4C0E-B6E8-D4892F783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18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069E-593B-4985-901A-90A9DF7233F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C66E-58C1-4C0E-B6E8-D4892F783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56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069E-593B-4985-901A-90A9DF7233F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C66E-58C1-4C0E-B6E8-D4892F783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88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069E-593B-4985-901A-90A9DF7233F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C66E-58C1-4C0E-B6E8-D4892F783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11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069E-593B-4985-901A-90A9DF7233F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6C66E-58C1-4C0E-B6E8-D4892F783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18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069E-593B-4985-901A-90A9DF7233FE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6C66E-58C1-4C0E-B6E8-D4892F783F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6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Mixtures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896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9700" y="1087735"/>
            <a:ext cx="8648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At the end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this lesson, you should be able to:</a:t>
            </a:r>
          </a:p>
          <a:p>
            <a:r>
              <a:rPr lang="en-AU" sz="2800" dirty="0" smtClean="0"/>
              <a:t/>
            </a:r>
            <a:br>
              <a:rPr lang="en-AU" sz="2800" dirty="0" smtClean="0"/>
            </a:br>
            <a:endParaRPr lang="en-AU" sz="2800" dirty="0"/>
          </a:p>
        </p:txBody>
      </p:sp>
      <p:sp>
        <p:nvSpPr>
          <p:cNvPr id="3" name="Rectangle 2"/>
          <p:cNvSpPr/>
          <p:nvPr/>
        </p:nvSpPr>
        <p:spPr>
          <a:xfrm>
            <a:off x="2686050" y="2206536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a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mixture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a </a:t>
            </a:r>
            <a:r>
              <a:rPr lang="en-AU" sz="28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pure substance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r>
              <a:rPr lang="en-AU" sz="2800" dirty="0" smtClean="0"/>
              <a:t/>
            </a:r>
            <a:br>
              <a:rPr lang="en-AU" sz="2800" dirty="0" smtClean="0"/>
            </a:br>
            <a:endParaRPr lang="en-AU" sz="2800" dirty="0"/>
          </a:p>
        </p:txBody>
      </p:sp>
      <p:pic>
        <p:nvPicPr>
          <p:cNvPr id="4" name="1509323670.526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30329" y="3591531"/>
            <a:ext cx="5351721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81739"/>
            <a:ext cx="1092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make an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ice cream sundae,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make it from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lots of different objects.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add ice cream, sauce, sprinkles, fruit, or whatever else you want to make it delicious!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objects in our world are made up of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smaller objects,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just like a sundae. In science, we say that when an object is made up of smaller objects, it is called a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mixture.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25226042.806271g/1525226039825-241822337719120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3525798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451535"/>
            <a:ext cx="11290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mixture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made from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two or more substances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have been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combined together.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365.9575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97200" y="1751013"/>
            <a:ext cx="6096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242838"/>
            <a:ext cx="1155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of the parts of a sundae are also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mixtures.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ice cream sundae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from ice cream, chocolate sauce, sprinkles, fruit and maybe even more!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Cream is, itself, a mixture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water and fats, and this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layering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mixtures can just keep going and going!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8322827.358641g/1448322825462-348751268777231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665" y="3073400"/>
            <a:ext cx="3393135" cy="343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Science/1488424242.942051g/1488424254751-3207881657696177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3890962"/>
            <a:ext cx="324802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7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9500" y="749638"/>
            <a:ext cx="10604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and sugar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don't reduce to anything different; they don't have anything else in them.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call things like this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"pure substances".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Mixtures, like the ice cream sundae, are made from lots of different things and are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"impure substances".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25230396.246781g/1525230393379-241822337719120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4" y="3792537"/>
            <a:ext cx="5064125" cy="2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1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169039"/>
            <a:ext cx="11099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substances are made up of tiny units called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"particles".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far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too small to see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with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grain of sugar containing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millions and millions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particles! There are very many types of particles.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7979C8"/>
                </a:solidFill>
                <a:effectLst/>
                <a:latin typeface="Arial" panose="020B0604020202020204" pitchFamily="34" charset="0"/>
              </a:rPr>
              <a:t>pure substance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from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</a:t>
            </a:r>
            <a:r>
              <a:rPr lang="en-AU" sz="2400" b="1" i="0" dirty="0" smtClean="0">
                <a:solidFill>
                  <a:srgbClr val="7979C8"/>
                </a:solidFill>
                <a:effectLst/>
                <a:latin typeface="Arial" panose="020B0604020202020204" pitchFamily="34" charset="0"/>
              </a:rPr>
              <a:t> one 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particle.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C97979"/>
                </a:solidFill>
                <a:effectLst/>
                <a:latin typeface="Arial" panose="020B0604020202020204" pitchFamily="34" charset="0"/>
              </a:rPr>
              <a:t>Mixtures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up of </a:t>
            </a:r>
            <a:r>
              <a:rPr lang="en-AU" sz="2400" b="1" i="0" dirty="0" smtClean="0">
                <a:solidFill>
                  <a:srgbClr val="C97979"/>
                </a:solidFill>
                <a:effectLst/>
                <a:latin typeface="Arial" panose="020B0604020202020204" pitchFamily="34" charset="0"/>
              </a:rPr>
              <a:t>different types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particles.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25410750.40991g/1525410743871-21999399819886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89" y="3543300"/>
            <a:ext cx="712660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84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5222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pure substance because it contains only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water particles.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DABD8"/>
                </a:solidFill>
                <a:effectLst/>
                <a:latin typeface="Arial" panose="020B0604020202020204" pitchFamily="34" charset="0"/>
              </a:rPr>
              <a:t>Salt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also a pure substance because it is made up of </a:t>
            </a:r>
            <a:r>
              <a:rPr lang="en-AU" sz="2400" b="1" i="0" dirty="0" smtClean="0">
                <a:solidFill>
                  <a:srgbClr val="BDABD8"/>
                </a:solidFill>
                <a:effectLst/>
                <a:latin typeface="Arial" panose="020B0604020202020204" pitchFamily="34" charset="0"/>
              </a:rPr>
              <a:t>salt particles.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Meanwhile,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sundaes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many different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types of particles, so they are a mixture and impure.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25313886.346691g/1525313881518-353426623559463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675" y="522238"/>
            <a:ext cx="3810000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German/1448231710.959981g/1448231711796-3513602616541832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3724275"/>
            <a:ext cx="380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75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38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</Words>
  <Application>Microsoft Office PowerPoint</Application>
  <PresentationFormat>Widescreen</PresentationFormat>
  <Paragraphs>34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Mixtures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Mixtures</dc:title>
  <dc:creator>Joseph D'cruz</dc:creator>
  <cp:lastModifiedBy>Joseph D'cruz</cp:lastModifiedBy>
  <cp:revision>2</cp:revision>
  <dcterms:created xsi:type="dcterms:W3CDTF">2020-06-06T06:18:58Z</dcterms:created>
  <dcterms:modified xsi:type="dcterms:W3CDTF">2020-06-06T06:35:12Z</dcterms:modified>
</cp:coreProperties>
</file>