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89BB-48B2-4281-9D2E-9E36C7762ABC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1D3D-A34A-45AA-B865-E7E78FF43B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181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89BB-48B2-4281-9D2E-9E36C7762ABC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1D3D-A34A-45AA-B865-E7E78FF43B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3910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89BB-48B2-4281-9D2E-9E36C7762ABC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1D3D-A34A-45AA-B865-E7E78FF43B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61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89BB-48B2-4281-9D2E-9E36C7762ABC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1D3D-A34A-45AA-B865-E7E78FF43B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906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89BB-48B2-4281-9D2E-9E36C7762ABC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1D3D-A34A-45AA-B865-E7E78FF43B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117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89BB-48B2-4281-9D2E-9E36C7762ABC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1D3D-A34A-45AA-B865-E7E78FF43B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378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89BB-48B2-4281-9D2E-9E36C7762ABC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1D3D-A34A-45AA-B865-E7E78FF43B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244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89BB-48B2-4281-9D2E-9E36C7762ABC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1D3D-A34A-45AA-B865-E7E78FF43B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488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89BB-48B2-4281-9D2E-9E36C7762ABC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1D3D-A34A-45AA-B865-E7E78FF43B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920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89BB-48B2-4281-9D2E-9E36C7762ABC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1D3D-A34A-45AA-B865-E7E78FF43B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630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89BB-48B2-4281-9D2E-9E36C7762ABC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1D3D-A34A-45AA-B865-E7E78FF43B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668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889BB-48B2-4281-9D2E-9E36C7762ABC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A1D3D-A34A-45AA-B865-E7E78FF43B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852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Pure and Impure Substances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6051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953" y="1059934"/>
            <a:ext cx="94884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 you should be able to:</a:t>
            </a:r>
            <a:endParaRPr lang="en-AU" sz="32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451121"/>
              </p:ext>
            </p:extLst>
          </p:nvPr>
        </p:nvGraphicFramePr>
        <p:xfrm>
          <a:off x="660400" y="2012474"/>
          <a:ext cx="10515600" cy="1082040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2062545503"/>
                    </a:ext>
                  </a:extLst>
                </a:gridCol>
                <a:gridCol w="9207500">
                  <a:extLst>
                    <a:ext uri="{9D8B030D-6E8A-4147-A177-3AD203B41FA5}">
                      <a16:colId xmlns:a16="http://schemas.microsoft.com/office/drawing/2014/main" val="9435364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effectLst/>
                          <a:latin typeface="KaTeX_Main"/>
                        </a:rPr>
                        <a:t>1.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solidFill>
                            <a:srgbClr val="64B131"/>
                          </a:solidFill>
                          <a:effectLst/>
                        </a:rPr>
                        <a:t>Describe</a:t>
                      </a:r>
                      <a:r>
                        <a:rPr lang="en-AU" sz="2800" b="1" dirty="0">
                          <a:effectLst/>
                        </a:rPr>
                        <a:t> what an example of a </a:t>
                      </a:r>
                      <a:r>
                        <a:rPr lang="en-AU" sz="2800" b="1" dirty="0">
                          <a:solidFill>
                            <a:srgbClr val="7FA7E3"/>
                          </a:solidFill>
                          <a:effectLst/>
                        </a:rPr>
                        <a:t>pure substance</a:t>
                      </a:r>
                      <a:r>
                        <a:rPr lang="en-AU" sz="2800" b="1" dirty="0">
                          <a:effectLst/>
                        </a:rPr>
                        <a:t> is.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279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effectLst/>
                          <a:latin typeface="KaTeX_Main"/>
                        </a:rPr>
                        <a:t>2.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solidFill>
                            <a:srgbClr val="64B131"/>
                          </a:solidFill>
                          <a:effectLst/>
                        </a:rPr>
                        <a:t>Describe</a:t>
                      </a:r>
                      <a:r>
                        <a:rPr lang="en-AU" sz="2800" b="1" dirty="0">
                          <a:effectLst/>
                        </a:rPr>
                        <a:t> what an example of an </a:t>
                      </a:r>
                      <a:r>
                        <a:rPr lang="en-AU" sz="2800" b="1" dirty="0">
                          <a:solidFill>
                            <a:srgbClr val="AE009B"/>
                          </a:solidFill>
                          <a:effectLst/>
                        </a:rPr>
                        <a:t>impure substance</a:t>
                      </a:r>
                      <a:r>
                        <a:rPr lang="en-AU" sz="2800" b="1" dirty="0">
                          <a:effectLst/>
                        </a:rPr>
                        <a:t> is.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8889"/>
                  </a:ext>
                </a:extLst>
              </a:tr>
            </a:tbl>
          </a:graphicData>
        </a:graphic>
      </p:graphicFrame>
      <p:pic>
        <p:nvPicPr>
          <p:cNvPr id="4" name="1525064473.8863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68700" y="3462279"/>
            <a:ext cx="57150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9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0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300" y="430937"/>
            <a:ext cx="11696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Everything is made up of </a:t>
            </a:r>
            <a:r>
              <a:rPr lang="en-AU" sz="32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particles.</a:t>
            </a:r>
            <a:endParaRPr lang="en-AU" sz="32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32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pure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substance is made up of only 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type of particle.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AU" sz="3200" b="1" i="0" dirty="0" smtClean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impure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substance is made up of 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many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different types of particles. An impure substance is also called a </a:t>
            </a:r>
            <a:r>
              <a:rPr lang="en-AU" sz="3200" b="1" i="0" u="sng" dirty="0" smtClean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mixture.</a:t>
            </a:r>
            <a:endParaRPr lang="en-AU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525410750.40991g/1525410743871-219993998198863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3967875"/>
            <a:ext cx="5867400" cy="272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23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419438"/>
            <a:ext cx="10452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pure substance contains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particles of one kind.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 </a:t>
            </a:r>
            <a:r>
              <a:rPr lang="en-AU" sz="2400" b="1" i="0" dirty="0" smtClean="0">
                <a:solidFill>
                  <a:srgbClr val="FF8B1F"/>
                </a:solidFill>
                <a:effectLst/>
                <a:latin typeface="Arial" panose="020B0604020202020204" pitchFamily="34" charset="0"/>
              </a:rPr>
              <a:t>copper metal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contains only copper particles.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Another pure substance is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oxygen gas.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contains only oxygen particles.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Images/Content/Science/1402875383128-1510654568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600" y="3168650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65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675839"/>
            <a:ext cx="107823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diagram below shows </a:t>
            </a:r>
            <a:r>
              <a:rPr lang="en-AU" sz="2800" b="1" i="0" dirty="0" smtClean="0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salt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water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magnified to see their particles.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Salt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only has grey particles, and </a:t>
            </a:r>
            <a:r>
              <a:rPr lang="en-AU" sz="28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water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only has blue particles.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we combine them, we see the blue and grey particles are </a:t>
            </a:r>
            <a:r>
              <a:rPr lang="en-AU" sz="2800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mixed together.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is why it is called a </a:t>
            </a:r>
            <a:r>
              <a:rPr lang="en-AU" sz="28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mixture.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525407921.04251g/1525407914599-2199939981988635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00" y="4308491"/>
            <a:ext cx="5657850" cy="233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01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333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21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KaTeX_Main</vt:lpstr>
      <vt:lpstr>Office Theme</vt:lpstr>
      <vt:lpstr>Pure and Impure Substances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Pure and Impure Substances</dc:title>
  <dc:creator>Joseph D'cruz</dc:creator>
  <cp:lastModifiedBy>Joseph D'cruz</cp:lastModifiedBy>
  <cp:revision>1</cp:revision>
  <dcterms:created xsi:type="dcterms:W3CDTF">2020-06-06T06:38:41Z</dcterms:created>
  <dcterms:modified xsi:type="dcterms:W3CDTF">2020-06-06T06:38:48Z</dcterms:modified>
</cp:coreProperties>
</file>