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44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53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52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29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85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1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34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89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43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5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6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6F19-CD11-4157-9965-4C55CF1EAF0D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397C5-F228-48FA-A07C-435626E10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3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I3QI5SRBF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McamQJxFH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Water as a Mixture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12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371039"/>
            <a:ext cx="10629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water table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name of the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top aquifer layer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soil.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it lines up with the top of the ground, it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becomes a lake or river.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groundwater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same way that water from rivers and lakes is used. We bring it to the surface by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pumping it up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a bore, which is a drilled hole.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ography/1516668158.684131g/1516668157985-407344193939095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2514600"/>
            <a:ext cx="3800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7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689739"/>
            <a:ext cx="1163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Groundwater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usually contains a large amount of </a:t>
            </a:r>
            <a:r>
              <a:rPr lang="en-AU" b="1" i="0" dirty="0" smtClean="0">
                <a:solidFill>
                  <a:srgbClr val="839248"/>
                </a:solidFill>
                <a:effectLst/>
                <a:latin typeface="Arial" panose="020B0604020202020204" pitchFamily="34" charset="0"/>
              </a:rPr>
              <a:t>different salts,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sodium chloride and </a:t>
            </a:r>
            <a:r>
              <a:rPr lang="en-AU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manesium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chloride.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also will often contain many </a:t>
            </a:r>
            <a:r>
              <a:rPr lang="en-AU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metals and minerals,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 rock particles like clay.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can do a lot of damage to pipes and can make the water unsuitable for drinking. Therefore, groundwater also needs to be </a:t>
            </a:r>
            <a:r>
              <a:rPr lang="en-AU" b="1" i="0" dirty="0" smtClean="0">
                <a:solidFill>
                  <a:srgbClr val="574892"/>
                </a:solidFill>
                <a:effectLst/>
                <a:latin typeface="Arial" panose="020B0604020202020204" pitchFamily="34" charset="0"/>
              </a:rPr>
              <a:t>purified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before it can be used.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6665331.8155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57500" y="2927349"/>
            <a:ext cx="6565900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1362839"/>
            <a:ext cx="995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largest </a:t>
            </a:r>
            <a:r>
              <a:rPr lang="en-AU" b="1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aquifier</a:t>
            </a:r>
            <a:r>
              <a:rPr lang="en-AU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the world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 be under you right now!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574892"/>
                </a:solidFill>
                <a:effectLst/>
                <a:latin typeface="Arial" panose="020B0604020202020204" pitchFamily="34" charset="0"/>
              </a:rPr>
              <a:t>Great Artesian Basin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exists underneath almost a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quarter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mainland Australia.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some places, it is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3  km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deep and it may contain over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65,000  km3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water. The aquifer travels under most of </a:t>
            </a:r>
            <a:r>
              <a:rPr lang="en-AU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Queensland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 extends into neighbouring states as well.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3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I3QI5SRBF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6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571838"/>
            <a:ext cx="1049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Rainfall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declining in many parts of Australia as the climate changes.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result, rivers, lakes and groundwater may not be able 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supply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of our water needs in the </a:t>
            </a:r>
            <a:r>
              <a:rPr lang="en-AU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near future.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surrounding us is a massive, unused source of water -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oceans!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0296158.9535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00350" y="2762249"/>
            <a:ext cx="6362700" cy="357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2038"/>
            <a:ext cx="12001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There's just one problem.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Ocean water is so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salty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drinking it makes us lose more water than we ingest. Drinking a lot of seawater can be very bad for you.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need a way to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get rid of the salt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before we can drink seawater.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8736381.1474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01875" y="2344738"/>
            <a:ext cx="7397750" cy="41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96039"/>
            <a:ext cx="1033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make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fresh water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oceans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(as well as some salt lakes, like Lake Eyre) using a process called </a:t>
            </a:r>
            <a:r>
              <a:rPr lang="en-AU" b="1" i="1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desalination.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Desalination is the process of </a:t>
            </a: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removing salt from a solution,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usually water. There are several methods of desalination.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 </a:t>
            </a:r>
            <a:r>
              <a:rPr lang="en-AU" b="1" i="0" dirty="0" smtClean="0">
                <a:solidFill>
                  <a:srgbClr val="574892"/>
                </a:solidFill>
                <a:effectLst/>
                <a:latin typeface="Arial" panose="020B0604020202020204" pitchFamily="34" charset="0"/>
              </a:rPr>
              <a:t>distil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water to remove salt, but it is expensive to do so on a large enough scale to provide drinking water.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Maths/1467342846.393831g/1467342862289-180790954409303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31115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2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383739"/>
            <a:ext cx="1170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newer method of purifying salt water is a type of </a:t>
            </a:r>
            <a:r>
              <a:rPr lang="en-AU" b="1" i="0" dirty="0" smtClean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filtration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AU" b="1" i="0" dirty="0" smtClean="0">
                <a:solidFill>
                  <a:srgbClr val="C87979"/>
                </a:solidFill>
                <a:effectLst/>
                <a:latin typeface="Arial" panose="020B0604020202020204" pitchFamily="34" charset="0"/>
              </a:rPr>
              <a:t>reverse osmosis.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Salt water is pushed through a very fine membrane that only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water particles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pass through - </a:t>
            </a:r>
            <a:r>
              <a:rPr lang="en-AU" b="1" i="0" dirty="0" smtClean="0">
                <a:solidFill>
                  <a:srgbClr val="C8C879"/>
                </a:solidFill>
                <a:effectLst/>
                <a:latin typeface="Arial" panose="020B0604020202020204" pitchFamily="34" charset="0"/>
              </a:rPr>
              <a:t>no salt particles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able to travel with the water.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leaves behind the salt and brings out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fresh 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now be consumed.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8414706.209151g/1448414712135-62793656511743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2665412"/>
            <a:ext cx="32194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1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510739"/>
            <a:ext cx="10909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water is safe to be drunk, we call it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potable water.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it 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unable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drunk safely, it is </a:t>
            </a:r>
            <a:r>
              <a:rPr lang="en-AU" b="1" i="0" dirty="0" smtClean="0">
                <a:solidFill>
                  <a:srgbClr val="C87979"/>
                </a:solidFill>
                <a:effectLst/>
                <a:latin typeface="Arial" panose="020B0604020202020204" pitchFamily="34" charset="0"/>
              </a:rPr>
              <a:t>unpotable.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want to drink water straight from the source (a river, lake or spring), </a:t>
            </a:r>
            <a:r>
              <a:rPr lang="en-AU" b="1" i="0" dirty="0" smtClean="0">
                <a:solidFill>
                  <a:srgbClr val="B13221"/>
                </a:solidFill>
                <a:effectLst/>
                <a:latin typeface="Arial" panose="020B0604020202020204" pitchFamily="34" charset="0"/>
              </a:rPr>
              <a:t>boiling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usually enough to make it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potable.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Boiling water is hot enough to kill most bacteria.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2817095.895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68700" y="2895599"/>
            <a:ext cx="2956099" cy="39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392837"/>
            <a:ext cx="1144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that you drink and wash with needs to be </a:t>
            </a: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clean and free of harmful substances.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explained previously, </a:t>
            </a:r>
            <a:r>
              <a:rPr lang="en-AU" b="1" i="0" dirty="0" smtClean="0">
                <a:solidFill>
                  <a:srgbClr val="839248"/>
                </a:solidFill>
                <a:effectLst/>
                <a:latin typeface="Arial" panose="020B0604020202020204" pitchFamily="34" charset="0"/>
              </a:rPr>
              <a:t>suspended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839248"/>
                </a:solidFill>
                <a:effectLst/>
                <a:latin typeface="Arial" panose="020B0604020202020204" pitchFamily="34" charset="0"/>
              </a:rPr>
              <a:t>dissolved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substances are common in natural water sources.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76154590.474561g/1476154597066-34911767293445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2987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4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724238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we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source 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in Australia.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Outline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potential sources of </a:t>
            </a: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water contamination.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Compare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water sources and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analyse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importance.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7273382.549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52700" y="3064668"/>
            <a:ext cx="5930900" cy="33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95638"/>
            <a:ext cx="10782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contaminants common to all sources of water are: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Various kinds of </a:t>
            </a:r>
            <a:r>
              <a:rPr lang="en-AU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life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waste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that life creates. Faeces and other wastes often contain diseases.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574892"/>
                </a:solidFill>
                <a:effectLst/>
                <a:latin typeface="Arial" panose="020B0604020202020204" pitchFamily="34" charset="0"/>
              </a:rPr>
              <a:t>Algae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bloom in still water sources and will often be poisonous or make the water taste bad.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ography/1526959969.273721g/1526959970425-225438679144028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805112"/>
            <a:ext cx="43719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444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32140"/>
            <a:ext cx="1168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contaminants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839248"/>
                </a:solidFill>
                <a:effectLst/>
                <a:latin typeface="Arial" panose="020B0604020202020204" pitchFamily="34" charset="0"/>
              </a:rPr>
              <a:t>Pesticides and farm-runoff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often enter waterways from nearby farms, and detergents or poisons will often be washed into water from towns and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 </a:t>
            </a: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iron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also dangerous to have in water, while </a:t>
            </a: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calcium and magnesium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water 'hard'.</a:t>
            </a:r>
            <a:r>
              <a:rPr lang="en-AU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 Hard 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difficult to lather with, making bathing and washing difficult.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574892"/>
                </a:solidFill>
                <a:effectLst/>
                <a:latin typeface="Arial" panose="020B0604020202020204" pitchFamily="34" charset="0"/>
              </a:rPr>
              <a:t>Salt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found in salt lakes and the ocean - both make water unpotable.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23417790.320881g/1523417790347-352903083562155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2674937"/>
            <a:ext cx="4762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9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441742"/>
            <a:ext cx="11391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574892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you get from your taps is treated to make it </a:t>
            </a:r>
            <a:r>
              <a:rPr lang="en-AU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potable.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remove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colloidal and suspended particles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dirt and clay, a chemical called a </a:t>
            </a:r>
            <a:r>
              <a:rPr lang="en-AU" b="1" i="0" dirty="0" err="1" smtClean="0">
                <a:solidFill>
                  <a:srgbClr val="839248"/>
                </a:solidFill>
                <a:effectLst/>
                <a:latin typeface="Arial" panose="020B0604020202020204" pitchFamily="34" charset="0"/>
              </a:rPr>
              <a:t>flocculant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(usually the metal </a:t>
            </a:r>
            <a:r>
              <a:rPr lang="en-AU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alum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added.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chemical causes the suspended particles to </a:t>
            </a:r>
            <a:r>
              <a:rPr lang="en-AU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stick together,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forming clumps called </a:t>
            </a:r>
            <a:r>
              <a:rPr lang="en-AU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flocs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separate out of the mixture - this process is called </a:t>
            </a:r>
            <a:r>
              <a:rPr lang="en-AU" b="1" i="1" dirty="0" smtClean="0">
                <a:solidFill>
                  <a:srgbClr val="839248"/>
                </a:solidFill>
                <a:effectLst/>
                <a:latin typeface="Arial" panose="020B0604020202020204" pitchFamily="34" charset="0"/>
              </a:rPr>
              <a:t>flocculation.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flocs can be skimmed off the top of the water or sink to the bottom.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1266" name="Picture 2" descr="https://www.educationperfect.com/media/content/Science/1527810997.567911g/1527810812688-253577674504469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581063"/>
            <a:ext cx="76104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89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McamQJxFH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7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26239"/>
            <a:ext cx="11747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flocculation, the water is </a:t>
            </a:r>
            <a:r>
              <a:rPr lang="en-AU" b="1" i="0" smtClean="0">
                <a:solidFill>
                  <a:srgbClr val="574892"/>
                </a:solidFill>
                <a:effectLst/>
                <a:latin typeface="Arial" panose="020B0604020202020204" pitchFamily="34" charset="0"/>
              </a:rPr>
              <a:t>filtered</a:t>
            </a:r>
            <a:r>
              <a:rPr lang="en-AU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remove floc, solid particles and other suspended objects.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Sterilisation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happens next. A chemical called </a:t>
            </a:r>
            <a:r>
              <a:rPr lang="en-AU" b="1" i="0" dirty="0" smtClean="0">
                <a:solidFill>
                  <a:srgbClr val="839248"/>
                </a:solidFill>
                <a:effectLst/>
                <a:latin typeface="Arial" panose="020B0604020202020204" pitchFamily="34" charset="0"/>
              </a:rPr>
              <a:t>chlorine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added to the water to kill any bacteria. Chlorine is also put into swimming pools to kill germs.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 </a:t>
            </a:r>
            <a:r>
              <a:rPr lang="en-AU" b="1" i="0" dirty="0" smtClean="0">
                <a:solidFill>
                  <a:srgbClr val="92485E"/>
                </a:solidFill>
                <a:effectLst/>
                <a:latin typeface="Arial" panose="020B0604020202020204" pitchFamily="34" charset="0"/>
              </a:rPr>
              <a:t>fluoride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added to the water in a process called </a:t>
            </a:r>
            <a:r>
              <a:rPr lang="en-AU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fluoridation.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chemical helps prevent tooth decay.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926.7030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9150" y="2805112"/>
            <a:ext cx="5403850" cy="40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100" y="359539"/>
            <a:ext cx="1026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science, we usually refer to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pure substance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made entirely of </a:t>
            </a:r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water particles.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most water that you will drink, see and use in real life is actually a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mixture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many different things.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 </a:t>
            </a:r>
            <a:r>
              <a:rPr lang="en-AU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tap 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drink contains </a:t>
            </a:r>
            <a:r>
              <a:rPr lang="en-AU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dissolved oxygen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other gases from the air, </a:t>
            </a: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minerals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rocks and soil it has passed through and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chemicals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kill bacteria.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927.0183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35300" y="2990849"/>
            <a:ext cx="65532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1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361940"/>
            <a:ext cx="11137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Lake and river water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contains many different substances.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can include: dissolved gases, bacteria, suspended dirt, fish, yabbies, plant matter and other things which end up in open water. This is why we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treat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water before it reaches people.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Seawater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contains even more junk. It 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salty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it contains a large amount of </a:t>
            </a:r>
            <a:r>
              <a:rPr lang="en-AU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dissolved salt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(making a salt solution). It also has suspended sand and many living organisms.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5758629.28691g/1455758630209-155004663732193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322638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Science/1425605493.042791g/1425605494347-4563516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25" y="3446463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87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449640"/>
            <a:ext cx="1148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taken through several important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cleaning processes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before it reaches your taps, meaning it will be safe to drink.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contents of your tap water depend entirely on their </a:t>
            </a:r>
            <a:r>
              <a:rPr lang="en-AU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origin and treatment.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some areas, water quality can be a problem due to </a:t>
            </a:r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changes in supply or failed treatments.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case, water filters are used to </a:t>
            </a:r>
            <a:r>
              <a:rPr lang="en-AU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impurities before you drink them.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553.382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97200" y="2851150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424240"/>
            <a:ext cx="11569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majority of Australia's water is sourced from </a:t>
            </a:r>
            <a:r>
              <a:rPr lang="en-AU" b="1" i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lakes and rivers.</a:t>
            </a:r>
            <a:endParaRPr lang="en-AU" b="1" i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water is often collected by </a:t>
            </a:r>
            <a:r>
              <a:rPr lang="en-AU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dams,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hold the water in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artificial lakes or reservoirs.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water travels across large stretches of land before reaching treatment plants, picking up a lot of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substances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process.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of these substances become </a:t>
            </a: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solutes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water solvent, while others become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suspended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water.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ography/1515459511.966511g/1515459527605-161175408826126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23114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88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48439"/>
            <a:ext cx="1117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Lakes and rivers can contain </a:t>
            </a: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living organisms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(such as fish and plants), </a:t>
            </a:r>
            <a:r>
              <a:rPr lang="en-AU" b="1" i="0" dirty="0" smtClean="0">
                <a:solidFill>
                  <a:srgbClr val="574892"/>
                </a:solidFill>
                <a:effectLst/>
                <a:latin typeface="Arial" panose="020B0604020202020204" pitchFamily="34" charset="0"/>
              </a:rPr>
              <a:t>soil particles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924883"/>
                </a:solidFill>
                <a:effectLst/>
                <a:latin typeface="Arial" panose="020B0604020202020204" pitchFamily="34" charset="0"/>
              </a:rPr>
              <a:t>rubbish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towns and cities.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all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suspended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water.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also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dissolved metals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(iron, copper, calcium) and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chemicals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(chlorides, carbonates and nitrates) which can leach from the rocks or are released into rivers by factories and drains.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60681754.344141g/1460681758341-6830826054154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36957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20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65835"/>
            <a:ext cx="11417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lot of water isn't found in rivers or lakes - it is actually found </a:t>
            </a:r>
            <a:r>
              <a:rPr lang="en-AU" b="1" i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ground.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9101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called </a:t>
            </a:r>
            <a:r>
              <a:rPr lang="en-AU" b="1" i="1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groundwater.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Rainfall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soaks into the earth and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builds up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deep down in the soil and some types of rock. Rocks that let water into them are called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pervious rocks.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types of rock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not let water pass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them, acting like a raincoat layer inside the soil. These are </a:t>
            </a:r>
            <a:r>
              <a:rPr lang="en-AU" b="1" i="0" u="sng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pervious rocks.</a:t>
            </a:r>
            <a:endParaRPr lang="en-AU" dirty="0"/>
          </a:p>
        </p:txBody>
      </p:sp>
      <p:pic>
        <p:nvPicPr>
          <p:cNvPr id="4" name="1516766435.3777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77000" y="13843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9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99639"/>
            <a:ext cx="1137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 forms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layers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pervious rocks and impervious rocks.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pervious rock layer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has absorbed water is called an </a:t>
            </a:r>
            <a:r>
              <a:rPr lang="en-AU" b="1" i="1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aquifer.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often find aquifers deep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underground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layers of impervious rock. Water that is taken from an aquifer is called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artesian water.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48924126.442781g/1448924130957-157677287736013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2870200"/>
            <a:ext cx="381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5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</Words>
  <Application>Microsoft Office PowerPoint</Application>
  <PresentationFormat>Widescreen</PresentationFormat>
  <Paragraphs>102</Paragraphs>
  <Slides>24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KaTeX_Main</vt:lpstr>
      <vt:lpstr>Office Theme</vt:lpstr>
      <vt:lpstr>Water as a Mixture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as a Mixture</dc:title>
  <dc:creator>Joseph D'cruz</dc:creator>
  <cp:lastModifiedBy>Joseph D'cruz</cp:lastModifiedBy>
  <cp:revision>2</cp:revision>
  <dcterms:created xsi:type="dcterms:W3CDTF">2020-09-05T10:51:19Z</dcterms:created>
  <dcterms:modified xsi:type="dcterms:W3CDTF">2020-09-05T10:52:37Z</dcterms:modified>
</cp:coreProperties>
</file>