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0188-D320-4D81-9F54-179D50BB7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52A26-B260-42CC-A167-67C0FCC55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BD03F-ED09-475F-8D32-14032EB8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C496-515A-4621-ADDB-251E1BC5A27A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D32E0-CEA4-4B2A-BDAB-2E7FD7D6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A521-1E99-4ADA-A610-B2F800A0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CCC9-B3E1-4BC9-9537-DE096F86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68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6802-F71B-4D4A-B91C-FDE91DB3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A8284-A0AA-4664-91BB-9C47B99C8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F3B5C-4807-4F12-96C1-5DE36982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C496-515A-4621-ADDB-251E1BC5A27A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E280-4946-4689-9E9C-F99172B2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5E89-577E-4984-A15E-D6FEBAC7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CCC9-B3E1-4BC9-9537-DE096F86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54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0D2B1-AD29-4DC0-85B5-691F43CA4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04BA4-DA76-4D0C-B7BF-AED88DD82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3F098-AF0C-46DD-9F1F-0A509375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C496-515A-4621-ADDB-251E1BC5A27A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802B-BD4F-4731-A6C7-9353E18B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D7727-B4B9-471B-9AF8-1568A085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CCC9-B3E1-4BC9-9537-DE096F86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31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CAB0-0137-4DD3-A63F-760D65E5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B94C-126C-49B0-AD17-46ABD028A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9EDE0-4661-4F85-961A-DEFF1CA6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C496-515A-4621-ADDB-251E1BC5A27A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FA4C-0ADA-45BE-959E-12690097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EA288-09AE-4514-9699-FFDB1762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CCC9-B3E1-4BC9-9537-DE096F86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06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9A92-256D-49C5-AEE6-62A1E10B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A4C29-805D-4CBE-B6B7-DD4FE5B84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E7F78-7787-47F5-AA30-3F373EF0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C496-515A-4621-ADDB-251E1BC5A27A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08CCE-6DDD-4575-96E8-5B24D77E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78650-AC69-4041-8D8F-064310B9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CCC9-B3E1-4BC9-9537-DE096F86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46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F46B-A0AA-4468-B959-9A04F9F6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490F-EE44-4554-A806-9F163CE4D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246CD-74BE-404F-A95A-A0EC71E6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7AE43-E822-4C83-9C9E-345F38D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C496-515A-4621-ADDB-251E1BC5A27A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E3844-C82C-4F22-AD24-DB699AE7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23451-EA34-40B0-BE3E-C39324B0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CCC9-B3E1-4BC9-9537-DE096F86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33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05CE-A5CC-4CDF-BC94-BA837B88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E2613-BD00-4601-820C-411113BE3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C586F-64E2-40FB-B950-CDF17EE82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84338-A7DB-4A7C-8C50-9A15B778B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3EE68-526F-4FE6-80D3-63F6231FD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F810F-0B82-462C-A7B4-5CB2AE36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C496-515A-4621-ADDB-251E1BC5A27A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BA42D-08E6-448E-9E91-995AF72E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739B9-90FF-4EF5-A8C1-1705E895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CCC9-B3E1-4BC9-9537-DE096F86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82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DF79-4A9E-46B1-9C24-6CC3078A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F74FE-D797-41FE-8FB3-2F80C674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C496-515A-4621-ADDB-251E1BC5A27A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A0E8E-9A0D-4741-9309-9F1F6C64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86D2E-D8A4-4345-A9AF-65188887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CCC9-B3E1-4BC9-9537-DE096F86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58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451BF-B134-4819-AA5C-6170B407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C496-515A-4621-ADDB-251E1BC5A27A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D4C57-1C74-46FE-BA28-7E8BEC62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078B7-195F-4056-B594-CE232BA3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CCC9-B3E1-4BC9-9537-DE096F86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75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E261-B681-4452-A166-A9056420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97740-C06D-47D8-AA88-996D504C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A2017-5821-4872-A233-FDC0FAEA9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08F5E-2885-4C0A-9BDC-8FA8BE97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C496-515A-4621-ADDB-251E1BC5A27A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87A1F-7322-4292-8973-58D2C129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1DCEE-E6AF-4203-B7E1-3DE3E891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CCC9-B3E1-4BC9-9537-DE096F86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65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DB25-5428-4A16-A87D-6ABCFE20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51198-277A-42C9-BF57-A6C7EB0A1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D784F-7D2F-451D-9257-B1AE7612A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6C4E4-BAFC-44CC-9079-881B9746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C496-515A-4621-ADDB-251E1BC5A27A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7650C-7CEB-4358-841B-F02E5646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66307-DAE7-4EFC-A7E8-05513701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CCC9-B3E1-4BC9-9537-DE096F86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70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48F4C-D3F8-4B0D-B538-93835ADC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65EE7-9B47-40BE-A4F9-257F51A60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EB17-1603-44E1-9BA1-F1D7927EF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2C496-515A-4621-ADDB-251E1BC5A27A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6239F-FFD3-4164-A7BD-E149AFF05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F0329-CD67-4FB1-9175-29126AD97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7CCC9-B3E1-4BC9-9537-DE096F86A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35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6qVw1nILDBc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AJHVII3_-0?feature=oembe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02wrLS-ue1Q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1D68-318D-4443-AC17-0E0622225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Asteroids and </a:t>
            </a:r>
            <a:r>
              <a:rPr lang="en-AU" dirty="0" err="1"/>
              <a:t>Meteroids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251FC-5CF4-4B09-AE92-BA089C0DD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120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F7C8B9-ECC9-461B-80F7-33EF7AF0B58C}"/>
              </a:ext>
            </a:extLst>
          </p:cNvPr>
          <p:cNvSpPr/>
          <p:nvPr/>
        </p:nvSpPr>
        <p:spPr>
          <a:xfrm>
            <a:off x="586422" y="610076"/>
            <a:ext cx="107978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 15 February 2013, a </a:t>
            </a:r>
            <a:r>
              <a:rPr lang="en-US" sz="32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meteor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exploded above the Russian city of Chelyabinsk.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chunk of </a:t>
            </a:r>
            <a:r>
              <a:rPr lang="en-US" sz="3200" b="1" i="0" dirty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meteorite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later recovered from Lake </a:t>
            </a:r>
            <a:r>
              <a:rPr lang="en-US" sz="32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Chebarkul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weighing an impressive 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KaTeX_Main"/>
              </a:rPr>
              <a:t>570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kilograms!</a:t>
            </a:r>
          </a:p>
        </p:txBody>
      </p:sp>
      <p:pic>
        <p:nvPicPr>
          <p:cNvPr id="3" name="1509316084.12477">
            <a:hlinkClick r:id="" action="ppaction://media"/>
            <a:extLst>
              <a:ext uri="{FF2B5EF4-FFF2-40B4-BE49-F238E27FC236}">
                <a16:creationId xmlns:a16="http://schemas.microsoft.com/office/drawing/2014/main" id="{56AB15E3-3AC5-4E37-B463-53BBF827CAF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97380" y="3315748"/>
            <a:ext cx="7863840" cy="363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The difference between Meteoroids, Meteors, and Meteorites">
            <a:hlinkClick r:id="" action="ppaction://media"/>
            <a:extLst>
              <a:ext uri="{FF2B5EF4-FFF2-40B4-BE49-F238E27FC236}">
                <a16:creationId xmlns:a16="http://schemas.microsoft.com/office/drawing/2014/main" id="{46E36F4E-9F86-4A25-A49E-64AD9C70A4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48740" y="0"/>
            <a:ext cx="9098280" cy="68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1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How are asteroids, comets and meteors different?">
            <a:hlinkClick r:id="" action="ppaction://media"/>
            <a:extLst>
              <a:ext uri="{FF2B5EF4-FFF2-40B4-BE49-F238E27FC236}">
                <a16:creationId xmlns:a16="http://schemas.microsoft.com/office/drawing/2014/main" id="{76B14851-848B-48AE-A96B-AC92B1BCA62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2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7C1E33-FFCE-4069-A8F1-5B57282B5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1"/>
          <a:stretch/>
        </p:blipFill>
        <p:spPr>
          <a:xfrm>
            <a:off x="2063114" y="0"/>
            <a:ext cx="6828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4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434D90-27F9-455E-AA68-E43A1F7D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86" y="63818"/>
            <a:ext cx="8161065" cy="381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BFC3749-05DE-4E9E-A024-D40884D16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650" y="3314764"/>
            <a:ext cx="3543235" cy="354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6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E24492-399D-485F-AC65-A7EBEB0ECB02}"/>
              </a:ext>
            </a:extLst>
          </p:cNvPr>
          <p:cNvSpPr/>
          <p:nvPr/>
        </p:nvSpPr>
        <p:spPr>
          <a:xfrm>
            <a:off x="585788" y="626627"/>
            <a:ext cx="116062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 small solar system bodies found in our solar system are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asteroids and meteoroids.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While </a:t>
            </a:r>
            <a:r>
              <a:rPr lang="en-US" sz="24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comets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up primarily of </a:t>
            </a:r>
            <a:r>
              <a:rPr lang="en-US" sz="24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ice,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asteroids and meteoroids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up primarily of </a:t>
            </a:r>
            <a:r>
              <a:rPr lang="en-US" sz="24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rock and metals.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lesson you will learn all about the structure and orbits of asteroids and meteoroids.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839F9C-220B-4922-A1AF-88BF87312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80" y="4553903"/>
            <a:ext cx="38100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0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281C4-97A6-4E31-A285-A1747C00E362}"/>
              </a:ext>
            </a:extLst>
          </p:cNvPr>
          <p:cNvSpPr/>
          <p:nvPr/>
        </p:nvSpPr>
        <p:spPr>
          <a:xfrm>
            <a:off x="631824" y="743288"/>
            <a:ext cx="111867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asteroid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large, irregularly shaped rocky object left over from the formation of the solar system.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known asteroids orbit the Sun in a band known as the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asteroid belt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lies </a:t>
            </a:r>
            <a:r>
              <a:rPr lang="en-US" sz="24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between the orbits of Mars and Jupiter.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2BC7B8-F628-432F-BA29-68FC46F80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2925684"/>
            <a:ext cx="47625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69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Comets and Asteroids!">
            <a:hlinkClick r:id="" action="ppaction://media"/>
            <a:extLst>
              <a:ext uri="{FF2B5EF4-FFF2-40B4-BE49-F238E27FC236}">
                <a16:creationId xmlns:a16="http://schemas.microsoft.com/office/drawing/2014/main" id="{5D3B53CC-058A-4CB2-A114-3185FE890CD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8DADD-BBE8-4105-A0E1-CB2266DE6F96}"/>
              </a:ext>
            </a:extLst>
          </p:cNvPr>
          <p:cNvSpPr/>
          <p:nvPr/>
        </p:nvSpPr>
        <p:spPr>
          <a:xfrm>
            <a:off x="1042670" y="1133882"/>
            <a:ext cx="98386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largest of the asteroids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within our solar system,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Ceres,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the first to be discovered.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was found by </a:t>
            </a:r>
            <a:r>
              <a:rPr lang="en-US" sz="2800" b="1" i="0" dirty="0" err="1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Giuseppi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 Piazzi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Palermo, Sicily, on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January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1801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Ceres is large and round enough to be classified as a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dwarf planet!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5F8D56-4763-474A-835B-05B5982327F9}"/>
              </a:ext>
            </a:extLst>
          </p:cNvPr>
          <p:cNvSpPr/>
          <p:nvPr/>
        </p:nvSpPr>
        <p:spPr>
          <a:xfrm>
            <a:off x="289242" y="1249521"/>
            <a:ext cx="70945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Similar to asteroids,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meteoroids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lumps of space rock.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Meteoroids are much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smaller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asteroids, normally only up to about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metres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in diameter.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161C3B7-D62A-4FB1-BE27-66FC40B3D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20" y="34290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13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75E12F-B2A6-4DC8-96A6-22153088AEB6}"/>
              </a:ext>
            </a:extLst>
          </p:cNvPr>
          <p:cNvSpPr/>
          <p:nvPr/>
        </p:nvSpPr>
        <p:spPr>
          <a:xfrm>
            <a:off x="312102" y="366623"/>
            <a:ext cx="748315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Occasionally, the path of a meteoroid will bring it close enough to the Earth for it to be captured by the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Earth's gravitational field.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this lump of space rock falls through the Earth's atmosphere,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friction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it and the air generates enormous amounts of heat. This turns the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meteoroid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blazing fireball known as a meteor,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more commonly known as a 'shooting star'.</a:t>
            </a:r>
          </a:p>
        </p:txBody>
      </p:sp>
      <p:pic>
        <p:nvPicPr>
          <p:cNvPr id="3" name="1509316146.82215">
            <a:hlinkClick r:id="" action="ppaction://media"/>
            <a:extLst>
              <a:ext uri="{FF2B5EF4-FFF2-40B4-BE49-F238E27FC236}">
                <a16:creationId xmlns:a16="http://schemas.microsoft.com/office/drawing/2014/main" id="{96FB112F-AE68-4D08-8852-5EC4C71F0FF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764018" y="3108960"/>
            <a:ext cx="4427982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8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83F23-0685-4F4A-9FF3-3F8A224AD095}"/>
              </a:ext>
            </a:extLst>
          </p:cNvPr>
          <p:cNvSpPr/>
          <p:nvPr/>
        </p:nvSpPr>
        <p:spPr>
          <a:xfrm>
            <a:off x="457200" y="1037402"/>
            <a:ext cx="11087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Fortunately for us on Earth, most meteoroids are so small that they burn up completely in the Earth's atmosphere, in which case they are known as </a:t>
            </a:r>
            <a:r>
              <a:rPr lang="en-US" sz="24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meteors.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meteoroid is very large,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a part of it may reach the ground before it has completely burnt up. The part that reaches the ground is called a </a:t>
            </a:r>
            <a:r>
              <a:rPr lang="en-US" sz="2400" b="1" i="0" dirty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meteorite.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Meteorites are what cause craters when they hit the Earth.</a:t>
            </a:r>
          </a:p>
        </p:txBody>
      </p:sp>
    </p:spTree>
    <p:extLst>
      <p:ext uri="{BB962C8B-B14F-4D97-AF65-F5344CB8AC3E}">
        <p14:creationId xmlns:p14="http://schemas.microsoft.com/office/powerpoint/2010/main" val="126202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61</Words>
  <Application>Microsoft Office PowerPoint</Application>
  <PresentationFormat>Widescreen</PresentationFormat>
  <Paragraphs>27</Paragraphs>
  <Slides>13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KaTeX_Main</vt:lpstr>
      <vt:lpstr>Office Theme</vt:lpstr>
      <vt:lpstr>Asteroids and Meteroids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Asteroids and Meteroids</dc:title>
  <dc:creator>Jean D'cruz</dc:creator>
  <cp:lastModifiedBy>Jean D'cruz</cp:lastModifiedBy>
  <cp:revision>1</cp:revision>
  <dcterms:created xsi:type="dcterms:W3CDTF">2020-06-08T11:37:35Z</dcterms:created>
  <dcterms:modified xsi:type="dcterms:W3CDTF">2020-06-08T11:44:46Z</dcterms:modified>
</cp:coreProperties>
</file>