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B495-7CF0-4D30-919F-416E0D6A2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DEBE3-017C-4EAB-994D-9939106C6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4940E-7B6C-4E56-8FBE-1DB9B4CD9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9789-4B30-49F8-A32A-81A3136F0720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4A6EA-8DC1-4A21-A71A-082A6CC44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3FB25-8EAE-4EC9-85C8-D418629FB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9D60-9C82-4E1A-B0A8-09B667DEE5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125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E1AD-E5B7-4509-BB43-2C993CC8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ED1C1-B54F-4DED-A8D0-4CBDCC737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534D7-89B3-4D4B-A9BD-AFE8F23E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9789-4B30-49F8-A32A-81A3136F0720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9C57A-4B7B-42EA-87A1-80FC9A469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9E83D-C8F0-4B5A-9410-382B6760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9D60-9C82-4E1A-B0A8-09B667DEE5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540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B9B805-27D2-411F-A768-40A74CC2E3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7FBC6-4A50-4577-BA48-8F3FBE3D3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C5363-EC2B-4456-9283-1EE8A255F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9789-4B30-49F8-A32A-81A3136F0720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A166F-9F6B-4F6D-A5A6-92237B24F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F1AA5-BE68-452B-9591-FB0F675C8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9D60-9C82-4E1A-B0A8-09B667DEE5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0399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1CF4-9BA3-4067-9865-33428D9BE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F8163-0966-4553-B1EC-A8C0AB954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B271F-8762-45AF-8194-6689F4774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9789-4B30-49F8-A32A-81A3136F0720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3FC84-E3CA-46CC-9A1A-95A47D00E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57A21-4A76-4971-9849-4FBE467D9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9D60-9C82-4E1A-B0A8-09B667DEE5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507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17350-9CB0-4F71-AE96-2BBE9549A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BF8C3-7CEB-4B2C-810B-0BA73B92F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1AB40-5ECD-464C-BB50-050E826D9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9789-4B30-49F8-A32A-81A3136F0720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AC87C-C419-494F-B7AA-D995A87C7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A3028-471F-4EBA-B4A9-EB9BBC873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9D60-9C82-4E1A-B0A8-09B667DEE5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0032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6A26D-9EC7-4491-B32F-BF0BDB37C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1EA0B-22F8-44D5-B4E9-439EC12A1D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ACEF6-BFCD-46ED-A7F5-B799E3905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9BD86-ADC6-4548-8C73-77B1E63F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9789-4B30-49F8-A32A-81A3136F0720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E815B-3AC9-4CD8-B420-FB0E84C9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9F1A9-C270-44F3-8B76-D6CFCB0F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9D60-9C82-4E1A-B0A8-09B667DEE5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4655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672D2-B9E4-40C1-82DC-381E7DBF0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00174-A7C7-4039-8EA9-970BC901C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395CE-573B-4408-8BE8-1B88717D7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D28365-A876-4532-A5EA-04CEDD91B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1C18AC-9288-46BD-8F33-03FD32091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006702-48BB-4ED9-AC6A-D3000FE1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9789-4B30-49F8-A32A-81A3136F0720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A1EB0-2F9C-4E36-AB4C-73AD506CA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B6922E-E0BD-4153-BBB6-8007B283D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9D60-9C82-4E1A-B0A8-09B667DEE5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606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49E9-9E57-446E-92C5-F144BB0F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FC1980-D2E6-416E-B197-4357DEFD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9789-4B30-49F8-A32A-81A3136F0720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2FBE0-2E75-42D1-84A0-373E9DE2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F09E53-9F9D-4421-B585-EFEC403BA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9D60-9C82-4E1A-B0A8-09B667DEE5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946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7B6CF8-4682-4985-BBD8-CE5242C21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9789-4B30-49F8-A32A-81A3136F0720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D52C0E-F6E2-45B4-82ED-DA41B40F6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FEEFD-B00C-41FB-A9C4-C3B58E28A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9D60-9C82-4E1A-B0A8-09B667DEE5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3386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1FA3-4F63-4C9F-9927-746E19C2E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86A85-6B69-4989-A3E6-26560DB6F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5A261-F378-4AEB-8625-C4CB94483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72F32-3D01-469C-A6BF-0C4CB7D1D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9789-4B30-49F8-A32A-81A3136F0720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0A203-53FC-4705-BC07-E449FFC4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A6751-C56A-4CF4-8793-F76BF21FC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9D60-9C82-4E1A-B0A8-09B667DEE5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4616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951ED-4086-4B50-8F06-E8A9BC348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024CC5-C3B5-4934-AB64-DC114F094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19E6F-9C53-4F36-B994-E188D14B0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EA55F-E666-4EE4-98F7-8A35BDA7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9789-4B30-49F8-A32A-81A3136F0720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3DF0D-A5E1-481D-82EB-CD1054FA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D8FD6-9917-4FDB-93A0-9B45A7E40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9D60-9C82-4E1A-B0A8-09B667DEE5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0224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955E3E-75E5-4C45-BED5-BD747A653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EFE4F-099B-49A3-B112-E939CE165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D30BF-5E4F-43C7-8960-9C8C9E020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99789-4B30-49F8-A32A-81A3136F0720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961B8-5745-4253-9A27-346C10F5E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505FE-5FCF-4707-81F7-591E53025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19D60-9C82-4E1A-B0A8-09B667DEE5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96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C8zV1xiGqf4?feature=oembe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4E31-5659-4556-9584-E2E62288E6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Comets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1C382-D0B3-4FA8-874A-8FB7678ECB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2640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963481-3BC3-4EB5-B721-8C18894EF2CA}"/>
              </a:ext>
            </a:extLst>
          </p:cNvPr>
          <p:cNvSpPr/>
          <p:nvPr/>
        </p:nvSpPr>
        <p:spPr>
          <a:xfrm>
            <a:off x="174624" y="698838"/>
            <a:ext cx="1178115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gas and dust that melt off the comet when it gets close to the Sun are blown away from the Sun by the solar winds.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comet tails always point </a:t>
            </a:r>
            <a:r>
              <a:rPr lang="en-US" sz="2800" b="1" i="0" u="sng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away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 from the Sun,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regardless of the direction in which the comet is travelling.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B6A95AD-7FA0-456A-AC4E-CD5DC120E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723" y="3486150"/>
            <a:ext cx="5934075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489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D865D9-D138-4DD6-AF27-D65F1F9D5778}"/>
              </a:ext>
            </a:extLst>
          </p:cNvPr>
          <p:cNvSpPr/>
          <p:nvPr/>
        </p:nvSpPr>
        <p:spPr>
          <a:xfrm>
            <a:off x="160723" y="1558309"/>
            <a:ext cx="693515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solar wind from the Sun blows the comet's tail away from the Sun at all times.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if the comet is travelling </a:t>
            </a:r>
            <a:r>
              <a:rPr lang="en-US" sz="2800" b="1" i="0" u="sng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towards</a:t>
            </a:r>
            <a:r>
              <a:rPr lang="en-US" sz="2800" b="1" i="0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 the Sun then the tail will follow </a:t>
            </a:r>
            <a:r>
              <a:rPr lang="en-US" sz="2800" b="1" i="0" u="sng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behind.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If the comet is travelling </a:t>
            </a:r>
            <a:r>
              <a:rPr lang="en-US" sz="2800" b="1" i="0" u="sng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away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 from the Sun the tail will be in </a:t>
            </a:r>
            <a:r>
              <a:rPr lang="en-US" sz="2800" b="1" i="0" u="sng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front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comet.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5DE5B73-1134-4C6A-89B3-CBAE4F1DE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876" y="1329373"/>
            <a:ext cx="4646544" cy="338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873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5E2AF7-4C24-4557-9A26-D9FFF767EE5B}"/>
              </a:ext>
            </a:extLst>
          </p:cNvPr>
          <p:cNvSpPr/>
          <p:nvPr/>
        </p:nvSpPr>
        <p:spPr>
          <a:xfrm>
            <a:off x="357504" y="553710"/>
            <a:ext cx="1120965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Halley's Comet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most well known comet.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known as a </a:t>
            </a:r>
            <a:r>
              <a:rPr lang="en-US" sz="2800" b="1" i="0" dirty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periodic comet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(or short term comet) because the time it takes to orbit the Sun is less than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200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years.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1705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an astronomer named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Edmond Halley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discovered that the comet appears every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75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76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years. The last appearance of Halley's Comet occurred in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1986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The next appearance of Halley's Comet will not occur until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2061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! Something to look forward to!</a:t>
            </a:r>
          </a:p>
        </p:txBody>
      </p:sp>
    </p:spTree>
    <p:extLst>
      <p:ext uri="{BB962C8B-B14F-4D97-AF65-F5344CB8AC3E}">
        <p14:creationId xmlns:p14="http://schemas.microsoft.com/office/powerpoint/2010/main" val="4290491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CB2C17BB-F9B9-4977-A9EB-DD9F9077F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140" y="240167"/>
            <a:ext cx="9189720" cy="6377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365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Halley's Comet - P1">
            <a:hlinkClick r:id="" action="ppaction://media"/>
            <a:extLst>
              <a:ext uri="{FF2B5EF4-FFF2-40B4-BE49-F238E27FC236}">
                <a16:creationId xmlns:a16="http://schemas.microsoft.com/office/drawing/2014/main" id="{C227B8BC-2B17-477F-A498-08B233DE6ED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61160" y="210571"/>
            <a:ext cx="8869680" cy="664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02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CE0BD6-06E7-4FD6-8E9E-0822DEFFD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32" y="324802"/>
            <a:ext cx="9539288" cy="3599256"/>
          </a:xfrm>
          <a:prstGeom prst="rect">
            <a:avLst/>
          </a:prstGeom>
        </p:spPr>
      </p:pic>
      <p:pic>
        <p:nvPicPr>
          <p:cNvPr id="3" name="1509318008.70016">
            <a:hlinkClick r:id="" action="ppaction://media"/>
            <a:extLst>
              <a:ext uri="{FF2B5EF4-FFF2-40B4-BE49-F238E27FC236}">
                <a16:creationId xmlns:a16="http://schemas.microsoft.com/office/drawing/2014/main" id="{58D675E7-CE5E-4BC8-BE06-7EF1D267A72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469380" y="3591676"/>
            <a:ext cx="5497830" cy="352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5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E95CCF-4A9A-4239-BFAF-16BCF6E6B019}"/>
              </a:ext>
            </a:extLst>
          </p:cNvPr>
          <p:cNvSpPr/>
          <p:nvPr/>
        </p:nvSpPr>
        <p:spPr>
          <a:xfrm>
            <a:off x="541020" y="329059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Planets, dwarf planets, stars and constellations aren't the only things in the sky!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 </a:t>
            </a:r>
            <a:r>
              <a:rPr lang="en-US" sz="2400" b="1" i="0" dirty="0">
                <a:solidFill>
                  <a:srgbClr val="7FBFCD"/>
                </a:solidFill>
                <a:effectLst/>
                <a:latin typeface="Arial" panose="020B0604020202020204" pitchFamily="34" charset="0"/>
              </a:rPr>
              <a:t>thousands of chunks of rocks and ice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out there too.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chunks are more commonly known as </a:t>
            </a:r>
            <a:r>
              <a:rPr lang="en-US" sz="2400" b="1" i="0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asteroids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400" b="1" i="0" dirty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comets.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 lesson you will learn all about </a:t>
            </a:r>
            <a:r>
              <a:rPr lang="en-US" sz="2400" b="1" i="0" dirty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comets.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184AFB-3297-4096-BE5C-E407056CA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470" y="1548199"/>
            <a:ext cx="476250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801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6F70FC-4783-4A30-8ED9-76CFF04C7421}"/>
              </a:ext>
            </a:extLst>
          </p:cNvPr>
          <p:cNvSpPr/>
          <p:nvPr/>
        </p:nvSpPr>
        <p:spPr>
          <a:xfrm>
            <a:off x="274320" y="881083"/>
            <a:ext cx="73609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viewed from Earth, </a:t>
            </a:r>
            <a:r>
              <a:rPr lang="en-US" sz="3200" b="1" i="0" dirty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comets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a distinctive coma (fuzzy atmosphere) at their head and a </a:t>
            </a:r>
            <a:r>
              <a:rPr lang="en-US" sz="3200" b="1" i="0" dirty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trailing 'tail'.</a:t>
            </a:r>
            <a:endParaRPr lang="en-US" sz="32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gradually get brighter and then fade over a period of weeks, and they reappear in the sky 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periodically.</a:t>
            </a:r>
            <a:endParaRPr lang="en-US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687E94F-DDEA-4C3B-9FE6-FA92B5F5D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239" y="552440"/>
            <a:ext cx="4182603" cy="568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80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A28570-E10B-48B7-A610-0D5B0415D4C0}"/>
              </a:ext>
            </a:extLst>
          </p:cNvPr>
          <p:cNvSpPr/>
          <p:nvPr/>
        </p:nvSpPr>
        <p:spPr>
          <a:xfrm>
            <a:off x="631824" y="327720"/>
            <a:ext cx="1136967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Comets orbit the Sun with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highly elliptical orbits.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they get both very close to the Sun and very far away.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800" b="1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orbital period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time it takes for the comet to orbit around the Sun </a:t>
            </a:r>
            <a:r>
              <a:rPr lang="en-US" sz="2800" b="1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once.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diagram below shows the shape of a comet's orbit around the Sun.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4722FCC-3AC4-44A3-9745-252440A54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" y="3891855"/>
            <a:ext cx="57150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578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F98B27-4A68-42B7-A997-33851506EB20}"/>
              </a:ext>
            </a:extLst>
          </p:cNvPr>
          <p:cNvSpPr/>
          <p:nvPr/>
        </p:nvSpPr>
        <p:spPr>
          <a:xfrm>
            <a:off x="266065" y="377141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800" b="1" i="0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'perihelion'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'aphelion'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point of a comet's orbit where it is </a:t>
            </a:r>
            <a:r>
              <a:rPr lang="en-US" sz="2800" b="1" i="0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closest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 Sun is called the </a:t>
            </a:r>
            <a:r>
              <a:rPr lang="en-US" sz="2800" b="1" i="0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perihelion.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point where it is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furthest away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 Sun is called the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aphelion.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helpful way to remember this is: </a:t>
            </a:r>
            <a:r>
              <a:rPr lang="en-US" sz="2800" b="1" i="1" u="sng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sz="2800" b="0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phelion = </a:t>
            </a:r>
            <a:r>
              <a:rPr lang="en-US" sz="2800" b="1" i="1" u="sng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sz="2800" b="0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way from the Sun.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423B926-6A13-4E9C-B6BA-6BE337F7B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808" y="1648767"/>
            <a:ext cx="6214192" cy="23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160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B37E5C-780E-47C7-ABAD-AAE41F32B623}"/>
              </a:ext>
            </a:extLst>
          </p:cNvPr>
          <p:cNvSpPr/>
          <p:nvPr/>
        </p:nvSpPr>
        <p:spPr>
          <a:xfrm>
            <a:off x="472122" y="447447"/>
            <a:ext cx="1116361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What are comets made up of?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Comets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commonly referred to as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'dirty snowballs'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since they are made </a:t>
            </a:r>
            <a:r>
              <a:rPr lang="en-US" sz="2800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primarily of ice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mixed with </a:t>
            </a:r>
            <a:r>
              <a:rPr lang="en-US" sz="2800" b="1" i="0" dirty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frozen carbon dioxide and other carbon-based molecules.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EACC256-618A-40ED-898D-00DFC667D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605" y="3291840"/>
            <a:ext cx="363855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030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1C2F55-952E-4168-9F32-5560EDA297B0}"/>
              </a:ext>
            </a:extLst>
          </p:cNvPr>
          <p:cNvSpPr/>
          <p:nvPr/>
        </p:nvSpPr>
        <p:spPr>
          <a:xfrm>
            <a:off x="1111884" y="813207"/>
            <a:ext cx="106152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4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Sun's heat and radiation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produce a wind called the solar wind, which blows outwards from the Sun.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Since comets are made primarily of </a:t>
            </a:r>
            <a:r>
              <a:rPr lang="en-US" sz="2400" b="1" i="0" dirty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ice,</a:t>
            </a:r>
            <a:r>
              <a:rPr lang="en-US" sz="2400" b="0" i="0" dirty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they get 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close to the Sun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(approaching the perihelion) they begin to </a:t>
            </a:r>
            <a:r>
              <a:rPr lang="en-US" sz="2400" b="1" i="0" dirty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melt.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16254.03752">
            <a:hlinkClick r:id="" action="ppaction://media"/>
            <a:extLst>
              <a:ext uri="{FF2B5EF4-FFF2-40B4-BE49-F238E27FC236}">
                <a16:creationId xmlns:a16="http://schemas.microsoft.com/office/drawing/2014/main" id="{7CCE0D6D-7D6F-42C3-8B14-37D0B434160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37560" y="3089126"/>
            <a:ext cx="4617720" cy="376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0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7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3D5472-FB9E-4CCB-8D9C-DC879182179C}"/>
              </a:ext>
            </a:extLst>
          </p:cNvPr>
          <p:cNvSpPr/>
          <p:nvPr/>
        </p:nvSpPr>
        <p:spPr>
          <a:xfrm>
            <a:off x="411321" y="447061"/>
            <a:ext cx="1136935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Comets have a small rocky core called the </a:t>
            </a:r>
            <a:r>
              <a:rPr lang="en-US" sz="2800" b="1" i="0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nucleus.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the comet gets close to the sun, the ice on the surface of the nucleus turns into a gas, forming a cloud called the </a:t>
            </a:r>
            <a:r>
              <a:rPr lang="en-US" sz="2800" b="1" i="0" dirty="0">
                <a:solidFill>
                  <a:srgbClr val="7FBFCD"/>
                </a:solidFill>
                <a:effectLst/>
                <a:latin typeface="Arial" panose="020B0604020202020204" pitchFamily="34" charset="0"/>
              </a:rPr>
              <a:t>coma.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Radiation from the sun pushes some of this gas as well as dust particles away from the coma, forming the </a:t>
            </a:r>
            <a:r>
              <a:rPr lang="en-US" sz="2800" b="1" i="0" dirty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tail.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9DD020F-DAA1-4B4E-8B79-82AD5F735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940" y="3429000"/>
            <a:ext cx="38100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944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65</Words>
  <Application>Microsoft Office PowerPoint</Application>
  <PresentationFormat>Widescreen</PresentationFormat>
  <Paragraphs>46</Paragraphs>
  <Slides>14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KaTeX_Main</vt:lpstr>
      <vt:lpstr>Office Theme</vt:lpstr>
      <vt:lpstr>Comets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Comets</dc:title>
  <dc:creator>Jean D'cruz</dc:creator>
  <cp:lastModifiedBy>Jean D'cruz</cp:lastModifiedBy>
  <cp:revision>1</cp:revision>
  <dcterms:created xsi:type="dcterms:W3CDTF">2020-06-08T11:27:06Z</dcterms:created>
  <dcterms:modified xsi:type="dcterms:W3CDTF">2020-06-08T11:34:03Z</dcterms:modified>
</cp:coreProperties>
</file>