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92C7-90D3-4490-A60B-5DDC5D2B9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6163-99A0-412B-BEAD-8F07FA78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B4C9-11E6-4B5A-88A2-5BB8A604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6801-30DC-4F3D-AA6D-B0A0F9E0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A7CC-364F-4EC9-A587-0FAF7999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56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DDA0-3E8A-4842-87D0-D56EC04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B7A53-EB23-4F05-879A-09049A07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9B30-B46F-47D3-B8F6-A036303D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9F86-EA70-418E-A4F6-110C5357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DDA8-7A13-4B24-B6AE-A7D3FA23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62F63-7FC4-4B27-BABB-04B79DC2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12A3-C95D-4E89-BB6F-4AD9CFA9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251E-652A-40D9-AD3B-FF0BC9BD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8C50-1DB3-4FF1-B36B-F01E51B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FC9E-A200-4DAC-9EA7-612E57C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1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133D-2D59-4C58-8748-2BD28AE7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8C62-E144-48B1-B8B9-80C8EEED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A5CA-81B2-4ED1-8C7B-D6B09E94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AB74-C4B6-4076-9D33-EAEC0F3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60E4-850E-4260-8726-6455BC4A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65E4-6E02-4EDF-B5F6-A108F9E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3205-F481-4D7F-AFE4-3F6851A4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851F-05A4-44CE-B1A7-A9237CF0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234A-FE38-4D3F-B3C0-923D808D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356E-2B47-4052-91DB-9D996D0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3D74-AC15-4284-B9AC-E5FF6D03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FE652-2AC1-488F-8461-76E18123A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70E7-133F-4A69-845C-2B8B60466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124D-EE8F-4FAD-AE56-15AB322A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04786-7938-439B-B606-1542D649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7E41-198D-4441-8818-0A799807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6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09EF-50C3-48AE-8B8D-7AFE0CB9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B52F-A303-4561-B39B-FAC47E975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8768-DD5C-4377-82FF-052A8050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1BE61-D954-4B1E-B568-0909FF6EA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1B5DA-C64C-4C8F-B1D7-1E8088EC9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E526D-1F0B-419B-96F4-CC2EAA47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4519A-1393-409C-9983-2224B80D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7B1A3-7C8D-4DBC-9FA4-237FCDF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03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A93A-DFB4-4DAC-916A-478B8F0B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DDFB0-BA0B-4A3B-B294-82C60CC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92B46-4E1F-4D71-8EE1-C4576D32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E3ADB-8709-464B-9C92-0D0F688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67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31779-4BF5-4FE0-87C4-04BAC36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E3241-2BCD-4A5C-8CD4-B8B9A8D8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FF8A5-DF0D-43CA-88B1-EAD0AF85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3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4732-303C-451C-8D51-F10F69CF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60E02-20D8-44EA-B8E9-B31E8B9A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D8E99-9A7D-4770-BAE9-863E3709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96E1-2624-48A9-BD13-459DC53A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FA23-C5D4-425F-9C27-81BB06A3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850EB-8F7D-4429-BA08-40F603E7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08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21B2-110B-49BB-B0A3-A0BD27E3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F39C9-25C1-4AFE-8D9C-664B60A46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C9550-2C5F-4DF4-B3A6-38070BB4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ABC4-6DAC-452C-9376-4A6BABB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AF19E-0E92-40A2-B7FE-0BA06815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6BE72-73CC-423B-BFE1-4CADBEBC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59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D3141-A1FC-48AB-98BF-EAE321D2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59F9-E25F-443F-A289-9A6A7EF15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BE904-F25F-4F96-8E42-67678EF9F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3528-258C-48DF-9E43-2F0FF95233DE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9A5D3-FDCA-4C8C-8210-8F46EC92F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AB4C-2885-4AFB-B87C-15DBB54F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7F8E8-00E5-4972-9835-5E486BDF9F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44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LRA87TKXLM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0C3-E474-40B0-BD98-07D3A9CBE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Day and Night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8E516-C3AA-4F1D-86BD-EB3547790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67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8B391-67AD-4DB4-B5C2-A8910000AD3A}"/>
              </a:ext>
            </a:extLst>
          </p:cNvPr>
          <p:cNvSpPr/>
          <p:nvPr/>
        </p:nvSpPr>
        <p:spPr>
          <a:xfrm>
            <a:off x="402590" y="0"/>
            <a:ext cx="113017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Summer solstice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Australia is in the southern hemisphere,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summer solstice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 </a:t>
            </a:r>
            <a:r>
              <a:rPr lang="en-US" sz="24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South Pole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reaches the closest point to the Sun due to the Earth's axis of rotation.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occurs on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December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KaTeX_Main"/>
              </a:rPr>
              <a:t>21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KaTeX_Main"/>
              </a:rPr>
              <a:t>22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year, and it is the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longest day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year. Australia gets more than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daylight on the summer solstice!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325EF2F-175E-43F5-A155-E90F2B09E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046988"/>
            <a:ext cx="6667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D764E-965E-4C3C-8C89-E2CE355E9278}"/>
              </a:ext>
            </a:extLst>
          </p:cNvPr>
          <p:cNvSpPr/>
          <p:nvPr/>
        </p:nvSpPr>
        <p:spPr>
          <a:xfrm>
            <a:off x="514032" y="0"/>
            <a:ext cx="111639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Winter solstice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winter solstice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South Pole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reaches the furthest point from the Sun due to the Earth's axis of rotation.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occurs on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year, and it is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shortest day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year. Australia gets just over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daylight on the winter solstice.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99E4253-1B4A-4D7B-BA90-85AAD4655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9" y="3539430"/>
            <a:ext cx="5889941" cy="32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9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7DFE2-C334-4D6F-834A-1FD341BB77B1}"/>
              </a:ext>
            </a:extLst>
          </p:cNvPr>
          <p:cNvSpPr/>
          <p:nvPr/>
        </p:nvSpPr>
        <p:spPr>
          <a:xfrm>
            <a:off x="617220" y="0"/>
            <a:ext cx="11315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Equinox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Earth moves around its orbit, it reaches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two points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year where its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axis is tilted neither towards nor away from the Sun.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these two days,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whole planet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experiences approximately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daylight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of darkness. These days are known as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equinoxes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day and night are of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equal length.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4317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CAB8CF2-84C4-4CD8-A69F-3C7AE26A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57162"/>
            <a:ext cx="6838950" cy="67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23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Mechanism of The Seasons">
            <a:hlinkClick r:id="" action="ppaction://media"/>
            <a:extLst>
              <a:ext uri="{FF2B5EF4-FFF2-40B4-BE49-F238E27FC236}">
                <a16:creationId xmlns:a16="http://schemas.microsoft.com/office/drawing/2014/main" id="{CAB2C621-63BF-48DD-92D6-072DFE36D4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3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7F5E6E-5ABB-4EFB-B0C0-44D9DA6B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" y="410527"/>
            <a:ext cx="8437700" cy="3407093"/>
          </a:xfrm>
          <a:prstGeom prst="rect">
            <a:avLst/>
          </a:prstGeom>
        </p:spPr>
      </p:pic>
      <p:pic>
        <p:nvPicPr>
          <p:cNvPr id="3" name="1509324771.84311 (1)">
            <a:hlinkClick r:id="" action="ppaction://media"/>
            <a:extLst>
              <a:ext uri="{FF2B5EF4-FFF2-40B4-BE49-F238E27FC236}">
                <a16:creationId xmlns:a16="http://schemas.microsoft.com/office/drawing/2014/main" id="{5C17BD94-657E-435C-87EE-E997E8AA49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60171" y="3429000"/>
            <a:ext cx="6125111" cy="34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5254D-74CB-4E20-8E1E-04E354AAC847}"/>
              </a:ext>
            </a:extLst>
          </p:cNvPr>
          <p:cNvSpPr/>
          <p:nvPr/>
        </p:nvSpPr>
        <p:spPr>
          <a:xfrm>
            <a:off x="1135062" y="404724"/>
            <a:ext cx="103406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imaginary line called 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axis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runs through the Earth from the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North Pole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South Pole.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 rotates around this line from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west to east.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D33CE8-7622-43CC-95E6-4E8B46BE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390" y="2437448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7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10978-CAFD-4211-9D3C-73472C161F33}"/>
              </a:ext>
            </a:extLst>
          </p:cNvPr>
          <p:cNvSpPr/>
          <p:nvPr/>
        </p:nvSpPr>
        <p:spPr>
          <a:xfrm>
            <a:off x="1043623" y="51200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time taken for any planet to rotate about its axis is referred to as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day.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 takes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complete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full rotation,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 one day on Earth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it was midnight in Australia right now, the time taken for Earth to complete one full rotation and come back to midnight again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6DA29D-B4F7-43E2-B820-3DF5EA16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0" y="1028701"/>
            <a:ext cx="4432935" cy="49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9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19F613-134D-4946-A875-898E50E67CE8}"/>
              </a:ext>
            </a:extLst>
          </p:cNvPr>
          <p:cNvSpPr/>
          <p:nvPr/>
        </p:nvSpPr>
        <p:spPr>
          <a:xfrm>
            <a:off x="562610" y="789961"/>
            <a:ext cx="110731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any time,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half of Earth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bathed in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sunlight.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half of Earth experiences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daylight.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other half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 the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dark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 experiences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night.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Earth rotates, some countries move into the light while others move out of it.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16217.03679 (1)">
            <a:hlinkClick r:id="" action="ppaction://media"/>
            <a:extLst>
              <a:ext uri="{FF2B5EF4-FFF2-40B4-BE49-F238E27FC236}">
                <a16:creationId xmlns:a16="http://schemas.microsoft.com/office/drawing/2014/main" id="{A10EAA94-054C-49BF-838F-D4F14F6CE23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1460" y="309828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7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44FBFA-BD46-4F31-93C4-625DB6F3E002}"/>
              </a:ext>
            </a:extLst>
          </p:cNvPr>
          <p:cNvSpPr/>
          <p:nvPr/>
        </p:nvSpPr>
        <p:spPr>
          <a:xfrm>
            <a:off x="285750" y="653822"/>
            <a:ext cx="65563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it is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midday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Brisbane,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midnight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Rio de Janeiro, Brazil.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Sun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setting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Brisbane, the Sun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rising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Rio de Janeiro, and when the Sun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rising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Brisbane, the Sun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setting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Rio de Janeiro.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DB0F7D-74D1-49A6-AC83-83D362C1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208597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723F16-111D-4CB9-AC9B-94B622AF56D9}"/>
              </a:ext>
            </a:extLst>
          </p:cNvPr>
          <p:cNvSpPr/>
          <p:nvPr/>
        </p:nvSpPr>
        <p:spPr>
          <a:xfrm>
            <a:off x="425450" y="813525"/>
            <a:ext cx="109359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Earth's axis is tilted!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Earth's axis is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tilted on an angle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23.5</a:t>
            </a:r>
            <a:r>
              <a:rPr lang="en-US" sz="2800" b="0" i="0" baseline="30000" dirty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vertical. This means that as the Earth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rotates on its axis,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parts of the Earth get more sunlight than others.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AEF04F-B575-49CB-AEC3-15F0FC80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3136291"/>
            <a:ext cx="4663440" cy="36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3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DA606-27DD-406B-862B-C7723C75BBED}"/>
              </a:ext>
            </a:extLst>
          </p:cNvPr>
          <p:cNvSpPr/>
          <p:nvPr/>
        </p:nvSpPr>
        <p:spPr>
          <a:xfrm>
            <a:off x="380364" y="219165"/>
            <a:ext cx="118116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in the Southern Hemisphere.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South Pole is tilted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Sun, Australia experiences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winter.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South Pole is tilted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towards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Sun, Australia experiences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summer.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B80704-2E6D-45DC-8B9D-4446993F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10" y="3073004"/>
            <a:ext cx="6667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2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AB60B9-A86E-419D-B5B4-A079CB1099CE}"/>
              </a:ext>
            </a:extLst>
          </p:cNvPr>
          <p:cNvSpPr/>
          <p:nvPr/>
        </p:nvSpPr>
        <p:spPr>
          <a:xfrm>
            <a:off x="426402" y="312896"/>
            <a:ext cx="114150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solstice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 ends of the Earth's axis are at their closest or furthest point from the Sun.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solstices per year: the winter solstice and the summer solstice.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F0351E-3AC1-4A1E-8569-1B8AD252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55" y="2697480"/>
            <a:ext cx="9056370" cy="404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Office PowerPoint</Application>
  <PresentationFormat>Widescreen</PresentationFormat>
  <Paragraphs>42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Day and Night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and Night</dc:title>
  <dc:creator>Jean D'cruz</dc:creator>
  <cp:lastModifiedBy>Jean D'cruz</cp:lastModifiedBy>
  <cp:revision>1</cp:revision>
  <dcterms:created xsi:type="dcterms:W3CDTF">2020-06-08T11:58:06Z</dcterms:created>
  <dcterms:modified xsi:type="dcterms:W3CDTF">2020-06-08T12:05:35Z</dcterms:modified>
</cp:coreProperties>
</file>