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82BB-877A-4034-B962-C4ACDBA8C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F37D4-D73B-45CE-BD53-EF5DA2350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CFAE4-3E97-4EEC-B824-F8B8BDDE3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E92D-9506-44F9-BD37-A1C8FD7A6C2D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7CAD5-90D8-4D90-9954-B41E9A4A6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65975-9B3E-4595-AD29-F63D123F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14FD-009C-49F1-A281-81A4DFFB90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472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852C-4117-4F94-8E42-EA5BE3AD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EDDD6-6A09-42ED-8191-3CABD42CE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3A089-FB38-4428-B9CE-C056A484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E92D-9506-44F9-BD37-A1C8FD7A6C2D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3D851-2C81-4E9F-BBB4-EE50E1A1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A1E01-54D3-483C-8803-7B63F31D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14FD-009C-49F1-A281-81A4DFFB90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540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0B4815-64BB-4704-9075-D7A5624CF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FEDC5-9253-45EE-8D78-9E92F4A22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9C8DF-0C12-4212-9DE0-43F451C9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E92D-9506-44F9-BD37-A1C8FD7A6C2D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7EBBD-1AE9-4C8C-95C0-97A3C4A24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29321-9AAE-40B4-87C7-F7D91D1C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14FD-009C-49F1-A281-81A4DFFB90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691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FD31F-D37B-4D99-8C4F-25023AF9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1C177-5705-46DA-B191-23CFAB4E2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A53F9-CE4A-4929-8F33-05DB8A974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E92D-9506-44F9-BD37-A1C8FD7A6C2D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40329-4836-4D63-ACF3-3B2F99D22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2D005-F5D8-4AFF-BCD0-105DA67D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14FD-009C-49F1-A281-81A4DFFB90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541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E5C4-17D1-4F85-95D1-08B3239B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31FBE-6A29-4D65-8FAD-B01DE88E4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43EC9-9085-46CD-84D6-17EB8062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E92D-9506-44F9-BD37-A1C8FD7A6C2D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CF64B-F396-4E30-9244-A249AEA4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CC06F-4F40-4164-A525-F83DAF96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14FD-009C-49F1-A281-81A4DFFB90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796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FB195-916F-4C45-9BE7-B7B350F7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16752-D4A9-4207-BD34-5DEFED5DB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44541-F6BA-4D87-B7E0-E060469B2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80F54-7304-4CAA-8944-B29D213C8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E92D-9506-44F9-BD37-A1C8FD7A6C2D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44215-085F-4D82-9A6C-EECDDC69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79BFF-86C9-4D0F-807C-54780AED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14FD-009C-49F1-A281-81A4DFFB90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00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6A2DE-C8D5-4522-827B-5068630FD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D9973-F181-4508-9356-7F7C5C9AD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6168C-F1C5-4C1F-97A7-94E0298CD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B3D1A3-5843-4D38-8366-8CA6940FF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DA0ED3-5CCD-4100-8F84-5604613DB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36994-E6FB-485E-9E42-A86EF7F98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E92D-9506-44F9-BD37-A1C8FD7A6C2D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4C3B52-8DF7-4052-8445-173D64C7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64084E-6679-4B71-AD89-043B97F9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14FD-009C-49F1-A281-81A4DFFB90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463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D6BD8-1ABE-4986-9D0F-4AF94F38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4634B-C103-4EF9-B463-9E4B55B9A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E92D-9506-44F9-BD37-A1C8FD7A6C2D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33278-B832-41CD-9874-D69169C1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AFD32-FC74-451C-A170-EF833C37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14FD-009C-49F1-A281-81A4DFFB90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5368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3C4A6B-B479-4254-B575-DF4E92B0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E92D-9506-44F9-BD37-A1C8FD7A6C2D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C3F7F-3CD8-48EF-AEB1-6000D16B2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B4B4C-49EF-4228-BE3B-46B21F8B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14FD-009C-49F1-A281-81A4DFFB90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944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09A4-62C0-425D-9516-26D2C5B4D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A9E76-6C0F-458D-9B60-9A9A80FCA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590C6-B222-4460-9C68-139FEFD6D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96328-58D9-4BC8-B359-D72957E43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E92D-9506-44F9-BD37-A1C8FD7A6C2D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A4CC2-447F-4307-8053-2110B167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B231A-92B5-467F-B086-37E95E93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14FD-009C-49F1-A281-81A4DFFB90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966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B0FC-F85E-4D8B-96A6-10E896F2D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4808C-4D64-4948-85BE-70C4D7142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50816-6E39-4A58-A187-40114EFA6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8D67E-7ADE-428E-A3D4-EF477A75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4E92D-9506-44F9-BD37-A1C8FD7A6C2D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F1401-A931-4E11-817C-67F8C349A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45F4E-CE8F-4156-AE05-DFCFA45D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D14FD-009C-49F1-A281-81A4DFFB90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821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A846A1-6C0E-43D4-A93E-C83AEF586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A469B-AB2D-49E4-BC15-B3BD2F5C1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85D59-1DB1-4246-B73B-BFC8742A9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4E92D-9506-44F9-BD37-A1C8FD7A6C2D}" type="datetimeFigureOut">
              <a:rPr lang="en-AU" smtClean="0"/>
              <a:t>8/06/2020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E0373-3329-49EA-B042-D3C6088BF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76C16-447D-402A-B2D2-F139E94DF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D14FD-009C-49F1-A281-81A4DFFB903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995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qDHnWptz5Jo?feature=oembe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ljRlB6TuMOU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DF59A-5028-4868-9299-197DA1E29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Gravity and Orbits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57AC0-9398-4981-BC48-E5D9B9DF0C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3730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A50B73C-C114-4AAC-8D6B-E3763A17F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17348"/>
            <a:ext cx="9372600" cy="662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457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EABA0C-7078-445A-828D-9B720BB51A42}"/>
              </a:ext>
            </a:extLst>
          </p:cNvPr>
          <p:cNvSpPr/>
          <p:nvPr/>
        </p:nvSpPr>
        <p:spPr>
          <a:xfrm>
            <a:off x="228600" y="435739"/>
            <a:ext cx="9906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object in orbit is called a satellite.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satellite can be natural, like the moon. It can be human-made, like the International Space Station.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Earth is a natural satellite of the Sun.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Planets, comets, asteroids (we will learn more about these in the next two lessons) and other objects </a:t>
            </a:r>
            <a:r>
              <a:rPr lang="en-US" sz="28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orbit the Sun.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Many planets also have moons. These moons go in orbits around their planets.</a:t>
            </a:r>
          </a:p>
        </p:txBody>
      </p:sp>
    </p:spTree>
    <p:extLst>
      <p:ext uri="{BB962C8B-B14F-4D97-AF65-F5344CB8AC3E}">
        <p14:creationId xmlns:p14="http://schemas.microsoft.com/office/powerpoint/2010/main" val="3762130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9FB604-640E-40FB-AC88-D82843B5A83D}"/>
              </a:ext>
            </a:extLst>
          </p:cNvPr>
          <p:cNvSpPr/>
          <p:nvPr/>
        </p:nvSpPr>
        <p:spPr>
          <a:xfrm>
            <a:off x="342900" y="288489"/>
            <a:ext cx="97345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What shape is an orbit?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Orbits are always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elliptical.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ellipse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shape like a </a:t>
            </a:r>
            <a:r>
              <a:rPr lang="en-US" sz="28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flattened circle,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it has special properties.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has </a:t>
            </a:r>
            <a:r>
              <a:rPr lang="en-US" sz="28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two focal points,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sz="28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foci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The further apart these two foci are, the more flattened the ellipse is. If the two foci were on top of each other, the shape would be a perfect circle.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48920F0-17FA-4666-9487-EB927EAF4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363" y="4271963"/>
            <a:ext cx="38004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766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Kepler￢ﾀﾙs First Law of Motion - Elliptical Orbits  (Astronomy)">
            <a:hlinkClick r:id="" action="ppaction://media"/>
            <a:extLst>
              <a:ext uri="{FF2B5EF4-FFF2-40B4-BE49-F238E27FC236}">
                <a16:creationId xmlns:a16="http://schemas.microsoft.com/office/drawing/2014/main" id="{9D412339-FABD-4DE4-9C14-A912B1C9124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9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67891C-01B7-4D37-B85A-92580FD45E88}"/>
              </a:ext>
            </a:extLst>
          </p:cNvPr>
          <p:cNvSpPr/>
          <p:nvPr/>
        </p:nvSpPr>
        <p:spPr>
          <a:xfrm>
            <a:off x="654050" y="429558"/>
            <a:ext cx="108902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Why don't you have a go at </a:t>
            </a:r>
            <a:r>
              <a:rPr lang="en-US" sz="2800" b="1" i="0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drawing an ellipse?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you need is two pins, a piece of string, and a pencil!</a:t>
            </a:r>
          </a:p>
        </p:txBody>
      </p:sp>
      <p:pic>
        <p:nvPicPr>
          <p:cNvPr id="3" name="1509316328.94132">
            <a:hlinkClick r:id="" action="ppaction://media"/>
            <a:extLst>
              <a:ext uri="{FF2B5EF4-FFF2-40B4-BE49-F238E27FC236}">
                <a16:creationId xmlns:a16="http://schemas.microsoft.com/office/drawing/2014/main" id="{52EA707E-7E49-4D7D-A733-243B03F6FF5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608070" y="2138819"/>
            <a:ext cx="5741670" cy="471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1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0AFC0F-421E-42A9-8CCD-9EC99172D492}"/>
              </a:ext>
            </a:extLst>
          </p:cNvPr>
          <p:cNvSpPr/>
          <p:nvPr/>
        </p:nvSpPr>
        <p:spPr>
          <a:xfrm>
            <a:off x="472440" y="334486"/>
            <a:ext cx="11277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ellipse can be very long and thin, or it can be quite round - almost like a circle.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Earth's orbit is almost circular. </a:t>
            </a:r>
            <a:r>
              <a:rPr lang="en-US" sz="2400" b="1" i="0" dirty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Pluto has a much less circular orbit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any of the planets in our Solar System.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2477FB3-DF0C-4403-9799-D2CFAE71A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507" y="2549030"/>
            <a:ext cx="4070985" cy="407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665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70686F-C021-42BA-8AEB-048FA0FEB0DE}"/>
              </a:ext>
            </a:extLst>
          </p:cNvPr>
          <p:cNvSpPr/>
          <p:nvPr/>
        </p:nvSpPr>
        <p:spPr>
          <a:xfrm>
            <a:off x="365760" y="417185"/>
            <a:ext cx="113842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 do objects stay in orbit?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moving object will continue moving unless something pushes or pulls on it. This statement is called </a:t>
            </a:r>
            <a:r>
              <a:rPr lang="en-US" sz="24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Newton's First Law of Motion.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1" i="0" dirty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Without gravity, a satellite would fly off into space</a:t>
            </a:r>
            <a:r>
              <a:rPr lang="en-US" sz="2400" b="0" i="0" dirty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gravity, a satellite is constantly pulled back toward Earth. This tug-of-war keeps the satellite in orbit.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red arrow below indicates the gravitational force between Earth and the Moon: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F7A82AA-00A2-499F-88E9-6B67F90F9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2" y="4354840"/>
            <a:ext cx="543877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27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8681F7-F9CB-47C5-B837-4898A0EF0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386714"/>
            <a:ext cx="8471594" cy="3042285"/>
          </a:xfrm>
          <a:prstGeom prst="rect">
            <a:avLst/>
          </a:prstGeom>
        </p:spPr>
      </p:pic>
      <p:pic>
        <p:nvPicPr>
          <p:cNvPr id="3" name="1509322487.58798">
            <a:hlinkClick r:id="" action="ppaction://media"/>
            <a:extLst>
              <a:ext uri="{FF2B5EF4-FFF2-40B4-BE49-F238E27FC236}">
                <a16:creationId xmlns:a16="http://schemas.microsoft.com/office/drawing/2014/main" id="{F82B3137-C032-42CB-BFAB-4D48884CBEB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43400" y="3428999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7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3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8A8B24-6863-4FB8-B5F5-933F9FAFEFE5}"/>
              </a:ext>
            </a:extLst>
          </p:cNvPr>
          <p:cNvSpPr/>
          <p:nvPr/>
        </p:nvSpPr>
        <p:spPr>
          <a:xfrm>
            <a:off x="746760" y="604084"/>
            <a:ext cx="1079754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many different things in the universe - stars, planets, comets, galaxies and more - but why do they move like they do?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answer is </a:t>
            </a:r>
            <a:r>
              <a:rPr lang="en-US" sz="2800" b="1" i="0" dirty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gravity!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First we will look at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what gravity is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how it works. Then we will learn about </a:t>
            </a:r>
            <a:r>
              <a:rPr lang="en-US" sz="2800" b="1" i="0" dirty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orbits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the paths that planets like the Earth move in.</a:t>
            </a:r>
          </a:p>
        </p:txBody>
      </p:sp>
    </p:spTree>
    <p:extLst>
      <p:ext uri="{BB962C8B-B14F-4D97-AF65-F5344CB8AC3E}">
        <p14:creationId xmlns:p14="http://schemas.microsoft.com/office/powerpoint/2010/main" val="148218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036ED9-91A3-43EA-BA32-0A83ED711C9C}"/>
              </a:ext>
            </a:extLst>
          </p:cNvPr>
          <p:cNvSpPr/>
          <p:nvPr/>
        </p:nvSpPr>
        <p:spPr>
          <a:xfrm>
            <a:off x="380364" y="538818"/>
            <a:ext cx="1118679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Everything that has a mass has a </a:t>
            </a:r>
            <a:r>
              <a:rPr lang="en-US" sz="28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force field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attracts other masses.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known as a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gravitational force field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 attractive force is called </a:t>
            </a:r>
            <a:r>
              <a:rPr lang="en-US" sz="28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gravity.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Gravity attempts to pull masses together.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879EB4-254E-4FE9-A956-6B91A2E36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2" y="4233207"/>
            <a:ext cx="543877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94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Defining Gravity: Crash Course Kids #4.1">
            <a:hlinkClick r:id="" action="ppaction://media"/>
            <a:extLst>
              <a:ext uri="{FF2B5EF4-FFF2-40B4-BE49-F238E27FC236}">
                <a16:creationId xmlns:a16="http://schemas.microsoft.com/office/drawing/2014/main" id="{B946E75C-A4F5-4EC4-B5C2-9B0925033D3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4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906705-78D0-40A4-AE5A-7DA3CAD1A560}"/>
              </a:ext>
            </a:extLst>
          </p:cNvPr>
          <p:cNvSpPr/>
          <p:nvPr/>
        </p:nvSpPr>
        <p:spPr>
          <a:xfrm>
            <a:off x="586740" y="797510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800" b="1" i="0" dirty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strength of the gravitational force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two objects depends on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two factors.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800" b="1" i="0" dirty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mass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an object and the </a:t>
            </a:r>
            <a:r>
              <a:rPr lang="en-US" sz="2800" b="1" i="0" dirty="0">
                <a:solidFill>
                  <a:srgbClr val="E818B6"/>
                </a:solidFill>
                <a:effectLst/>
                <a:latin typeface="Arial" panose="020B0604020202020204" pitchFamily="34" charset="0"/>
              </a:rPr>
              <a:t>distance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two objects.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Gravity is a force caused by mass: the </a:t>
            </a:r>
            <a:r>
              <a:rPr lang="en-US" sz="2800" b="1" i="0" dirty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bigger the mass, the stronger its gravitational field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 more it attracts other objects nearby.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3" name="1509326397.60836">
            <a:hlinkClick r:id="" action="ppaction://media"/>
            <a:extLst>
              <a:ext uri="{FF2B5EF4-FFF2-40B4-BE49-F238E27FC236}">
                <a16:creationId xmlns:a16="http://schemas.microsoft.com/office/drawing/2014/main" id="{9AADFEEA-EF62-4105-A458-742A754309B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239000" y="1142999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1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98753D-0875-4F2A-BB39-1B8A0BD31300}"/>
              </a:ext>
            </a:extLst>
          </p:cNvPr>
          <p:cNvSpPr/>
          <p:nvPr/>
        </p:nvSpPr>
        <p:spPr>
          <a:xfrm>
            <a:off x="563880" y="536526"/>
            <a:ext cx="1145667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Gravity is only noticeable when objects are really large like a planet, moon or stars.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1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Everything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a gravitational field, but small things (like you) only have a very weak one.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Gravity is the reason why we don't float off into outer space!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A1F8377-46D0-47FD-93B6-BBE4405D1C9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66" y="3645069"/>
            <a:ext cx="376766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81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2B2212-C9EE-4174-BA6F-421239F57EA5}"/>
              </a:ext>
            </a:extLst>
          </p:cNvPr>
          <p:cNvSpPr/>
          <p:nvPr/>
        </p:nvSpPr>
        <p:spPr>
          <a:xfrm>
            <a:off x="0" y="75041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the </a:t>
            </a:r>
            <a:r>
              <a:rPr lang="en-US" sz="24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distance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objects </a:t>
            </a:r>
            <a:r>
              <a:rPr lang="en-US" sz="24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increases,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US" sz="2400" b="1" i="0" dirty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gravitational field gets weaker.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further you move away from Earth, the weaker the gravitational field.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D6CE7E-89B1-4EA8-83EB-5FA7FFDBE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068" y="1123951"/>
            <a:ext cx="3974432" cy="471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566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C40303-9987-4453-AD55-C568931FA8C9}"/>
              </a:ext>
            </a:extLst>
          </p:cNvPr>
          <p:cNvSpPr/>
          <p:nvPr/>
        </p:nvSpPr>
        <p:spPr>
          <a:xfrm>
            <a:off x="285750" y="260688"/>
            <a:ext cx="1068705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US" sz="2800" b="1" i="0" dirty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orbit is a path.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It's the way something goes </a:t>
            </a:r>
            <a:r>
              <a:rPr lang="en-US" sz="2800" b="1" i="0" dirty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around an object in space.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The moon goes in orbit around Earth.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You're in orbit right now! That's because Earth is following an orbit all the way around the sun.</a:t>
            </a:r>
          </a:p>
        </p:txBody>
      </p:sp>
    </p:spTree>
    <p:extLst>
      <p:ext uri="{BB962C8B-B14F-4D97-AF65-F5344CB8AC3E}">
        <p14:creationId xmlns:p14="http://schemas.microsoft.com/office/powerpoint/2010/main" val="914091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85</Words>
  <Application>Microsoft Office PowerPoint</Application>
  <PresentationFormat>Widescreen</PresentationFormat>
  <Paragraphs>53</Paragraphs>
  <Slides>16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Gravity and Orbits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Gravity and Orbits</dc:title>
  <dc:creator>Jean D'cruz</dc:creator>
  <cp:lastModifiedBy>Jean D'cruz</cp:lastModifiedBy>
  <cp:revision>2</cp:revision>
  <dcterms:created xsi:type="dcterms:W3CDTF">2020-06-08T11:13:14Z</dcterms:created>
  <dcterms:modified xsi:type="dcterms:W3CDTF">2020-06-08T11:24:42Z</dcterms:modified>
</cp:coreProperties>
</file>