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28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5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6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3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96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3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18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39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98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1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9A6B-DBF2-4B7D-B480-78A0F8A0C08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EE30-8789-44FB-91C1-A2B3883B1A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zFYFutiwo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wZel_emm3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RlCbrl9dg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Indigenous Constellations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16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45239"/>
            <a:ext cx="1094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Indigenous people told stories about the constellations they could see.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thousands of years,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Indigenous Australian peoples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told stories about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shapes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could see in the stars and passed these stories on through the generations.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Different tribes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saw different shapes in the same stars and told different stories.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Maths/1381094116907-92520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261" y="3594100"/>
            <a:ext cx="2321139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956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Constellation Orion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Yolngu people of Arnhem Land in the Northern Territory know the constellation Orion as 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canoe,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represents a reminder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not to break the law.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traditional Yolngu story tells how three brothers went fishing, and caught and ate a king-fish that was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forbidden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 their law. The Sun saw this and created a waterspout that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carried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up into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sky,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you can still see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66129603.280991g/1466129601049-47560910789285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654175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1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546438"/>
            <a:ext cx="11442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men in the canoe are collectively known as the constellation </a:t>
            </a:r>
            <a:r>
              <a:rPr lang="en-AU" sz="2400" b="1" i="0" dirty="0" err="1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Djulpan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Djulpan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first appears in the sky during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early dry season,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Yolngu people know that it is time to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burn the grass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hunt for 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goannas, wallabies and bandicoots.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63628157.113861g/1463628175168-33817992608447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571875"/>
            <a:ext cx="3800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9900" y="1422738"/>
            <a:ext cx="6769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different Indigenous people groups feature a story of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Emu in the Sky.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Emu is identified in the dark patches of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Milky Way galaxy.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Indigenous Australian astronomy is rare in that they look at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dark patches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sky, not just the stars to find patterns.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66381111.370151g/1466381119802-337320984279992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24726"/>
            <a:ext cx="4441825" cy="66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6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18237"/>
            <a:ext cx="1144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cultural groups have different stories about the Emu.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Kamilaroi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people in northern New South Wales use the position of the Emu to indicate when is the best time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collect emu eggs.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40025754.299911g/1440025756257-57131990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2048459"/>
            <a:ext cx="2806700" cy="480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4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0"/>
            <a:ext cx="12001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Emu first becomes visible in March.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it is </a:t>
            </a:r>
            <a:r>
              <a:rPr lang="en-AU" sz="28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fully visible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April and May it appears to be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running,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represents the female emu chasing the male emu during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mating season.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indicates is the </a:t>
            </a:r>
            <a:r>
              <a:rPr lang="en-AU" sz="28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right time to collect emu eggs.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June and July, the </a:t>
            </a: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legs disappear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Emu which indicates the male emus are now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sitting on the eggs.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then </a:t>
            </a:r>
            <a:r>
              <a:rPr lang="en-AU" sz="28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too late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collect the eggs to eat.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66398243.696821g/1466398251477-188727930059928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114799"/>
            <a:ext cx="38004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3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zFYFutiwo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7525" y="551934"/>
            <a:ext cx="716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84858"/>
              </p:ext>
            </p:extLst>
          </p:nvPr>
        </p:nvGraphicFramePr>
        <p:xfrm>
          <a:off x="1079500" y="1245394"/>
          <a:ext cx="10515600" cy="22860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148346448"/>
                    </a:ext>
                  </a:extLst>
                </a:gridCol>
                <a:gridCol w="9105900">
                  <a:extLst>
                    <a:ext uri="{9D8B030D-6E8A-4147-A177-3AD203B41FA5}">
                      <a16:colId xmlns:a16="http://schemas.microsoft.com/office/drawing/2014/main" val="1832925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>
                          <a:effectLst/>
                        </a:rPr>
                        <a:t> what a </a:t>
                      </a:r>
                      <a:r>
                        <a:rPr lang="en-AU" sz="2400" b="1">
                          <a:solidFill>
                            <a:srgbClr val="AE009B"/>
                          </a:solidFill>
                          <a:effectLst/>
                        </a:rPr>
                        <a:t>constellation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1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 dirty="0">
                          <a:effectLst/>
                          <a:latin typeface="KaTeX_Main"/>
                        </a:rPr>
                        <a:t>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how different constellations can be visible at </a:t>
                      </a:r>
                      <a:r>
                        <a:rPr lang="en-AU" sz="2400" b="1">
                          <a:solidFill>
                            <a:srgbClr val="E3316F"/>
                          </a:solidFill>
                          <a:effectLst/>
                        </a:rPr>
                        <a:t>different times of the year.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how constellations can be used for </a:t>
                      </a:r>
                      <a:r>
                        <a:rPr lang="en-AU" sz="2400" b="1">
                          <a:solidFill>
                            <a:srgbClr val="0BAD7C"/>
                          </a:solidFill>
                          <a:effectLst/>
                        </a:rPr>
                        <a:t>navigation.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813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how </a:t>
                      </a:r>
                      <a:r>
                        <a:rPr lang="en-AU" sz="2400" b="1" dirty="0">
                          <a:solidFill>
                            <a:srgbClr val="7FA7E3"/>
                          </a:solidFill>
                          <a:effectLst/>
                        </a:rPr>
                        <a:t>indigenous people</a:t>
                      </a:r>
                      <a:r>
                        <a:rPr lang="en-AU" sz="2400" b="1" dirty="0">
                          <a:effectLst/>
                        </a:rPr>
                        <a:t> used constellations.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12891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Images/Content/Science/1380251865216-921433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99" y="3531394"/>
            <a:ext cx="5445125" cy="310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29736"/>
            <a:ext cx="1104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constellation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group of stars that form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recognisable pattern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viewed from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constellation you are probably most familiar with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Crux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Southern Cross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it's on the Australian flag!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6114377.70151g/1466114376677-28060760066307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2752725"/>
            <a:ext cx="52387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4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240437"/>
            <a:ext cx="11163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Earth is constantly moving, we also see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different constellations at different times of the year.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Orion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constellation that is best seen from Australia in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summer.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6118999.697851g/1466118997862-119539719847715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078163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8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wZel_emm3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18237"/>
            <a:ext cx="1160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can get </a:t>
            </a:r>
            <a:r>
              <a:rPr lang="en-AU" sz="2400" b="1" i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very hot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day, so it made sense for people to walk long distances at </a:t>
            </a:r>
            <a:r>
              <a:rPr lang="en-AU" sz="2400" b="1" i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night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temperatures were cooler.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Travelling at night meant the Indigenous people learnt how to use the stars and constellations to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navigate.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80673899765-92347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28067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2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53137"/>
            <a:ext cx="11442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Earth rotates, if you take a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timelapse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the sky over the course of a night you will see that the stars appear to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rotate about a point.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point is called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south celestial pole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located above the south pole of Earth's axis of rotation.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66128348.698051g/1466128346316-47560910789285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641600"/>
            <a:ext cx="5715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3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77840"/>
            <a:ext cx="6946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Southern Cross is located very near to the south celestial pole, and you can use it to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find south.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Next to the Southern Cross are two stars called the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Pointers.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First draw an imaginary line down the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longest side of the Southern Cross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ground. Then draw another imaginary line from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midpoint between the Pointers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ground.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point at which these two lines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intersect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south celestial pole. If you draw an imaginary line directly down to the ground from this point, you have found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true south!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66382568.852351g/1466382571669-38019952694223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66" y="1003300"/>
            <a:ext cx="4667334" cy="436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3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RlCbrl9dg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51</Paragraphs>
  <Slides>16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Indigenous Constellations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Indigenous Constellations</dc:title>
  <dc:creator>Joseph D'cruz</dc:creator>
  <cp:lastModifiedBy>Joseph D'cruz</cp:lastModifiedBy>
  <cp:revision>1</cp:revision>
  <dcterms:created xsi:type="dcterms:W3CDTF">2020-07-13T09:42:01Z</dcterms:created>
  <dcterms:modified xsi:type="dcterms:W3CDTF">2020-07-13T09:42:22Z</dcterms:modified>
</cp:coreProperties>
</file>