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0C9A-484B-4D1D-B287-4F222D519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F974F-A78E-43EE-BA8C-F0BF57D72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C849-7F53-4125-BABA-B22A0773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8D84-1FD8-48D1-AFFF-28CDE4B2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3C566-5B9C-4E68-B105-28EACD1E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8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711B-4D4D-48D6-9357-061C0663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E0C3F-8A44-45AF-9E67-B7E6D105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768C-06E8-499C-9DB0-A3114A71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62E9-631A-4F63-AA84-94BE1FEF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8F3E-3521-4793-9BCF-2864461A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2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02CCB-E9CA-4317-B9C2-7E084A3FE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BF96D-7741-4615-A930-4601A2C2D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759C8-08D7-43F7-8E30-E168E37D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23AB-C23B-46A7-B7C1-0B17F87F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3A38-B027-4245-8EC4-B51E227F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88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9A6A-4F99-4FFF-930A-B1686E1A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1E1A-6B05-4851-BE0E-C6FE20D3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754A7-5FBF-455D-A05F-ED64BA60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25F54-7F06-4AA4-9897-477E8748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E06D-CDCF-4F32-9511-39D6A873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90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B671-5D01-4E91-AF8B-0DEE7EFF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BD680-425C-4EA6-998E-B2B38455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FF260-0CEA-414D-B1D4-FB1A7D1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9019-A08F-4D29-9BD6-167B138E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F697-F501-4237-BFE9-25BCA53E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B1AB-62F7-4881-8433-B15918AD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E592-D1A0-438B-A922-A266BFFAD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42678-2851-4380-83C9-0775A566E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92023-3E3B-48D8-AFB4-808CA661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E0C4F-2C77-447F-9AD1-08C7D357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1D22-E2CB-4A56-9C85-BBA20AC4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79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E4C7-1F58-487B-9AEC-2C772074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CA2B8-6DF9-4D95-97FA-63C27F48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1304E-47C6-47BC-9B86-395BFBF2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4F7E4-A65A-4119-B817-F64A41517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5FE45-99EB-46FC-9544-1C599B591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E3212-237E-4CCC-9AD7-9F163E5C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69170-0D27-4A80-80BB-E9EA98F4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76AEE-CC69-4655-9D0C-A552FC45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08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AACD-54E6-4A81-A221-C3E7EB6E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14D27-A2BE-457F-AFE2-436951C1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8FF2B-54E5-4C83-B2DC-4E3F4097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84A8D-C6B0-43A6-8A34-9ABC964D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36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F1B03-DABB-42B6-88B1-36AF8589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19667-37F5-4FD6-B7E0-2816E76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70755-0ED9-4A75-A99E-9E14E868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7551-AC3C-4E15-A3D1-1484275C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B5F2-8F83-40CA-AFA2-5814DB85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68ECC-E85E-4005-9372-D1192ABFB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4758E-3955-475B-88C6-96657FF3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7CE24-FDA5-44B9-AA32-160F5ED4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227C-014B-4BE2-A2A1-00B3FA6D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3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3648-8394-467D-A56C-F7919265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AA0D9-654E-4DFA-A798-AFF17FA94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FFE24-A761-48C0-8009-83E8B3777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6A84E-E35A-43B5-94F9-DA5C2858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83BB0-E1B2-45F5-B99B-6A587584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3AA0D-B8A6-4992-A316-58486D7A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53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4889C-3073-4ECF-8CAC-497EB18E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04F17-CEB1-4280-8797-7C31FF8A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6ECE-DA3D-4107-9411-7605A8C21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CDF8-7779-42FF-9587-E23BC00FAC81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F11E-B0FB-49D3-9B33-F04C4DD0A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238A-C848-4452-A8C6-E7DCF34D8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D6BAC-D4E1-49D2-B547-8D473E583C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10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uhNZejHeBg?feature=oemb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VE8PFYlwSM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9B58-41A0-442E-9433-1EDEB29E5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Lunar Eclipse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8EE4D-AFFA-43B8-A77D-742F6C14A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3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E067A3-18A2-471C-B6F4-900329FADBB3}"/>
              </a:ext>
            </a:extLst>
          </p:cNvPr>
          <p:cNvSpPr/>
          <p:nvPr/>
        </p:nvSpPr>
        <p:spPr>
          <a:xfrm>
            <a:off x="0" y="381546"/>
            <a:ext cx="1188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lunar eclipse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Moon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passes directly behind the </a:t>
            </a:r>
            <a:r>
              <a:rPr lang="en-US" sz="24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its shadow.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the Moon appear darker.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1E7CCF3-9FC7-46AA-B0A2-36C81C77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19789"/>
            <a:ext cx="7307580" cy="42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240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F0927A-7666-44AD-8E39-3147563F07EE}"/>
              </a:ext>
            </a:extLst>
          </p:cNvPr>
          <p:cNvSpPr/>
          <p:nvPr/>
        </p:nvSpPr>
        <p:spPr>
          <a:xfrm>
            <a:off x="1020762" y="490488"/>
            <a:ext cx="108207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lunar eclipse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occur only when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Sun, Earth and Moon are aligned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exactly, with the Earth in the middle.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a lunar eclipse can only occur on the night of a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full moon,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full moons occur when the Moon is directly behind the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86E16C5-1495-4285-9C99-13B2D37CC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0" y="4133850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8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B0CFDB-8A0D-4FD9-8386-4E356CDAED15}"/>
              </a:ext>
            </a:extLst>
          </p:cNvPr>
          <p:cNvSpPr/>
          <p:nvPr/>
        </p:nvSpPr>
        <p:spPr>
          <a:xfrm>
            <a:off x="197802" y="492463"/>
            <a:ext cx="113922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different types of lunar eclipse.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partial lunar eclipse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umbra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Earth's shadow only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partially covers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Moon. </a:t>
            </a:r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not the same as a moon phase, because the Moon is still a full moon. The shadow passes over the Moon within just a few hours.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FC06539-0604-4070-B0C1-4D580DF2D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40" y="2886075"/>
            <a:ext cx="5615940" cy="421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1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81EEAF-F428-42E7-9AD7-632324B9B846}"/>
              </a:ext>
            </a:extLst>
          </p:cNvPr>
          <p:cNvSpPr/>
          <p:nvPr/>
        </p:nvSpPr>
        <p:spPr>
          <a:xfrm>
            <a:off x="0" y="0"/>
            <a:ext cx="116893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total lunar eclipse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umbra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Earth's shadow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completely covers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Moon appears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a total lunar eclipse.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Moon doesn't just disappear all of a sudden during a total lunar eclipse, because of the penumbra and the umbra. As the Moon passes through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penumbra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Earth's shadow it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darkens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When the Moon passes through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umbra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Earth's shadow it turns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red.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6CA9869-2FE3-4287-9A2C-905B42714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634" y="4183379"/>
            <a:ext cx="4407079" cy="294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7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F379F-9EF7-4569-B86A-7A5D4A1F3D17}"/>
              </a:ext>
            </a:extLst>
          </p:cNvPr>
          <p:cNvSpPr/>
          <p:nvPr/>
        </p:nvSpPr>
        <p:spPr>
          <a:xfrm>
            <a:off x="243840" y="366623"/>
            <a:ext cx="113690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be wondering why the Moon turns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passes through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umbra of Earth's shadow.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answer lies in the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Earth's atmosphere.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atmosphere acts like a filtered lens. It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bends red sunlight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our planet's shadow and scatters out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blue light.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It's the same reason why sunrises and sunsets appear reddish.</a:t>
            </a:r>
          </a:p>
        </p:txBody>
      </p:sp>
    </p:spTree>
    <p:extLst>
      <p:ext uri="{BB962C8B-B14F-4D97-AF65-F5344CB8AC3E}">
        <p14:creationId xmlns:p14="http://schemas.microsoft.com/office/powerpoint/2010/main" val="383746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26FD014F-92CB-4E04-844B-8605DE110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" y="0"/>
            <a:ext cx="11567160" cy="722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9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ASA | Lunar Eclipse Essentials">
            <a:hlinkClick r:id="" action="ppaction://media"/>
            <a:extLst>
              <a:ext uri="{FF2B5EF4-FFF2-40B4-BE49-F238E27FC236}">
                <a16:creationId xmlns:a16="http://schemas.microsoft.com/office/drawing/2014/main" id="{964D9FA0-FE17-424C-B8C3-5D36185D0E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4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02BF77-6542-4D98-88F5-877E0308E16F}"/>
              </a:ext>
            </a:extLst>
          </p:cNvPr>
          <p:cNvSpPr/>
          <p:nvPr/>
        </p:nvSpPr>
        <p:spPr>
          <a:xfrm>
            <a:off x="1043304" y="1227296"/>
            <a:ext cx="101809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Lunar eclipses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not occur every time there is a full moon.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Moon is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tilted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its axis so it doesn't pass through the Earth's shadow in every orbit.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574484B-83CF-4996-A7EF-7527579CD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99" y="4274821"/>
            <a:ext cx="8307715" cy="25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57BEC-985B-4830-AA98-FB41602C1C34}"/>
              </a:ext>
            </a:extLst>
          </p:cNvPr>
          <p:cNvSpPr/>
          <p:nvPr/>
        </p:nvSpPr>
        <p:spPr>
          <a:xfrm>
            <a:off x="472122" y="258782"/>
            <a:ext cx="108435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Moon's orbit around Earth is on an angle compared to Earth's orbit.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plane of the Moon's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orbit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Earth is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tilted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an angle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5.1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the plane of the Earth's orbit around the Sun.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Moon only passes directly between the Earth and the Sun occasionally, about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two to four times per year.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05CBB72-6BEC-4F44-8FC4-2BCC45BD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570" y="4229100"/>
            <a:ext cx="6667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3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B2B03-6FD4-4611-B869-905B8E2B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" y="530542"/>
            <a:ext cx="11006033" cy="28984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63A54B-535D-41D8-B5ED-2081C283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420" y="3787140"/>
            <a:ext cx="4635260" cy="30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4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BFCD9-24B9-4E67-B5C1-042265712D33}"/>
              </a:ext>
            </a:extLst>
          </p:cNvPr>
          <p:cNvSpPr/>
          <p:nvPr/>
        </p:nvSpPr>
        <p:spPr>
          <a:xfrm>
            <a:off x="540703" y="47062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eclipse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astronomical event.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occurs when one object in the sky moves into the shadow of another such object.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you ever seen an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eclipse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 place?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17B693-EE52-4F4F-B7B4-AE375EDE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97" y="9144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36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C13BCB-F7CC-4190-BD6C-280AE818CB2C}"/>
              </a:ext>
            </a:extLst>
          </p:cNvPr>
          <p:cNvSpPr/>
          <p:nvPr/>
        </p:nvSpPr>
        <p:spPr>
          <a:xfrm>
            <a:off x="5752783" y="58206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Any object that can't be seen through casts a shadow when the Sun shines on it.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Earth and Moon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 cast shadows into space because the Sun shines on them.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eclipse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event that occurs when one celestial body (e.g. the Moon) moves into the shadow of another celestial body (e.g. the Earth).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DE4401-A420-4409-AD58-BDA6698D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295400"/>
            <a:ext cx="4587240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8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AC52C-3304-4C58-BD93-47188C1438FB}"/>
              </a:ext>
            </a:extLst>
          </p:cNvPr>
          <p:cNvSpPr/>
          <p:nvPr/>
        </p:nvSpPr>
        <p:spPr>
          <a:xfrm>
            <a:off x="654368" y="283727"/>
            <a:ext cx="109356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 Moon passes between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Earth and the Sun,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Moon's shadow falls on the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this happens during the day, the part of the Earth in the Moon's shadow experiences a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solar eclipse.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The name of the eclipse tells you which object is getting darker.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solar eclipse means the Sun (Sol) is getting darker.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EA7C6A-4A4C-420C-B931-056CD96F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44" y="4242553"/>
            <a:ext cx="2308344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4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C44317-4043-4954-B5DA-B80DE4693D8C}"/>
              </a:ext>
            </a:extLst>
          </p:cNvPr>
          <p:cNvSpPr/>
          <p:nvPr/>
        </p:nvSpPr>
        <p:spPr>
          <a:xfrm>
            <a:off x="471488" y="580907"/>
            <a:ext cx="115528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 Earth passes between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Moon and the Sun,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Earth's shadow falls on the Moon.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side of the Earth in darkness experiences a </a:t>
            </a:r>
            <a:r>
              <a:rPr lang="en-US" sz="28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lunar eclipse.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 name of the eclipse tells you which object is getting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darker.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lunar eclipse means the Moon (Luna) is getting darker.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3AB0F9-869A-47CB-8C97-5A395DBD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822" y="3937869"/>
            <a:ext cx="4374356" cy="292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80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667E8-4C7E-478E-B962-D8C2EAC8A886}"/>
              </a:ext>
            </a:extLst>
          </p:cNvPr>
          <p:cNvSpPr/>
          <p:nvPr/>
        </p:nvSpPr>
        <p:spPr>
          <a:xfrm>
            <a:off x="859790" y="476300"/>
            <a:ext cx="10707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name of the </a:t>
            </a:r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eclipse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tells you which object is getting darker.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E9B3A-4B05-44D0-A863-7072E156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47" y="1234825"/>
            <a:ext cx="8177213" cy="56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4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What's the difference between a solar and lunar eclipse?">
            <a:hlinkClick r:id="" action="ppaction://media"/>
            <a:extLst>
              <a:ext uri="{FF2B5EF4-FFF2-40B4-BE49-F238E27FC236}">
                <a16:creationId xmlns:a16="http://schemas.microsoft.com/office/drawing/2014/main" id="{CE21ABE1-6E06-4295-86BC-3858C72B9D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3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3047D7-C9AB-45A8-BA0B-CD7A9F93BAA9}"/>
              </a:ext>
            </a:extLst>
          </p:cNvPr>
          <p:cNvSpPr/>
          <p:nvPr/>
        </p:nvSpPr>
        <p:spPr>
          <a:xfrm>
            <a:off x="334962" y="30540"/>
            <a:ext cx="11857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umbra and penumbra are different parts of a shadow.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the Earth's and Moon's shadows have both an umbra and penumbra.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Umbra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"shadow" in Latin. This is the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darkest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 of the shadow, where the light is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completely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blocked.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Penumbra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"almost shadow" in Latin. This is the part of the shadow where only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part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light is blocked.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EF26BA-A59B-4F7A-8EFF-F220AC99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30" y="3446860"/>
            <a:ext cx="6667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8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</Words>
  <Application>Microsoft Office PowerPoint</Application>
  <PresentationFormat>Widescreen</PresentationFormat>
  <Paragraphs>58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Lunar Eclipse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Eclipse</dc:title>
  <dc:creator>Jean D'cruz</dc:creator>
  <cp:lastModifiedBy>Jean D'cruz</cp:lastModifiedBy>
  <cp:revision>3</cp:revision>
  <dcterms:created xsi:type="dcterms:W3CDTF">2020-06-08T12:53:14Z</dcterms:created>
  <dcterms:modified xsi:type="dcterms:W3CDTF">2020-06-08T13:27:52Z</dcterms:modified>
</cp:coreProperties>
</file>