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65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916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8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73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460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719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10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167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822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4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814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36019-CAE0-4224-B17A-81F171D800C8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298D-7329-4648-9267-AB501393F10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20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iBIFlvu-X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Nicolaus_Copernicus#Copernican_syste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astrolabe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Models of the Solar System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0753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2431"/>
              </p:ext>
            </p:extLst>
          </p:nvPr>
        </p:nvGraphicFramePr>
        <p:xfrm>
          <a:off x="1282700" y="1158322"/>
          <a:ext cx="10515600" cy="162306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382230327"/>
                    </a:ext>
                  </a:extLst>
                </a:gridCol>
                <a:gridCol w="8877300">
                  <a:extLst>
                    <a:ext uri="{9D8B030D-6E8A-4147-A177-3AD203B41FA5}">
                      <a16:colId xmlns:a16="http://schemas.microsoft.com/office/drawing/2014/main" val="2936113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1.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800" b="1">
                          <a:effectLst/>
                        </a:rPr>
                        <a:t> where the </a:t>
                      </a:r>
                      <a:r>
                        <a:rPr lang="en-AU" sz="2800" b="1">
                          <a:solidFill>
                            <a:srgbClr val="7FA7E3"/>
                          </a:solidFill>
                          <a:effectLst/>
                        </a:rPr>
                        <a:t>geocentric model</a:t>
                      </a:r>
                      <a:r>
                        <a:rPr lang="en-AU" sz="2800" b="1">
                          <a:effectLst/>
                        </a:rPr>
                        <a:t> places Earth.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138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2.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64B131"/>
                          </a:solidFill>
                          <a:effectLst/>
                        </a:rPr>
                        <a:t>State</a:t>
                      </a:r>
                      <a:r>
                        <a:rPr lang="en-AU" sz="2800" b="1" dirty="0">
                          <a:effectLst/>
                        </a:rPr>
                        <a:t> where the </a:t>
                      </a:r>
                      <a:r>
                        <a:rPr lang="en-AU" sz="2800" b="1" dirty="0">
                          <a:solidFill>
                            <a:srgbClr val="AE009B"/>
                          </a:solidFill>
                          <a:effectLst/>
                        </a:rPr>
                        <a:t>heliocentric model</a:t>
                      </a:r>
                      <a:r>
                        <a:rPr lang="en-AU" sz="2800" b="1" dirty="0">
                          <a:effectLst/>
                        </a:rPr>
                        <a:t> places Earth.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46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effectLst/>
                          <a:latin typeface="KaTeX_Main"/>
                        </a:rPr>
                        <a:t>3.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3883F5"/>
                          </a:solidFill>
                          <a:effectLst/>
                        </a:rPr>
                        <a:t>Discuss</a:t>
                      </a:r>
                      <a:r>
                        <a:rPr lang="en-AU" sz="2800" b="1" dirty="0">
                          <a:effectLst/>
                        </a:rPr>
                        <a:t> which model </a:t>
                      </a:r>
                      <a:r>
                        <a:rPr lang="en-AU" sz="2800" b="1" dirty="0">
                          <a:solidFill>
                            <a:srgbClr val="0BAD7C"/>
                          </a:solidFill>
                          <a:effectLst/>
                        </a:rPr>
                        <a:t>we now think is correct.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51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883747" y="419658"/>
            <a:ext cx="8170506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the end of this lesson you should be able to: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https://www.educationperfect.com/media/content/German/1459724495.611521g/1459724510525-4495740889314955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2922588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75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600" y="155139"/>
            <a:ext cx="11430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thousands of years it was believed that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Earth was the centre of the universe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everything else revolved around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planets and Sun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were thought to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revolve around the Earth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circular orbits.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theory was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accepted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it matched what people could see in the night sky.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97996210.306211f/1497996209089-3395681936165874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575" y="3544888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33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6100" y="83235"/>
            <a:ext cx="10604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vision of the universe is called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geocentric model.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iBIFlvu-X0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46100" y="544900"/>
            <a:ext cx="11150600" cy="627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37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583337"/>
            <a:ext cx="11214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heliocentric model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15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 century, astronomers such as </a:t>
            </a:r>
            <a:r>
              <a:rPr lang="en-AU" sz="2400" b="0" i="0" u="none" strike="noStrike" dirty="0" smtClean="0">
                <a:solidFill>
                  <a:srgbClr val="2B85E4"/>
                </a:solidFill>
                <a:effectLst/>
                <a:latin typeface="Arial" panose="020B0604020202020204" pitchFamily="34" charset="0"/>
                <a:hlinkClick r:id="rId2"/>
              </a:rPr>
              <a:t>Copernicus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noticed that the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observed movement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planets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could not 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properly explained by 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geocentric model.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History/1402623761238-1860862822-optimise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4" y="2760662"/>
            <a:ext cx="5648325" cy="39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85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306338"/>
            <a:ext cx="11353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stars appeared to move around the Earth as expected, the other planets moved in strange ways.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Using tools like the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astrolabe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(the telescope wasn't invented until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1608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), astronomers charted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position of Mars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 sky over a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two-month period.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made a path like the one shown below -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it seemed to loop back on itself!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2139449.76131g/1452139503934-2853353075102646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5" y="2822575"/>
            <a:ext cx="260985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443574337.257671g/1443574369588-4502936623040080-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62" y="3722687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96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6600" y="178138"/>
            <a:ext cx="10820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Observations of the other planets disproved the </a:t>
            </a:r>
            <a:r>
              <a:rPr lang="en-AU" sz="2400" b="1" i="0" dirty="0" smtClean="0">
                <a:solidFill>
                  <a:srgbClr val="7FA7E3"/>
                </a:solidFill>
                <a:effectLst/>
                <a:latin typeface="Arial" panose="020B0604020202020204" pitchFamily="34" charset="0"/>
              </a:rPr>
              <a:t>geocentric model,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means it was wrong.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was proposed that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Earth,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along with the other planets in the solar system,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orbited the sun.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Today we call this theory the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heliocentric model.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German/1452729926.327521g/1452729954912-1554930782260817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2540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49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85339"/>
            <a:ext cx="1148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Copernicus and other astronomers also proposed that the </a:t>
            </a:r>
            <a:r>
              <a:rPr lang="en-AU" sz="2400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Earth rotated on its axis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account for the </a:t>
            </a:r>
            <a:r>
              <a:rPr lang="en-AU" sz="2400" b="1" i="0" dirty="0" smtClean="0">
                <a:solidFill>
                  <a:srgbClr val="7FBFCD"/>
                </a:solidFill>
                <a:effectLst/>
                <a:latin typeface="Arial" panose="020B0604020202020204" pitchFamily="34" charset="0"/>
              </a:rPr>
              <a:t>movement of stars.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kept the idea that the Moon orbited the Earth.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30277"/>
                </a:solidFill>
                <a:effectLst/>
                <a:latin typeface="Arial" panose="020B0604020202020204" pitchFamily="34" charset="0"/>
              </a:rPr>
              <a:t>Catholic Church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strongly opposed to the new theory, because they believed that </a:t>
            </a:r>
            <a:r>
              <a:rPr lang="en-AU" sz="2400" b="1" i="0" dirty="0" smtClean="0">
                <a:solidFill>
                  <a:srgbClr val="AE009B"/>
                </a:solidFill>
                <a:effectLst/>
                <a:latin typeface="Arial" panose="020B0604020202020204" pitchFamily="34" charset="0"/>
              </a:rPr>
              <a:t>God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had placed Earth at the </a:t>
            </a:r>
            <a:r>
              <a:rPr lang="en-AU" sz="2400" b="1" i="0" dirty="0" smtClean="0">
                <a:solidFill>
                  <a:srgbClr val="E38E31"/>
                </a:solidFill>
                <a:effectLst/>
                <a:latin typeface="Arial" panose="020B0604020202020204" pitchFamily="34" charset="0"/>
              </a:rPr>
              <a:t>centre of the universe.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451942068.026091g/1451942117427-1639094079217853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3446462"/>
            <a:ext cx="381000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75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100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68</Words>
  <Application>Microsoft Office PowerPoint</Application>
  <PresentationFormat>Widescreen</PresentationFormat>
  <Paragraphs>29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Models of the Solar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the Solar System</dc:title>
  <dc:creator>Joseph D'cruz</dc:creator>
  <cp:lastModifiedBy>Joseph D'cruz</cp:lastModifiedBy>
  <cp:revision>1</cp:revision>
  <dcterms:created xsi:type="dcterms:W3CDTF">2020-07-13T09:45:44Z</dcterms:created>
  <dcterms:modified xsi:type="dcterms:W3CDTF">2020-07-13T09:47:53Z</dcterms:modified>
</cp:coreProperties>
</file>